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6" r:id="rId4"/>
    <p:sldMasterId id="2147483737" r:id="rId5"/>
    <p:sldMasterId id="2147483738" r:id="rId6"/>
    <p:sldMasterId id="214748373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Lst>
  <p:sldSz cy="5143500" cx="9144000"/>
  <p:notesSz cx="6858000" cy="9144000"/>
  <p:embeddedFontLst>
    <p:embeddedFont>
      <p:font typeface="Roboto"/>
      <p:regular r:id="rId19"/>
      <p:bold r:id="rId20"/>
      <p:italic r:id="rId21"/>
      <p:boldItalic r:id="rId22"/>
    </p:embeddedFont>
    <p:embeddedFont>
      <p:font typeface="Helvetica Neue"/>
      <p:regular r:id="rId23"/>
      <p:bold r:id="rId24"/>
      <p:italic r:id="rId25"/>
      <p:boldItalic r:id="rId26"/>
    </p:embeddedFont>
    <p:embeddedFont>
      <p:font typeface="Helvetica Neue Light"/>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fntdata"/><Relationship Id="rId22" Type="http://schemas.openxmlformats.org/officeDocument/2006/relationships/font" Target="fonts/Roboto-boldItalic.fntdata"/><Relationship Id="rId21" Type="http://schemas.openxmlformats.org/officeDocument/2006/relationships/font" Target="fonts/Roboto-italic.fntdata"/><Relationship Id="rId24" Type="http://schemas.openxmlformats.org/officeDocument/2006/relationships/font" Target="fonts/HelveticaNeue-bold.fntdata"/><Relationship Id="rId23" Type="http://schemas.openxmlformats.org/officeDocument/2006/relationships/font" Target="fonts/HelveticaNeue-regular.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font" Target="fonts/HelveticaNeue-boldItalic.fntdata"/><Relationship Id="rId25" Type="http://schemas.openxmlformats.org/officeDocument/2006/relationships/font" Target="fonts/HelveticaNeue-italic.fntdata"/><Relationship Id="rId28" Type="http://schemas.openxmlformats.org/officeDocument/2006/relationships/font" Target="fonts/HelveticaNeueLight-bold.fntdata"/><Relationship Id="rId27" Type="http://schemas.openxmlformats.org/officeDocument/2006/relationships/font" Target="fonts/HelveticaNeueLight-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HelveticaNeueLight-italic.fntdata"/><Relationship Id="rId7" Type="http://schemas.openxmlformats.org/officeDocument/2006/relationships/slideMaster" Target="slideMasters/slideMaster4.xml"/><Relationship Id="rId8" Type="http://schemas.openxmlformats.org/officeDocument/2006/relationships/notesMaster" Target="notesMasters/notesMaster1.xml"/><Relationship Id="rId30" Type="http://schemas.openxmlformats.org/officeDocument/2006/relationships/font" Target="fonts/HelveticaNeueLight-boldItalic.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font" Target="fonts/Roboto-regular.fntdata"/><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250915daea2_1_114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5" name="Google Shape;855;g250915daea2_1_1149:notes"/>
          <p:cNvSpPr txBox="1"/>
          <p:nvPr>
            <p:ph idx="1" type="body"/>
          </p:nvPr>
        </p:nvSpPr>
        <p:spPr>
          <a:xfrm>
            <a:off x="685800" y="4400549"/>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6" name="Google Shape;856;g250915daea2_1_1149:notes"/>
          <p:cNvSpPr txBox="1"/>
          <p:nvPr>
            <p:ph idx="12" type="sldNum"/>
          </p:nvPr>
        </p:nvSpPr>
        <p:spPr>
          <a:xfrm>
            <a:off x="501895" y="8555092"/>
            <a:ext cx="288600" cy="2880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250915daea2_1_25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8" name="Google Shape;1278;g250915daea2_1_2567:notes"/>
          <p:cNvSpPr txBox="1"/>
          <p:nvPr>
            <p:ph idx="1" type="body"/>
          </p:nvPr>
        </p:nvSpPr>
        <p:spPr>
          <a:xfrm>
            <a:off x="685800" y="4400550"/>
            <a:ext cx="5486400" cy="360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79" name="Google Shape;1279;g250915daea2_1_256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50915daea2_1_1251:notes"/>
          <p:cNvSpPr txBox="1"/>
          <p:nvPr>
            <p:ph idx="1" type="body"/>
          </p:nvPr>
        </p:nvSpPr>
        <p:spPr>
          <a:xfrm>
            <a:off x="685800" y="4344987"/>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Helvetica Neue"/>
                <a:ea typeface="Helvetica Neue"/>
                <a:cs typeface="Helvetica Neue"/>
                <a:sym typeface="Helvetica Neue"/>
              </a:rPr>
              <a:t>On technology</a:t>
            </a:r>
            <a:r>
              <a:rPr lang="en" sz="1000">
                <a:latin typeface="Helvetica Neue Light"/>
                <a:ea typeface="Helvetica Neue Light"/>
                <a:cs typeface="Helvetica Neue Light"/>
                <a:sym typeface="Helvetica Neue Light"/>
              </a:rPr>
              <a:t>: </a:t>
            </a:r>
            <a:r>
              <a:rPr lang="en" sz="1000">
                <a:solidFill>
                  <a:schemeClr val="dk1"/>
                </a:solidFill>
                <a:latin typeface="Helvetica Neue Light"/>
                <a:ea typeface="Helvetica Neue Light"/>
                <a:cs typeface="Helvetica Neue Light"/>
                <a:sym typeface="Helvetica Neue Light"/>
              </a:rPr>
              <a:t>Research and innovation funding programmes such as Horizon Europe--particularly as Horizon Europe ends in 2027.</a:t>
            </a:r>
            <a:endParaRPr sz="1000">
              <a:solidFill>
                <a:schemeClr val="dk1"/>
              </a:solidFill>
              <a:highlight>
                <a:srgbClr val="FFFFFF"/>
              </a:highlight>
              <a:latin typeface="Helvetica Neue Light"/>
              <a:ea typeface="Helvetica Neue Light"/>
              <a:cs typeface="Helvetica Neue Light"/>
              <a:sym typeface="Helvetica Neue Light"/>
            </a:endParaRPr>
          </a:p>
          <a:p>
            <a:pPr indent="0" lvl="0" marL="0" rtl="0" algn="l">
              <a:spcBef>
                <a:spcPts val="0"/>
              </a:spcBef>
              <a:spcAft>
                <a:spcPts val="0"/>
              </a:spcAft>
              <a:buNone/>
            </a:pPr>
            <a:r>
              <a:rPr b="1" lang="en" sz="1000">
                <a:solidFill>
                  <a:schemeClr val="dk1"/>
                </a:solidFill>
                <a:latin typeface="Helvetica Neue"/>
                <a:ea typeface="Helvetica Neue"/>
                <a:cs typeface="Helvetica Neue"/>
                <a:sym typeface="Helvetica Neue"/>
              </a:rPr>
              <a:t>On energy: </a:t>
            </a:r>
            <a:r>
              <a:rPr lang="en" sz="1000">
                <a:solidFill>
                  <a:schemeClr val="dk1"/>
                </a:solidFill>
                <a:latin typeface="Helvetica Neue Light"/>
                <a:ea typeface="Helvetica Neue Light"/>
                <a:cs typeface="Helvetica Neue Light"/>
                <a:sym typeface="Helvetica Neue Light"/>
              </a:rPr>
              <a:t>The transition to decarbonised aviation relies on broad regulatory and production efforts made largely outside of our industry. This is why Airbus seeks to collaborate with stakeholders in other mobility sectors, energy providers and why actively participate in organisations such as Hydrogen Europe.</a:t>
            </a:r>
            <a:endParaRPr sz="1000">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b="1" lang="en" sz="1000">
                <a:solidFill>
                  <a:schemeClr val="dk1"/>
                </a:solidFill>
                <a:latin typeface="Helvetica Neue"/>
                <a:ea typeface="Helvetica Neue"/>
                <a:cs typeface="Helvetica Neue"/>
                <a:sym typeface="Helvetica Neue"/>
              </a:rPr>
              <a:t>On regulation</a:t>
            </a:r>
            <a:r>
              <a:rPr lang="en" sz="1000">
                <a:solidFill>
                  <a:schemeClr val="dk1"/>
                </a:solidFill>
                <a:latin typeface="Helvetica Neue Light"/>
                <a:ea typeface="Helvetica Neue Light"/>
                <a:cs typeface="Helvetica Neue Light"/>
                <a:sym typeface="Helvetica Neue Light"/>
              </a:rPr>
              <a:t>: </a:t>
            </a:r>
            <a:r>
              <a:rPr lang="en" sz="1000">
                <a:solidFill>
                  <a:srgbClr val="00205B"/>
                </a:solidFill>
                <a:latin typeface="Helvetica Neue Light"/>
                <a:ea typeface="Helvetica Neue Light"/>
                <a:cs typeface="Helvetica Neue Light"/>
                <a:sym typeface="Helvetica Neue Light"/>
              </a:rPr>
              <a:t>The </a:t>
            </a:r>
            <a:r>
              <a:rPr b="1" lang="en" sz="1000">
                <a:solidFill>
                  <a:srgbClr val="00205B"/>
                </a:solidFill>
                <a:latin typeface="Helvetica Neue"/>
                <a:ea typeface="Helvetica Neue"/>
                <a:cs typeface="Helvetica Neue"/>
                <a:sym typeface="Helvetica Neue"/>
              </a:rPr>
              <a:t>Hydrogen Bank</a:t>
            </a:r>
            <a:r>
              <a:rPr lang="en" sz="1000">
                <a:solidFill>
                  <a:srgbClr val="00205B"/>
                </a:solidFill>
                <a:latin typeface="Helvetica Neue Light"/>
                <a:ea typeface="Helvetica Neue Light"/>
                <a:cs typeface="Helvetica Neue Light"/>
                <a:sym typeface="Helvetica Neue Light"/>
              </a:rPr>
              <a:t> is a promising first step, however, current guidance on how the Bank operates does not provide any specific support to mobility, which should be a priority for this type of mechanism. Also, the Bank's ultimate success will depend on the speed at which Europe can finalize the regulatory parameters for the production and consumption of hydrogen.</a:t>
            </a:r>
            <a:endParaRPr sz="1000">
              <a:solidFill>
                <a:srgbClr val="00205B"/>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b="1" lang="en" sz="1000">
                <a:solidFill>
                  <a:srgbClr val="00205B"/>
                </a:solidFill>
                <a:latin typeface="Helvetica Neue"/>
                <a:ea typeface="Helvetica Neue"/>
                <a:cs typeface="Helvetica Neue"/>
                <a:sym typeface="Helvetica Neue"/>
              </a:rPr>
              <a:t>On infrastructure</a:t>
            </a:r>
            <a:r>
              <a:rPr lang="en" sz="1000">
                <a:solidFill>
                  <a:srgbClr val="00205B"/>
                </a:solidFill>
                <a:latin typeface="Helvetica Neue Light"/>
                <a:ea typeface="Helvetica Neue Light"/>
                <a:cs typeface="Helvetica Neue Light"/>
                <a:sym typeface="Helvetica Neue Light"/>
              </a:rPr>
              <a:t>: </a:t>
            </a:r>
            <a:r>
              <a:rPr lang="en" sz="1000">
                <a:solidFill>
                  <a:schemeClr val="dk1"/>
                </a:solidFill>
                <a:latin typeface="Helvetica Neue Light"/>
                <a:ea typeface="Helvetica Neue Light"/>
                <a:cs typeface="Helvetica Neue Light"/>
                <a:sym typeface="Helvetica Neue Light"/>
              </a:rPr>
              <a:t>Airbus collaborates with airports that are planning a stepped approach including using hydrogen to decarbonise all airport-associated ground transport (heavy goods logistics, buses, tow trucks) in the 2020 to 2030 timeframe. This will pave the way to hydrogen availability for aircraft in the 2030 timeframe. Airbus is committed to pursue the best applicable global technology.</a:t>
            </a:r>
            <a:endParaRPr sz="1000">
              <a:solidFill>
                <a:srgbClr val="00205B"/>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1000">
              <a:solidFill>
                <a:schemeClr val="dk1"/>
              </a:solidFill>
              <a:latin typeface="Helvetica Neue Light"/>
              <a:ea typeface="Helvetica Neue Light"/>
              <a:cs typeface="Helvetica Neue Light"/>
              <a:sym typeface="Helvetica Neue Light"/>
            </a:endParaRPr>
          </a:p>
        </p:txBody>
      </p:sp>
      <p:sp>
        <p:nvSpPr>
          <p:cNvPr id="877" name="Google Shape;877;g250915daea2_1_1251:notes"/>
          <p:cNvSpPr/>
          <p:nvPr>
            <p:ph idx="2" type="sldImg"/>
          </p:nvPr>
        </p:nvSpPr>
        <p:spPr>
          <a:xfrm>
            <a:off x="1861771" y="685801"/>
            <a:ext cx="31344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250915daea2_1_1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250915daea2_1_1493:notes"/>
          <p:cNvSpPr txBox="1"/>
          <p:nvPr>
            <p:ph idx="1" type="body"/>
          </p:nvPr>
        </p:nvSpPr>
        <p:spPr>
          <a:xfrm>
            <a:off x="685800" y="4400550"/>
            <a:ext cx="5486400" cy="360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21" name="Google Shape;921;g250915daea2_1_149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250915daea2_1_1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250915daea2_1_1328:notes"/>
          <p:cNvSpPr txBox="1"/>
          <p:nvPr>
            <p:ph idx="1" type="body"/>
          </p:nvPr>
        </p:nvSpPr>
        <p:spPr>
          <a:xfrm>
            <a:off x="685800" y="4400550"/>
            <a:ext cx="5486400" cy="360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28" name="Google Shape;928;g250915daea2_1_132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g24f6071ee27_0_3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7" name="Google Shape;1087;g24f6071ee27_0_3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250915daea2_1_1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23" name="Google Shape;1123;g250915daea2_1_1320:notes"/>
          <p:cNvSpPr txBox="1"/>
          <p:nvPr>
            <p:ph idx="1" type="body"/>
          </p:nvPr>
        </p:nvSpPr>
        <p:spPr>
          <a:xfrm>
            <a:off x="685800" y="4400550"/>
            <a:ext cx="5486400" cy="3600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400"/>
          </a:p>
        </p:txBody>
      </p:sp>
      <p:sp>
        <p:nvSpPr>
          <p:cNvPr id="1124" name="Google Shape;1124;g250915daea2_1_132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252d4de8eaa_1_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1132" name="Google Shape;1132;g252d4de8eaa_1_0:notes"/>
          <p:cNvSpPr txBox="1"/>
          <p:nvPr>
            <p:ph idx="1" type="body"/>
          </p:nvPr>
        </p:nvSpPr>
        <p:spPr>
          <a:xfrm>
            <a:off x="685800" y="4400549"/>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g252d4de8eaa_1_0:notes"/>
          <p:cNvSpPr txBox="1"/>
          <p:nvPr>
            <p:ph idx="12" type="sldNum"/>
          </p:nvPr>
        </p:nvSpPr>
        <p:spPr>
          <a:xfrm>
            <a:off x="3884613" y="8685214"/>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252d4de8eaa_1_47:notes"/>
          <p:cNvSpPr/>
          <p:nvPr>
            <p:ph idx="2" type="sldImg"/>
          </p:nvPr>
        </p:nvSpPr>
        <p:spPr>
          <a:xfrm>
            <a:off x="1060847" y="642938"/>
            <a:ext cx="1735800" cy="17358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252d4de8eaa_1_47:notes"/>
          <p:cNvSpPr txBox="1"/>
          <p:nvPr>
            <p:ph idx="1" type="body"/>
          </p:nvPr>
        </p:nvSpPr>
        <p:spPr>
          <a:xfrm>
            <a:off x="685800" y="4400549"/>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g252d4de8eaa_1_47:notes"/>
          <p:cNvSpPr txBox="1"/>
          <p:nvPr>
            <p:ph idx="12" type="sldNum"/>
          </p:nvPr>
        </p:nvSpPr>
        <p:spPr>
          <a:xfrm>
            <a:off x="3884613" y="8685214"/>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252d4de8eaa_1_8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252d4de8eaa_1_82:notes"/>
          <p:cNvSpPr txBox="1"/>
          <p:nvPr>
            <p:ph idx="1" type="body"/>
          </p:nvPr>
        </p:nvSpPr>
        <p:spPr>
          <a:xfrm>
            <a:off x="685800" y="4400549"/>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g252d4de8eaa_1_82:notes"/>
          <p:cNvSpPr txBox="1"/>
          <p:nvPr>
            <p:ph idx="12" type="sldNum"/>
          </p:nvPr>
        </p:nvSpPr>
        <p:spPr>
          <a:xfrm>
            <a:off x="3884613" y="8685214"/>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 Id="rId3"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 Id="rId3"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g"/><Relationship Id="rId3"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1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 white logo 1">
  <p:cSld name="Picture - white logo_1">
    <p:bg>
      <p:bgPr>
        <a:solidFill>
          <a:srgbClr val="D8D8D8"/>
        </a:solidFill>
      </p:bgPr>
    </p:bg>
    <p:spTree>
      <p:nvGrpSpPr>
        <p:cNvPr id="50" name="Shape 50"/>
        <p:cNvGrpSpPr/>
        <p:nvPr/>
      </p:nvGrpSpPr>
      <p:grpSpPr>
        <a:xfrm>
          <a:off x="0" y="0"/>
          <a:ext cx="0" cy="0"/>
          <a:chOff x="0" y="0"/>
          <a:chExt cx="0" cy="0"/>
        </a:xfrm>
      </p:grpSpPr>
      <p:sp>
        <p:nvSpPr>
          <p:cNvPr id="51" name="Google Shape;51;p13"/>
          <p:cNvSpPr/>
          <p:nvPr>
            <p:ph idx="2" type="pic"/>
          </p:nvPr>
        </p:nvSpPr>
        <p:spPr>
          <a:xfrm>
            <a:off x="2" y="2"/>
            <a:ext cx="9144000" cy="5143500"/>
          </a:xfrm>
          <a:prstGeom prst="rect">
            <a:avLst/>
          </a:prstGeom>
          <a:noFill/>
          <a:ln>
            <a:noFill/>
          </a:ln>
        </p:spPr>
        <p:txBody>
          <a:bodyPr anchorCtr="0" anchor="ctr" bIns="0" lIns="0" spcFirstLastPara="1" rIns="0" wrap="square" tIns="648000">
            <a:noAutofit/>
          </a:bodyPr>
          <a:lstStyle>
            <a:lvl1pPr lvl="0" marR="0" rtl="0" algn="ctr">
              <a:lnSpc>
                <a:spcPct val="113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52" name="Google Shape;52;p13"/>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3" name="Google Shape;53;p13"/>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4" name="Google Shape;54;p13"/>
          <p:cNvSpPr txBox="1"/>
          <p:nvPr>
            <p:ph idx="12" type="sldNum"/>
          </p:nvPr>
        </p:nvSpPr>
        <p:spPr>
          <a:xfrm>
            <a:off x="359100" y="4833000"/>
            <a:ext cx="216000" cy="1620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55" name="Google Shape;55;p13"/>
          <p:cNvGrpSpPr/>
          <p:nvPr/>
        </p:nvGrpSpPr>
        <p:grpSpPr>
          <a:xfrm>
            <a:off x="8138872" y="4847287"/>
            <a:ext cx="810000" cy="151200"/>
            <a:chOff x="0" y="0"/>
            <a:chExt cx="3000000" cy="3000000"/>
          </a:xfrm>
        </p:grpSpPr>
        <p:sp>
          <p:nvSpPr>
            <p:cNvPr id="56" name="Google Shape;56;p13"/>
            <p:cNvSpPr/>
            <p:nvPr/>
          </p:nvSpPr>
          <p:spPr>
            <a:xfrm>
              <a:off x="902250" y="61000"/>
              <a:ext cx="479350" cy="2878000"/>
            </a:xfrm>
            <a:custGeom>
              <a:rect b="b" l="l" r="r" t="t"/>
              <a:pathLst>
                <a:path extrusionOk="0" h="115120" w="19174">
                  <a:moveTo>
                    <a:pt x="0" y="1"/>
                  </a:moveTo>
                  <a:lnTo>
                    <a:pt x="0" y="115119"/>
                  </a:lnTo>
                  <a:lnTo>
                    <a:pt x="5188" y="115119"/>
                  </a:lnTo>
                  <a:lnTo>
                    <a:pt x="518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 name="Google Shape;57;p13"/>
            <p:cNvSpPr/>
            <p:nvPr/>
          </p:nvSpPr>
          <p:spPr>
            <a:xfrm>
              <a:off x="902250" y="61000"/>
              <a:ext cx="479350" cy="2878000"/>
            </a:xfrm>
            <a:custGeom>
              <a:rect b="b" l="l" r="r" t="t"/>
              <a:pathLst>
                <a:path extrusionOk="0" fill="none" h="115120" w="19174">
                  <a:moveTo>
                    <a:pt x="19173" y="38645"/>
                  </a:move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lnTo>
                    <a:pt x="11053" y="1"/>
                  </a:lnTo>
                  <a:lnTo>
                    <a:pt x="0" y="1"/>
                  </a:lnTo>
                  <a:lnTo>
                    <a:pt x="0" y="115119"/>
                  </a:lnTo>
                  <a:lnTo>
                    <a:pt x="5188" y="115119"/>
                  </a:lnTo>
                  <a:lnTo>
                    <a:pt x="5188" y="24814"/>
                  </a:lnTo>
                  <a:lnTo>
                    <a:pt x="1112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9098" y="115119"/>
                  </a:lnTo>
                  <a:lnTo>
                    <a:pt x="14211" y="74035"/>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 name="Google Shape;58;p13"/>
            <p:cNvSpPr/>
            <p:nvPr/>
          </p:nvSpPr>
          <p:spPr>
            <a:xfrm>
              <a:off x="686075" y="61000"/>
              <a:ext cx="129725" cy="2878000"/>
            </a:xfrm>
            <a:custGeom>
              <a:rect b="b" l="l" r="r" t="t"/>
              <a:pathLst>
                <a:path extrusionOk="0" h="115120" w="5189">
                  <a:moveTo>
                    <a:pt x="1" y="1"/>
                  </a:moveTo>
                  <a:lnTo>
                    <a:pt x="1" y="115119"/>
                  </a:lnTo>
                  <a:lnTo>
                    <a:pt x="5189" y="115119"/>
                  </a:lnTo>
                  <a:lnTo>
                    <a:pt x="518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 name="Google Shape;59;p13"/>
            <p:cNvSpPr/>
            <p:nvPr/>
          </p:nvSpPr>
          <p:spPr>
            <a:xfrm>
              <a:off x="0" y="61000"/>
              <a:ext cx="657900" cy="2878000"/>
            </a:xfrm>
            <a:custGeom>
              <a:rect b="b" l="l" r="r" t="t"/>
              <a:pathLst>
                <a:path extrusionOk="0" h="115120" w="26316">
                  <a:moveTo>
                    <a:pt x="10827" y="1"/>
                  </a:moveTo>
                  <a:lnTo>
                    <a:pt x="0" y="115119"/>
                  </a:lnTo>
                  <a:lnTo>
                    <a:pt x="5789" y="115119"/>
                  </a:lnTo>
                  <a:lnTo>
                    <a:pt x="7594" y="96001"/>
                  </a:lnTo>
                  <a:lnTo>
                    <a:pt x="16316" y="96001"/>
                  </a:lnTo>
                  <a:lnTo>
                    <a:pt x="14135" y="71594"/>
                  </a:lnTo>
                  <a:lnTo>
                    <a:pt x="9774" y="71594"/>
                  </a:lnTo>
                  <a:lnTo>
                    <a:pt x="13008" y="36204"/>
                  </a:lnTo>
                  <a:lnTo>
                    <a:pt x="13083" y="36204"/>
                  </a:lnTo>
                  <a:lnTo>
                    <a:pt x="20376" y="115119"/>
                  </a:lnTo>
                  <a:lnTo>
                    <a:pt x="26316" y="115119"/>
                  </a:lnTo>
                  <a:lnTo>
                    <a:pt x="1548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 name="Google Shape;60;p13"/>
            <p:cNvSpPr/>
            <p:nvPr/>
          </p:nvSpPr>
          <p:spPr>
            <a:xfrm>
              <a:off x="1443600" y="61000"/>
              <a:ext cx="498150" cy="2878000"/>
            </a:xfrm>
            <a:custGeom>
              <a:rect b="b" l="l" r="r" t="t"/>
              <a:pathLst>
                <a:path extrusionOk="0" h="115120" w="19926">
                  <a:moveTo>
                    <a:pt x="12557" y="24407"/>
                  </a:moveTo>
                  <a:lnTo>
                    <a:pt x="12858" y="25221"/>
                  </a:lnTo>
                  <a:lnTo>
                    <a:pt x="13158" y="26035"/>
                  </a:lnTo>
                  <a:lnTo>
                    <a:pt x="13459" y="27255"/>
                  </a:lnTo>
                  <a:lnTo>
                    <a:pt x="13685" y="28882"/>
                  </a:lnTo>
                  <a:lnTo>
                    <a:pt x="13835" y="30509"/>
                  </a:lnTo>
                  <a:lnTo>
                    <a:pt x="13985" y="32543"/>
                  </a:lnTo>
                  <a:lnTo>
                    <a:pt x="13985" y="34577"/>
                  </a:lnTo>
                  <a:lnTo>
                    <a:pt x="13985" y="36611"/>
                  </a:lnTo>
                  <a:lnTo>
                    <a:pt x="13835" y="38645"/>
                  </a:lnTo>
                  <a:lnTo>
                    <a:pt x="13685" y="40272"/>
                  </a:lnTo>
                  <a:lnTo>
                    <a:pt x="13459" y="41899"/>
                  </a:lnTo>
                  <a:lnTo>
                    <a:pt x="13158" y="43119"/>
                  </a:lnTo>
                  <a:lnTo>
                    <a:pt x="12858" y="43933"/>
                  </a:lnTo>
                  <a:lnTo>
                    <a:pt x="12482" y="44340"/>
                  </a:lnTo>
                  <a:lnTo>
                    <a:pt x="12106" y="44746"/>
                  </a:lnTo>
                  <a:lnTo>
                    <a:pt x="5188" y="44746"/>
                  </a:lnTo>
                  <a:lnTo>
                    <a:pt x="5188" y="24407"/>
                  </a:lnTo>
                  <a:close/>
                  <a:moveTo>
                    <a:pt x="12256" y="67526"/>
                  </a:moveTo>
                  <a:lnTo>
                    <a:pt x="12707" y="67933"/>
                  </a:lnTo>
                  <a:lnTo>
                    <a:pt x="13158" y="68340"/>
                  </a:lnTo>
                  <a:lnTo>
                    <a:pt x="13534" y="69560"/>
                  </a:lnTo>
                  <a:lnTo>
                    <a:pt x="13910" y="70780"/>
                  </a:lnTo>
                  <a:lnTo>
                    <a:pt x="14136" y="72407"/>
                  </a:lnTo>
                  <a:lnTo>
                    <a:pt x="14361" y="74441"/>
                  </a:lnTo>
                  <a:lnTo>
                    <a:pt x="14436" y="76882"/>
                  </a:lnTo>
                  <a:lnTo>
                    <a:pt x="14512" y="78916"/>
                  </a:lnTo>
                  <a:lnTo>
                    <a:pt x="14436" y="81763"/>
                  </a:lnTo>
                  <a:lnTo>
                    <a:pt x="14361" y="83797"/>
                  </a:lnTo>
                  <a:lnTo>
                    <a:pt x="14136" y="85831"/>
                  </a:lnTo>
                  <a:lnTo>
                    <a:pt x="13910" y="87458"/>
                  </a:lnTo>
                  <a:lnTo>
                    <a:pt x="13534" y="89085"/>
                  </a:lnTo>
                  <a:lnTo>
                    <a:pt x="13158" y="90306"/>
                  </a:lnTo>
                  <a:lnTo>
                    <a:pt x="12707" y="90713"/>
                  </a:lnTo>
                  <a:lnTo>
                    <a:pt x="12256" y="91119"/>
                  </a:lnTo>
                  <a:lnTo>
                    <a:pt x="5188" y="91119"/>
                  </a:lnTo>
                  <a:lnTo>
                    <a:pt x="5188" y="67526"/>
                  </a:lnTo>
                  <a:close/>
                  <a:moveTo>
                    <a:pt x="0" y="1"/>
                  </a:moveTo>
                  <a:lnTo>
                    <a:pt x="0"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850" y="78102"/>
                  </a:lnTo>
                  <a:lnTo>
                    <a:pt x="19700" y="73628"/>
                  </a:lnTo>
                  <a:lnTo>
                    <a:pt x="19399" y="69153"/>
                  </a:lnTo>
                  <a:lnTo>
                    <a:pt x="18948" y="65492"/>
                  </a:lnTo>
                  <a:lnTo>
                    <a:pt x="18497" y="62238"/>
                  </a:lnTo>
                  <a:lnTo>
                    <a:pt x="17895" y="59391"/>
                  </a:lnTo>
                  <a:lnTo>
                    <a:pt x="17218" y="56950"/>
                  </a:ln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 name="Google Shape;61;p13"/>
            <p:cNvSpPr/>
            <p:nvPr/>
          </p:nvSpPr>
          <p:spPr>
            <a:xfrm>
              <a:off x="1443600" y="61000"/>
              <a:ext cx="498150" cy="2878000"/>
            </a:xfrm>
            <a:custGeom>
              <a:rect b="b" l="l" r="r" t="t"/>
              <a:pathLst>
                <a:path extrusionOk="0" fill="none" h="115120" w="19926">
                  <a:moveTo>
                    <a:pt x="16467" y="55323"/>
                  </a:move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lnTo>
                    <a:pt x="12181" y="1"/>
                  </a:lnTo>
                  <a:lnTo>
                    <a:pt x="0" y="1"/>
                  </a:lnTo>
                  <a:lnTo>
                    <a:pt x="0" y="115119"/>
                  </a:lnTo>
                  <a:lnTo>
                    <a:pt x="12632" y="115119"/>
                  </a:lnTo>
                  <a:lnTo>
                    <a:pt x="12632"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925" y="82984"/>
                  </a:lnTo>
                  <a:lnTo>
                    <a:pt x="19850" y="78102"/>
                  </a:lnTo>
                  <a:lnTo>
                    <a:pt x="19700" y="73628"/>
                  </a:lnTo>
                  <a:lnTo>
                    <a:pt x="19399" y="69153"/>
                  </a:lnTo>
                  <a:lnTo>
                    <a:pt x="18948" y="65492"/>
                  </a:lnTo>
                  <a:lnTo>
                    <a:pt x="18497" y="62238"/>
                  </a:lnTo>
                  <a:lnTo>
                    <a:pt x="17895" y="59391"/>
                  </a:lnTo>
                  <a:lnTo>
                    <a:pt x="17218" y="56950"/>
                  </a:lnTo>
                  <a:lnTo>
                    <a:pt x="16467" y="55323"/>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2" name="Google Shape;62;p13"/>
            <p:cNvSpPr/>
            <p:nvPr/>
          </p:nvSpPr>
          <p:spPr>
            <a:xfrm>
              <a:off x="1573300" y="671175"/>
              <a:ext cx="219950" cy="508500"/>
            </a:xfrm>
            <a:custGeom>
              <a:rect b="b" l="l" r="r" t="t"/>
              <a:pathLst>
                <a:path extrusionOk="0" fill="none" h="20340" w="8798">
                  <a:moveTo>
                    <a:pt x="0" y="0"/>
                  </a:moveTo>
                  <a:lnTo>
                    <a:pt x="6993" y="0"/>
                  </a:lnTo>
                  <a:lnTo>
                    <a:pt x="6993" y="0"/>
                  </a:lnTo>
                  <a:lnTo>
                    <a:pt x="7369" y="0"/>
                  </a:lnTo>
                  <a:lnTo>
                    <a:pt x="7670" y="814"/>
                  </a:lnTo>
                  <a:lnTo>
                    <a:pt x="7970" y="1628"/>
                  </a:lnTo>
                  <a:lnTo>
                    <a:pt x="8271" y="2848"/>
                  </a:lnTo>
                  <a:lnTo>
                    <a:pt x="8497" y="4475"/>
                  </a:lnTo>
                  <a:lnTo>
                    <a:pt x="8647" y="6102"/>
                  </a:lnTo>
                  <a:lnTo>
                    <a:pt x="8797" y="8136"/>
                  </a:lnTo>
                  <a:lnTo>
                    <a:pt x="8797" y="10170"/>
                  </a:lnTo>
                  <a:lnTo>
                    <a:pt x="8797" y="10170"/>
                  </a:lnTo>
                  <a:lnTo>
                    <a:pt x="8797" y="12204"/>
                  </a:lnTo>
                  <a:lnTo>
                    <a:pt x="8647" y="14238"/>
                  </a:lnTo>
                  <a:lnTo>
                    <a:pt x="8497" y="15865"/>
                  </a:lnTo>
                  <a:lnTo>
                    <a:pt x="8271" y="17492"/>
                  </a:lnTo>
                  <a:lnTo>
                    <a:pt x="7970" y="18712"/>
                  </a:lnTo>
                  <a:lnTo>
                    <a:pt x="7670" y="19526"/>
                  </a:lnTo>
                  <a:lnTo>
                    <a:pt x="7294" y="19933"/>
                  </a:lnTo>
                  <a:lnTo>
                    <a:pt x="6918" y="20339"/>
                  </a:lnTo>
                  <a:lnTo>
                    <a:pt x="0" y="20339"/>
                  </a:lnTo>
                  <a:lnTo>
                    <a:pt x="0" y="0"/>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3" name="Google Shape;63;p13"/>
            <p:cNvSpPr/>
            <p:nvPr/>
          </p:nvSpPr>
          <p:spPr>
            <a:xfrm>
              <a:off x="1573300" y="1749150"/>
              <a:ext cx="233100" cy="589850"/>
            </a:xfrm>
            <a:custGeom>
              <a:rect b="b" l="l" r="r" t="t"/>
              <a:pathLst>
                <a:path extrusionOk="0" fill="none" h="23594" w="9324">
                  <a:moveTo>
                    <a:pt x="7068" y="23593"/>
                  </a:moveTo>
                  <a:lnTo>
                    <a:pt x="0" y="23593"/>
                  </a:lnTo>
                  <a:lnTo>
                    <a:pt x="0" y="0"/>
                  </a:lnTo>
                  <a:lnTo>
                    <a:pt x="7068" y="0"/>
                  </a:lnTo>
                  <a:lnTo>
                    <a:pt x="7068" y="0"/>
                  </a:lnTo>
                  <a:lnTo>
                    <a:pt x="7519" y="407"/>
                  </a:lnTo>
                  <a:lnTo>
                    <a:pt x="7970" y="814"/>
                  </a:lnTo>
                  <a:lnTo>
                    <a:pt x="8346" y="2034"/>
                  </a:lnTo>
                  <a:lnTo>
                    <a:pt x="8722" y="3254"/>
                  </a:lnTo>
                  <a:lnTo>
                    <a:pt x="8948" y="4881"/>
                  </a:lnTo>
                  <a:lnTo>
                    <a:pt x="9173" y="6915"/>
                  </a:lnTo>
                  <a:lnTo>
                    <a:pt x="9248" y="9356"/>
                  </a:lnTo>
                  <a:lnTo>
                    <a:pt x="9324" y="11390"/>
                  </a:lnTo>
                  <a:lnTo>
                    <a:pt x="9324" y="11390"/>
                  </a:lnTo>
                  <a:lnTo>
                    <a:pt x="9248" y="14237"/>
                  </a:lnTo>
                  <a:lnTo>
                    <a:pt x="9173" y="16271"/>
                  </a:lnTo>
                  <a:lnTo>
                    <a:pt x="8948" y="18305"/>
                  </a:lnTo>
                  <a:lnTo>
                    <a:pt x="8722" y="19932"/>
                  </a:lnTo>
                  <a:lnTo>
                    <a:pt x="8346" y="21559"/>
                  </a:lnTo>
                  <a:lnTo>
                    <a:pt x="7970" y="22780"/>
                  </a:lnTo>
                  <a:lnTo>
                    <a:pt x="7519" y="23187"/>
                  </a:lnTo>
                  <a:lnTo>
                    <a:pt x="7068" y="23593"/>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4" name="Google Shape;64;p13"/>
            <p:cNvSpPr/>
            <p:nvPr/>
          </p:nvSpPr>
          <p:spPr>
            <a:xfrm>
              <a:off x="1996225" y="61000"/>
              <a:ext cx="488750" cy="2939000"/>
            </a:xfrm>
            <a:custGeom>
              <a:rect b="b" l="l" r="r" t="t"/>
              <a:pathLst>
                <a:path extrusionOk="0" h="117560" w="19550">
                  <a:moveTo>
                    <a:pt x="1" y="1"/>
                  </a:moveTo>
                  <a:lnTo>
                    <a:pt x="1" y="62238"/>
                  </a:lnTo>
                  <a:lnTo>
                    <a:pt x="76" y="68746"/>
                  </a:lnTo>
                  <a:lnTo>
                    <a:pt x="226" y="74848"/>
                  </a:lnTo>
                  <a:lnTo>
                    <a:pt x="377" y="80543"/>
                  </a:lnTo>
                  <a:lnTo>
                    <a:pt x="677" y="85831"/>
                  </a:lnTo>
                  <a:lnTo>
                    <a:pt x="1053" y="90713"/>
                  </a:lnTo>
                  <a:lnTo>
                    <a:pt x="1429" y="95594"/>
                  </a:lnTo>
                  <a:lnTo>
                    <a:pt x="1956" y="99662"/>
                  </a:lnTo>
                  <a:lnTo>
                    <a:pt x="2557" y="103323"/>
                  </a:lnTo>
                  <a:lnTo>
                    <a:pt x="3234" y="106577"/>
                  </a:lnTo>
                  <a:lnTo>
                    <a:pt x="3910" y="109424"/>
                  </a:lnTo>
                  <a:lnTo>
                    <a:pt x="4737" y="111865"/>
                  </a:lnTo>
                  <a:lnTo>
                    <a:pt x="5640" y="113899"/>
                  </a:lnTo>
                  <a:lnTo>
                    <a:pt x="6542" y="115526"/>
                  </a:lnTo>
                  <a:lnTo>
                    <a:pt x="7519" y="116746"/>
                  </a:lnTo>
                  <a:lnTo>
                    <a:pt x="8647" y="117560"/>
                  </a:lnTo>
                  <a:lnTo>
                    <a:pt x="10903" y="117560"/>
                  </a:lnTo>
                  <a:lnTo>
                    <a:pt x="11956" y="116746"/>
                  </a:lnTo>
                  <a:lnTo>
                    <a:pt x="13008" y="115526"/>
                  </a:lnTo>
                  <a:lnTo>
                    <a:pt x="13910" y="113899"/>
                  </a:lnTo>
                  <a:lnTo>
                    <a:pt x="14813" y="111865"/>
                  </a:lnTo>
                  <a:lnTo>
                    <a:pt x="15640" y="109424"/>
                  </a:lnTo>
                  <a:lnTo>
                    <a:pt x="16316" y="106577"/>
                  </a:lnTo>
                  <a:lnTo>
                    <a:pt x="16993" y="103323"/>
                  </a:lnTo>
                  <a:lnTo>
                    <a:pt x="17595" y="99662"/>
                  </a:lnTo>
                  <a:lnTo>
                    <a:pt x="18121" y="95594"/>
                  </a:lnTo>
                  <a:lnTo>
                    <a:pt x="18497" y="90713"/>
                  </a:lnTo>
                  <a:lnTo>
                    <a:pt x="18873" y="85831"/>
                  </a:lnTo>
                  <a:lnTo>
                    <a:pt x="19174" y="80543"/>
                  </a:lnTo>
                  <a:lnTo>
                    <a:pt x="19399" y="74848"/>
                  </a:lnTo>
                  <a:lnTo>
                    <a:pt x="19474" y="68746"/>
                  </a:lnTo>
                  <a:lnTo>
                    <a:pt x="19550" y="62238"/>
                  </a:lnTo>
                  <a:lnTo>
                    <a:pt x="19550" y="1"/>
                  </a:lnTo>
                  <a:lnTo>
                    <a:pt x="14211" y="1"/>
                  </a:lnTo>
                  <a:lnTo>
                    <a:pt x="14211" y="64272"/>
                  </a:lnTo>
                  <a:lnTo>
                    <a:pt x="14136" y="70374"/>
                  </a:lnTo>
                  <a:lnTo>
                    <a:pt x="13910" y="76068"/>
                  </a:lnTo>
                  <a:lnTo>
                    <a:pt x="13760" y="78509"/>
                  </a:lnTo>
                  <a:lnTo>
                    <a:pt x="13610" y="80543"/>
                  </a:lnTo>
                  <a:lnTo>
                    <a:pt x="13384" y="82577"/>
                  </a:lnTo>
                  <a:lnTo>
                    <a:pt x="13083" y="84611"/>
                  </a:lnTo>
                  <a:lnTo>
                    <a:pt x="12783" y="86238"/>
                  </a:lnTo>
                  <a:lnTo>
                    <a:pt x="12482" y="87458"/>
                  </a:lnTo>
                  <a:lnTo>
                    <a:pt x="12106" y="88679"/>
                  </a:lnTo>
                  <a:lnTo>
                    <a:pt x="11730" y="89899"/>
                  </a:lnTo>
                  <a:lnTo>
                    <a:pt x="11279" y="90713"/>
                  </a:lnTo>
                  <a:lnTo>
                    <a:pt x="10828" y="91119"/>
                  </a:lnTo>
                  <a:lnTo>
                    <a:pt x="9775" y="91526"/>
                  </a:lnTo>
                  <a:lnTo>
                    <a:pt x="8722" y="91119"/>
                  </a:lnTo>
                  <a:lnTo>
                    <a:pt x="8271" y="90713"/>
                  </a:lnTo>
                  <a:lnTo>
                    <a:pt x="7820" y="89899"/>
                  </a:lnTo>
                  <a:lnTo>
                    <a:pt x="7444" y="88679"/>
                  </a:lnTo>
                  <a:lnTo>
                    <a:pt x="7068" y="87458"/>
                  </a:lnTo>
                  <a:lnTo>
                    <a:pt x="6768" y="86238"/>
                  </a:lnTo>
                  <a:lnTo>
                    <a:pt x="6467" y="84611"/>
                  </a:lnTo>
                  <a:lnTo>
                    <a:pt x="6241" y="82577"/>
                  </a:lnTo>
                  <a:lnTo>
                    <a:pt x="6016" y="80543"/>
                  </a:lnTo>
                  <a:lnTo>
                    <a:pt x="5790" y="78509"/>
                  </a:lnTo>
                  <a:lnTo>
                    <a:pt x="5640" y="76068"/>
                  </a:lnTo>
                  <a:lnTo>
                    <a:pt x="5414" y="70374"/>
                  </a:lnTo>
                  <a:lnTo>
                    <a:pt x="5339" y="64272"/>
                  </a:lnTo>
                  <a:lnTo>
                    <a:pt x="533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 name="Google Shape;65;p13"/>
            <p:cNvSpPr/>
            <p:nvPr/>
          </p:nvSpPr>
          <p:spPr>
            <a:xfrm>
              <a:off x="2528175" y="0"/>
              <a:ext cx="471825" cy="3000000"/>
            </a:xfrm>
            <a:custGeom>
              <a:rect b="b" l="l" r="r" t="t"/>
              <a:pathLst>
                <a:path extrusionOk="0" h="120000" w="18873">
                  <a:moveTo>
                    <a:pt x="8497" y="0"/>
                  </a:move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053" y="110644"/>
                  </a:lnTo>
                  <a:lnTo>
                    <a:pt x="2181" y="113085"/>
                  </a:lnTo>
                  <a:lnTo>
                    <a:pt x="3384" y="115119"/>
                  </a:lnTo>
                  <a:lnTo>
                    <a:pt x="4662" y="116746"/>
                  </a:lnTo>
                  <a:lnTo>
                    <a:pt x="6016" y="118373"/>
                  </a:lnTo>
                  <a:lnTo>
                    <a:pt x="7369" y="119186"/>
                  </a:lnTo>
                  <a:lnTo>
                    <a:pt x="8798"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lnTo>
                    <a:pt x="9099" y="44339"/>
                  </a:lnTo>
                  <a:lnTo>
                    <a:pt x="8046" y="42712"/>
                  </a:lnTo>
                  <a:lnTo>
                    <a:pt x="7294" y="41085"/>
                  </a:lnTo>
                  <a:lnTo>
                    <a:pt x="6693" y="39864"/>
                  </a:lnTo>
                  <a:lnTo>
                    <a:pt x="6317" y="38237"/>
                  </a:lnTo>
                  <a:lnTo>
                    <a:pt x="6166" y="36203"/>
                  </a:lnTo>
                  <a:lnTo>
                    <a:pt x="6091" y="33356"/>
                  </a:lnTo>
                  <a:lnTo>
                    <a:pt x="6166" y="31322"/>
                  </a:lnTo>
                  <a:lnTo>
                    <a:pt x="6317" y="29695"/>
                  </a:lnTo>
                  <a:lnTo>
                    <a:pt x="6617" y="28068"/>
                  </a:lnTo>
                  <a:lnTo>
                    <a:pt x="6993" y="26847"/>
                  </a:lnTo>
                  <a:lnTo>
                    <a:pt x="7444" y="26034"/>
                  </a:lnTo>
                  <a:lnTo>
                    <a:pt x="8046" y="25220"/>
                  </a:lnTo>
                  <a:lnTo>
                    <a:pt x="8647"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7595" y="8136"/>
                  </a:lnTo>
                  <a:lnTo>
                    <a:pt x="16617" y="6102"/>
                  </a:lnTo>
                  <a:lnTo>
                    <a:pt x="15640" y="4475"/>
                  </a:lnTo>
                  <a:lnTo>
                    <a:pt x="14512" y="2847"/>
                  </a:lnTo>
                  <a:lnTo>
                    <a:pt x="13384" y="1627"/>
                  </a:lnTo>
                  <a:lnTo>
                    <a:pt x="12106" y="814"/>
                  </a:lnTo>
                  <a:lnTo>
                    <a:pt x="10828" y="0"/>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6" name="Google Shape;66;p13"/>
            <p:cNvSpPr/>
            <p:nvPr/>
          </p:nvSpPr>
          <p:spPr>
            <a:xfrm>
              <a:off x="2528175" y="0"/>
              <a:ext cx="471825" cy="3000000"/>
            </a:xfrm>
            <a:custGeom>
              <a:rect b="b" l="l" r="r" t="t"/>
              <a:pathLst>
                <a:path extrusionOk="0" fill="none" h="120000" w="18873">
                  <a:moveTo>
                    <a:pt x="12106" y="48000"/>
                  </a:moveTo>
                  <a:lnTo>
                    <a:pt x="12106" y="48000"/>
                  </a:lnTo>
                  <a:lnTo>
                    <a:pt x="9099" y="44339"/>
                  </a:lnTo>
                  <a:lnTo>
                    <a:pt x="8046" y="42712"/>
                  </a:lnTo>
                  <a:lnTo>
                    <a:pt x="7294" y="41085"/>
                  </a:lnTo>
                  <a:lnTo>
                    <a:pt x="6693" y="39864"/>
                  </a:lnTo>
                  <a:lnTo>
                    <a:pt x="6317" y="38237"/>
                  </a:lnTo>
                  <a:lnTo>
                    <a:pt x="6166" y="36203"/>
                  </a:lnTo>
                  <a:lnTo>
                    <a:pt x="6091" y="33356"/>
                  </a:lnTo>
                  <a:lnTo>
                    <a:pt x="6091" y="33356"/>
                  </a:lnTo>
                  <a:lnTo>
                    <a:pt x="6166" y="31322"/>
                  </a:lnTo>
                  <a:lnTo>
                    <a:pt x="6317" y="29695"/>
                  </a:lnTo>
                  <a:lnTo>
                    <a:pt x="6617" y="28068"/>
                  </a:lnTo>
                  <a:lnTo>
                    <a:pt x="6993" y="26847"/>
                  </a:lnTo>
                  <a:lnTo>
                    <a:pt x="7444" y="26034"/>
                  </a:lnTo>
                  <a:lnTo>
                    <a:pt x="8046" y="25220"/>
                  </a:lnTo>
                  <a:lnTo>
                    <a:pt x="8647" y="24814"/>
                  </a:lnTo>
                  <a:lnTo>
                    <a:pt x="9399" y="24814"/>
                  </a:lnTo>
                  <a:lnTo>
                    <a:pt x="9399"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8422" y="10576"/>
                  </a:lnTo>
                  <a:lnTo>
                    <a:pt x="17595" y="8136"/>
                  </a:lnTo>
                  <a:lnTo>
                    <a:pt x="16617" y="6102"/>
                  </a:lnTo>
                  <a:lnTo>
                    <a:pt x="15640" y="4475"/>
                  </a:lnTo>
                  <a:lnTo>
                    <a:pt x="14512" y="2847"/>
                  </a:lnTo>
                  <a:lnTo>
                    <a:pt x="13384" y="1627"/>
                  </a:lnTo>
                  <a:lnTo>
                    <a:pt x="12106" y="814"/>
                  </a:lnTo>
                  <a:lnTo>
                    <a:pt x="10828" y="0"/>
                  </a:lnTo>
                  <a:lnTo>
                    <a:pt x="9475" y="0"/>
                  </a:lnTo>
                  <a:lnTo>
                    <a:pt x="9475" y="0"/>
                  </a:lnTo>
                  <a:lnTo>
                    <a:pt x="8497" y="0"/>
                  </a:ln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 y="108203"/>
                  </a:lnTo>
                  <a:lnTo>
                    <a:pt x="1053" y="110644"/>
                  </a:lnTo>
                  <a:lnTo>
                    <a:pt x="2181" y="113085"/>
                  </a:lnTo>
                  <a:lnTo>
                    <a:pt x="3384" y="115119"/>
                  </a:lnTo>
                  <a:lnTo>
                    <a:pt x="4662" y="116746"/>
                  </a:lnTo>
                  <a:lnTo>
                    <a:pt x="6016" y="118373"/>
                  </a:lnTo>
                  <a:lnTo>
                    <a:pt x="7369" y="119186"/>
                  </a:lnTo>
                  <a:lnTo>
                    <a:pt x="8798" y="120000"/>
                  </a:lnTo>
                  <a:lnTo>
                    <a:pt x="10226" y="120000"/>
                  </a:lnTo>
                  <a:lnTo>
                    <a:pt x="10226"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extLst>
    <p:ext uri="{DCECCB84-F9BA-43D5-87BE-67443E8EF086}">
      <p15:sldGuideLst>
        <p15:guide id="1" pos="3560">
          <p15:clr>
            <a:srgbClr val="547EBF"/>
          </p15:clr>
        </p15:guide>
        <p15:guide id="2" pos="2200">
          <p15:clr>
            <a:srgbClr val="547EBF"/>
          </p15:clr>
        </p15:guide>
        <p15:guide id="3" orient="horz" pos="1237">
          <p15:clr>
            <a:srgbClr val="547EBF"/>
          </p15:clr>
        </p15:guide>
        <p15:guide id="4" orient="horz" pos="2003">
          <p15:clr>
            <a:srgbClr val="547EBF"/>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15"/>
          <p:cNvSpPr/>
          <p:nvPr/>
        </p:nvSpPr>
        <p:spPr>
          <a:xfrm>
            <a:off x="0" y="4068590"/>
            <a:ext cx="9144000" cy="107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76" name="Google Shape;76;p15"/>
          <p:cNvSpPr/>
          <p:nvPr>
            <p:ph idx="2" type="pic"/>
          </p:nvPr>
        </p:nvSpPr>
        <p:spPr>
          <a:xfrm>
            <a:off x="-4072" y="7566"/>
            <a:ext cx="9144000" cy="4046100"/>
          </a:xfrm>
          <a:prstGeom prst="rect">
            <a:avLst/>
          </a:prstGeom>
          <a:noFill/>
          <a:ln>
            <a:noFill/>
          </a:ln>
        </p:spPr>
        <p:txBody>
          <a:bodyPr anchorCtr="0" anchor="ctr" bIns="0" lIns="0" spcFirstLastPara="1" rIns="0" wrap="square" tIns="594000">
            <a:noAutofit/>
          </a:bodyPr>
          <a:lstStyle>
            <a:lvl1pPr lvl="0" marR="0" rtl="0" algn="ctr">
              <a:lnSpc>
                <a:spcPct val="113000"/>
              </a:lnSpc>
              <a:spcBef>
                <a:spcPts val="0"/>
              </a:spcBef>
              <a:spcAft>
                <a:spcPts val="0"/>
              </a:spcAft>
              <a:buClr>
                <a:schemeClr val="lt1"/>
              </a:buClr>
              <a:buSzPts val="1100"/>
              <a:buFont typeface="Arial"/>
              <a:buNone/>
              <a:defRPr b="0" i="0" sz="1100" u="none" cap="none" strike="noStrike">
                <a:solidFill>
                  <a:schemeClr val="lt1"/>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grpSp>
        <p:nvGrpSpPr>
          <p:cNvPr id="77" name="Google Shape;77;p15"/>
          <p:cNvGrpSpPr/>
          <p:nvPr/>
        </p:nvGrpSpPr>
        <p:grpSpPr>
          <a:xfrm>
            <a:off x="0" y="4059017"/>
            <a:ext cx="8994677" cy="0"/>
            <a:chOff x="0" y="3175"/>
            <a:chExt cx="6626" cy="0"/>
          </a:xfrm>
        </p:grpSpPr>
        <p:sp>
          <p:nvSpPr>
            <p:cNvPr id="78" name="Google Shape;78;p15"/>
            <p:cNvSpPr/>
            <p:nvPr/>
          </p:nvSpPr>
          <p:spPr>
            <a:xfrm>
              <a:off x="0" y="3175"/>
              <a:ext cx="6600" cy="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79" name="Google Shape;79;p15"/>
            <p:cNvSpPr/>
            <p:nvPr/>
          </p:nvSpPr>
          <p:spPr>
            <a:xfrm>
              <a:off x="1826" y="3175"/>
              <a:ext cx="4800" cy="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sp>
        <p:nvSpPr>
          <p:cNvPr id="80" name="Google Shape;80;p15"/>
          <p:cNvSpPr txBox="1"/>
          <p:nvPr>
            <p:ph idx="1" type="body"/>
          </p:nvPr>
        </p:nvSpPr>
        <p:spPr>
          <a:xfrm>
            <a:off x="2478762" y="4453485"/>
            <a:ext cx="4523400" cy="5952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chemeClr val="lt1"/>
              </a:buClr>
              <a:buSzPts val="1000"/>
              <a:buNone/>
              <a:defRPr sz="1000">
                <a:solidFill>
                  <a:schemeClr val="lt1"/>
                </a:solidFill>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81" name="Google Shape;81;p15"/>
          <p:cNvSpPr txBox="1"/>
          <p:nvPr>
            <p:ph idx="3" type="subTitle"/>
          </p:nvPr>
        </p:nvSpPr>
        <p:spPr>
          <a:xfrm>
            <a:off x="2478762" y="3421257"/>
            <a:ext cx="4523400" cy="6474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2"/>
              </a:buClr>
              <a:buSzPts val="1500"/>
              <a:buNone/>
              <a:defRPr sz="1500">
                <a:solidFill>
                  <a:schemeClr val="dk2"/>
                </a:solidFill>
              </a:defRPr>
            </a:lvl1pPr>
            <a:lvl2pPr lvl="1" rtl="0" algn="l">
              <a:lnSpc>
                <a:spcPct val="113000"/>
              </a:lnSpc>
              <a:spcBef>
                <a:spcPts val="0"/>
              </a:spcBef>
              <a:spcAft>
                <a:spcPts val="0"/>
              </a:spcAft>
              <a:buClr>
                <a:srgbClr val="595959"/>
              </a:buClr>
              <a:buSzPts val="1400"/>
              <a:buChar char="–"/>
              <a:defRPr/>
            </a:lvl2pPr>
            <a:lvl3pPr lvl="2" rtl="0" algn="l">
              <a:lnSpc>
                <a:spcPct val="113000"/>
              </a:lnSpc>
              <a:spcBef>
                <a:spcPts val="0"/>
              </a:spcBef>
              <a:spcAft>
                <a:spcPts val="0"/>
              </a:spcAft>
              <a:buClr>
                <a:srgbClr val="595959"/>
              </a:buClr>
              <a:buSzPts val="1400"/>
              <a:buChar char="–"/>
              <a:defRPr/>
            </a:lvl3pPr>
            <a:lvl4pPr lvl="3" rtl="0" algn="l">
              <a:lnSpc>
                <a:spcPct val="113000"/>
              </a:lnSpc>
              <a:spcBef>
                <a:spcPts val="0"/>
              </a:spcBef>
              <a:spcAft>
                <a:spcPts val="0"/>
              </a:spcAft>
              <a:buClr>
                <a:srgbClr val="595959"/>
              </a:buClr>
              <a:buSzPts val="1400"/>
              <a:buChar char="–"/>
              <a:defRPr/>
            </a:lvl4pPr>
            <a:lvl5pPr lvl="4" rtl="0" algn="l">
              <a:lnSpc>
                <a:spcPct val="113000"/>
              </a:lnSpc>
              <a:spcBef>
                <a:spcPts val="0"/>
              </a:spcBef>
              <a:spcAft>
                <a:spcPts val="0"/>
              </a:spcAft>
              <a:buClr>
                <a:srgbClr val="595959"/>
              </a:buClr>
              <a:buSzPts val="1400"/>
              <a:buChar char="–"/>
              <a:defRPr/>
            </a:lvl5pPr>
            <a:lvl6pPr lvl="5" rtl="0" algn="l">
              <a:lnSpc>
                <a:spcPct val="113000"/>
              </a:lnSpc>
              <a:spcBef>
                <a:spcPts val="0"/>
              </a:spcBef>
              <a:spcAft>
                <a:spcPts val="0"/>
              </a:spcAft>
              <a:buClr>
                <a:srgbClr val="595959"/>
              </a:buClr>
              <a:buSzPts val="1400"/>
              <a:buChar char="–"/>
              <a:defRPr/>
            </a:lvl6pPr>
            <a:lvl7pPr lvl="6" rtl="0" algn="l">
              <a:lnSpc>
                <a:spcPct val="113000"/>
              </a:lnSpc>
              <a:spcBef>
                <a:spcPts val="0"/>
              </a:spcBef>
              <a:spcAft>
                <a:spcPts val="0"/>
              </a:spcAft>
              <a:buClr>
                <a:srgbClr val="595959"/>
              </a:buClr>
              <a:buSzPts val="1400"/>
              <a:buChar char="–"/>
              <a:defRPr/>
            </a:lvl7pPr>
            <a:lvl8pPr lvl="7" rtl="0" algn="l">
              <a:lnSpc>
                <a:spcPct val="113000"/>
              </a:lnSpc>
              <a:spcBef>
                <a:spcPts val="0"/>
              </a:spcBef>
              <a:spcAft>
                <a:spcPts val="0"/>
              </a:spcAft>
              <a:buClr>
                <a:srgbClr val="595959"/>
              </a:buClr>
              <a:buSzPts val="1400"/>
              <a:buChar char="–"/>
              <a:defRPr/>
            </a:lvl8pPr>
            <a:lvl9pPr lvl="8" rtl="0" algn="l">
              <a:lnSpc>
                <a:spcPct val="113000"/>
              </a:lnSpc>
              <a:spcBef>
                <a:spcPts val="0"/>
              </a:spcBef>
              <a:spcAft>
                <a:spcPts val="0"/>
              </a:spcAft>
              <a:buClr>
                <a:srgbClr val="595959"/>
              </a:buClr>
              <a:buSzPts val="1400"/>
              <a:buChar char="–"/>
              <a:defRPr/>
            </a:lvl9pPr>
          </a:lstStyle>
          <a:p/>
        </p:txBody>
      </p:sp>
      <p:sp>
        <p:nvSpPr>
          <p:cNvPr id="82" name="Google Shape;82;p15"/>
          <p:cNvSpPr txBox="1"/>
          <p:nvPr>
            <p:ph type="ctrTitle"/>
          </p:nvPr>
        </p:nvSpPr>
        <p:spPr>
          <a:xfrm>
            <a:off x="2478762" y="2352501"/>
            <a:ext cx="4523400" cy="1038600"/>
          </a:xfrm>
          <a:prstGeom prst="rect">
            <a:avLst/>
          </a:prstGeom>
          <a:noFill/>
          <a:ln>
            <a:noFill/>
          </a:ln>
        </p:spPr>
        <p:txBody>
          <a:bodyPr anchorCtr="0" anchor="b" bIns="0" lIns="0" spcFirstLastPara="1" rIns="0" wrap="square" tIns="0">
            <a:noAutofit/>
          </a:bodyPr>
          <a:lstStyle>
            <a:lvl1pPr lvl="0" rtl="0" algn="l">
              <a:lnSpc>
                <a:spcPct val="105000"/>
              </a:lnSpc>
              <a:spcBef>
                <a:spcPts val="0"/>
              </a:spcBef>
              <a:spcAft>
                <a:spcPts val="0"/>
              </a:spcAft>
              <a:buClr>
                <a:schemeClr val="dk2"/>
              </a:buClr>
              <a:buSzPts val="2300"/>
              <a:buFont typeface="Arial"/>
              <a:buNone/>
              <a:defRPr sz="23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83" name="Google Shape;83;p15"/>
          <p:cNvPicPr preferRelativeResize="0"/>
          <p:nvPr/>
        </p:nvPicPr>
        <p:blipFill rotWithShape="1">
          <a:blip r:embed="rId3">
            <a:alphaModFix/>
          </a:blip>
          <a:srcRect b="0" l="0" r="0" t="0"/>
          <a:stretch/>
        </p:blipFill>
        <p:spPr>
          <a:xfrm>
            <a:off x="7960932" y="4690840"/>
            <a:ext cx="999001" cy="18447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 blue logo">
  <p:cSld name="Picture - blue logo">
    <p:bg>
      <p:bgPr>
        <a:solidFill>
          <a:srgbClr val="D8D8D8"/>
        </a:solidFill>
      </p:bgPr>
    </p:bg>
    <p:spTree>
      <p:nvGrpSpPr>
        <p:cNvPr id="84" name="Shape 84"/>
        <p:cNvGrpSpPr/>
        <p:nvPr/>
      </p:nvGrpSpPr>
      <p:grpSpPr>
        <a:xfrm>
          <a:off x="0" y="0"/>
          <a:ext cx="0" cy="0"/>
          <a:chOff x="0" y="0"/>
          <a:chExt cx="0" cy="0"/>
        </a:xfrm>
      </p:grpSpPr>
      <p:sp>
        <p:nvSpPr>
          <p:cNvPr id="85" name="Google Shape;85;p16"/>
          <p:cNvSpPr/>
          <p:nvPr>
            <p:ph idx="2" type="pic"/>
          </p:nvPr>
        </p:nvSpPr>
        <p:spPr>
          <a:xfrm>
            <a:off x="2" y="2"/>
            <a:ext cx="9144000" cy="5143500"/>
          </a:xfrm>
          <a:prstGeom prst="rect">
            <a:avLst/>
          </a:prstGeom>
          <a:noFill/>
          <a:ln>
            <a:noFill/>
          </a:ln>
        </p:spPr>
        <p:txBody>
          <a:bodyPr anchorCtr="0" anchor="ctr" bIns="0" lIns="0" spcFirstLastPara="1" rIns="0" wrap="square" tIns="648000">
            <a:noAutofit/>
          </a:bodyPr>
          <a:lstStyle>
            <a:lvl1pPr lvl="0" marR="0" rtl="0" algn="ctr">
              <a:lnSpc>
                <a:spcPct val="113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86" name="Google Shape;86;p16"/>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7" name="Google Shape;87;p16"/>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8" name="Google Shape;88;p16"/>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89" name="Google Shape;89;p16"/>
          <p:cNvGrpSpPr/>
          <p:nvPr/>
        </p:nvGrpSpPr>
        <p:grpSpPr>
          <a:xfrm>
            <a:off x="8138872" y="4847287"/>
            <a:ext cx="810000" cy="151200"/>
            <a:chOff x="0" y="0"/>
            <a:chExt cx="3000000" cy="3000000"/>
          </a:xfrm>
        </p:grpSpPr>
        <p:sp>
          <p:nvSpPr>
            <p:cNvPr id="90" name="Google Shape;90;p16"/>
            <p:cNvSpPr/>
            <p:nvPr/>
          </p:nvSpPr>
          <p:spPr>
            <a:xfrm>
              <a:off x="902250" y="61000"/>
              <a:ext cx="479350" cy="2878000"/>
            </a:xfrm>
            <a:custGeom>
              <a:rect b="b" l="l" r="r" t="t"/>
              <a:pathLst>
                <a:path extrusionOk="0" h="115120" w="19174">
                  <a:moveTo>
                    <a:pt x="0" y="1"/>
                  </a:moveTo>
                  <a:lnTo>
                    <a:pt x="0" y="115119"/>
                  </a:lnTo>
                  <a:lnTo>
                    <a:pt x="5188" y="115119"/>
                  </a:lnTo>
                  <a:lnTo>
                    <a:pt x="518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close/>
                </a:path>
              </a:pathLst>
            </a:custGeom>
            <a:solidFill>
              <a:srgbClr val="001F5B"/>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1" name="Google Shape;91;p16"/>
            <p:cNvSpPr/>
            <p:nvPr/>
          </p:nvSpPr>
          <p:spPr>
            <a:xfrm>
              <a:off x="902250" y="61000"/>
              <a:ext cx="479350" cy="2878000"/>
            </a:xfrm>
            <a:custGeom>
              <a:rect b="b" l="l" r="r" t="t"/>
              <a:pathLst>
                <a:path extrusionOk="0" fill="none" h="115120" w="19174">
                  <a:moveTo>
                    <a:pt x="19173" y="38645"/>
                  </a:move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lnTo>
                    <a:pt x="11053" y="1"/>
                  </a:lnTo>
                  <a:lnTo>
                    <a:pt x="0" y="1"/>
                  </a:lnTo>
                  <a:lnTo>
                    <a:pt x="0" y="115119"/>
                  </a:lnTo>
                  <a:lnTo>
                    <a:pt x="5188" y="115119"/>
                  </a:lnTo>
                  <a:lnTo>
                    <a:pt x="5188" y="24814"/>
                  </a:lnTo>
                  <a:lnTo>
                    <a:pt x="1112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9098" y="115119"/>
                  </a:lnTo>
                  <a:lnTo>
                    <a:pt x="14211" y="74035"/>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2" name="Google Shape;92;p16"/>
            <p:cNvSpPr/>
            <p:nvPr/>
          </p:nvSpPr>
          <p:spPr>
            <a:xfrm>
              <a:off x="686075" y="61000"/>
              <a:ext cx="129725" cy="2878000"/>
            </a:xfrm>
            <a:custGeom>
              <a:rect b="b" l="l" r="r" t="t"/>
              <a:pathLst>
                <a:path extrusionOk="0" h="115120" w="5189">
                  <a:moveTo>
                    <a:pt x="1" y="1"/>
                  </a:moveTo>
                  <a:lnTo>
                    <a:pt x="1" y="115119"/>
                  </a:lnTo>
                  <a:lnTo>
                    <a:pt x="5189" y="115119"/>
                  </a:lnTo>
                  <a:lnTo>
                    <a:pt x="5189" y="1"/>
                  </a:lnTo>
                  <a:close/>
                </a:path>
              </a:pathLst>
            </a:custGeom>
            <a:solidFill>
              <a:srgbClr val="001F5B"/>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3" name="Google Shape;93;p16"/>
            <p:cNvSpPr/>
            <p:nvPr/>
          </p:nvSpPr>
          <p:spPr>
            <a:xfrm>
              <a:off x="0" y="61000"/>
              <a:ext cx="657900" cy="2878000"/>
            </a:xfrm>
            <a:custGeom>
              <a:rect b="b" l="l" r="r" t="t"/>
              <a:pathLst>
                <a:path extrusionOk="0" h="115120" w="26316">
                  <a:moveTo>
                    <a:pt x="10827" y="1"/>
                  </a:moveTo>
                  <a:lnTo>
                    <a:pt x="0" y="115119"/>
                  </a:lnTo>
                  <a:lnTo>
                    <a:pt x="5789" y="115119"/>
                  </a:lnTo>
                  <a:lnTo>
                    <a:pt x="7594" y="96001"/>
                  </a:lnTo>
                  <a:lnTo>
                    <a:pt x="16316" y="96001"/>
                  </a:lnTo>
                  <a:lnTo>
                    <a:pt x="14135" y="71594"/>
                  </a:lnTo>
                  <a:lnTo>
                    <a:pt x="9774" y="71594"/>
                  </a:lnTo>
                  <a:lnTo>
                    <a:pt x="13008" y="36204"/>
                  </a:lnTo>
                  <a:lnTo>
                    <a:pt x="13083" y="36204"/>
                  </a:lnTo>
                  <a:lnTo>
                    <a:pt x="20376" y="115119"/>
                  </a:lnTo>
                  <a:lnTo>
                    <a:pt x="26316" y="115119"/>
                  </a:lnTo>
                  <a:lnTo>
                    <a:pt x="15489" y="1"/>
                  </a:lnTo>
                  <a:close/>
                </a:path>
              </a:pathLst>
            </a:custGeom>
            <a:solidFill>
              <a:srgbClr val="001F5B"/>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4" name="Google Shape;94;p16"/>
            <p:cNvSpPr/>
            <p:nvPr/>
          </p:nvSpPr>
          <p:spPr>
            <a:xfrm>
              <a:off x="1443600" y="61000"/>
              <a:ext cx="498150" cy="2878000"/>
            </a:xfrm>
            <a:custGeom>
              <a:rect b="b" l="l" r="r" t="t"/>
              <a:pathLst>
                <a:path extrusionOk="0" h="115120" w="19926">
                  <a:moveTo>
                    <a:pt x="12557" y="24407"/>
                  </a:moveTo>
                  <a:lnTo>
                    <a:pt x="12858" y="25221"/>
                  </a:lnTo>
                  <a:lnTo>
                    <a:pt x="13158" y="26035"/>
                  </a:lnTo>
                  <a:lnTo>
                    <a:pt x="13459" y="27255"/>
                  </a:lnTo>
                  <a:lnTo>
                    <a:pt x="13685" y="28882"/>
                  </a:lnTo>
                  <a:lnTo>
                    <a:pt x="13835" y="30509"/>
                  </a:lnTo>
                  <a:lnTo>
                    <a:pt x="13985" y="32543"/>
                  </a:lnTo>
                  <a:lnTo>
                    <a:pt x="13985" y="34577"/>
                  </a:lnTo>
                  <a:lnTo>
                    <a:pt x="13985" y="36611"/>
                  </a:lnTo>
                  <a:lnTo>
                    <a:pt x="13835" y="38645"/>
                  </a:lnTo>
                  <a:lnTo>
                    <a:pt x="13685" y="40272"/>
                  </a:lnTo>
                  <a:lnTo>
                    <a:pt x="13459" y="41899"/>
                  </a:lnTo>
                  <a:lnTo>
                    <a:pt x="13158" y="43119"/>
                  </a:lnTo>
                  <a:lnTo>
                    <a:pt x="12858" y="43933"/>
                  </a:lnTo>
                  <a:lnTo>
                    <a:pt x="12482" y="44340"/>
                  </a:lnTo>
                  <a:lnTo>
                    <a:pt x="12106" y="44746"/>
                  </a:lnTo>
                  <a:lnTo>
                    <a:pt x="5188" y="44746"/>
                  </a:lnTo>
                  <a:lnTo>
                    <a:pt x="5188" y="24407"/>
                  </a:lnTo>
                  <a:close/>
                  <a:moveTo>
                    <a:pt x="12256" y="67526"/>
                  </a:moveTo>
                  <a:lnTo>
                    <a:pt x="12707" y="67933"/>
                  </a:lnTo>
                  <a:lnTo>
                    <a:pt x="13158" y="68340"/>
                  </a:lnTo>
                  <a:lnTo>
                    <a:pt x="13534" y="69560"/>
                  </a:lnTo>
                  <a:lnTo>
                    <a:pt x="13910" y="70780"/>
                  </a:lnTo>
                  <a:lnTo>
                    <a:pt x="14136" y="72407"/>
                  </a:lnTo>
                  <a:lnTo>
                    <a:pt x="14361" y="74441"/>
                  </a:lnTo>
                  <a:lnTo>
                    <a:pt x="14436" y="76882"/>
                  </a:lnTo>
                  <a:lnTo>
                    <a:pt x="14512" y="78916"/>
                  </a:lnTo>
                  <a:lnTo>
                    <a:pt x="14436" y="81763"/>
                  </a:lnTo>
                  <a:lnTo>
                    <a:pt x="14361" y="83797"/>
                  </a:lnTo>
                  <a:lnTo>
                    <a:pt x="14136" y="85831"/>
                  </a:lnTo>
                  <a:lnTo>
                    <a:pt x="13910" y="87458"/>
                  </a:lnTo>
                  <a:lnTo>
                    <a:pt x="13534" y="89085"/>
                  </a:lnTo>
                  <a:lnTo>
                    <a:pt x="13158" y="90306"/>
                  </a:lnTo>
                  <a:lnTo>
                    <a:pt x="12707" y="90713"/>
                  </a:lnTo>
                  <a:lnTo>
                    <a:pt x="12256" y="91119"/>
                  </a:lnTo>
                  <a:lnTo>
                    <a:pt x="5188" y="91119"/>
                  </a:lnTo>
                  <a:lnTo>
                    <a:pt x="5188" y="67526"/>
                  </a:lnTo>
                  <a:close/>
                  <a:moveTo>
                    <a:pt x="0" y="1"/>
                  </a:moveTo>
                  <a:lnTo>
                    <a:pt x="0"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850" y="78102"/>
                  </a:lnTo>
                  <a:lnTo>
                    <a:pt x="19700" y="73628"/>
                  </a:lnTo>
                  <a:lnTo>
                    <a:pt x="19399" y="69153"/>
                  </a:lnTo>
                  <a:lnTo>
                    <a:pt x="18948" y="65492"/>
                  </a:lnTo>
                  <a:lnTo>
                    <a:pt x="18497" y="62238"/>
                  </a:lnTo>
                  <a:lnTo>
                    <a:pt x="17895" y="59391"/>
                  </a:lnTo>
                  <a:lnTo>
                    <a:pt x="17218" y="56950"/>
                  </a:ln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close/>
                </a:path>
              </a:pathLst>
            </a:custGeom>
            <a:solidFill>
              <a:srgbClr val="001F5B"/>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5" name="Google Shape;95;p16"/>
            <p:cNvSpPr/>
            <p:nvPr/>
          </p:nvSpPr>
          <p:spPr>
            <a:xfrm>
              <a:off x="1443600" y="61000"/>
              <a:ext cx="498150" cy="2878000"/>
            </a:xfrm>
            <a:custGeom>
              <a:rect b="b" l="l" r="r" t="t"/>
              <a:pathLst>
                <a:path extrusionOk="0" fill="none" h="115120" w="19926">
                  <a:moveTo>
                    <a:pt x="16467" y="55323"/>
                  </a:move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lnTo>
                    <a:pt x="12181" y="1"/>
                  </a:lnTo>
                  <a:lnTo>
                    <a:pt x="0" y="1"/>
                  </a:lnTo>
                  <a:lnTo>
                    <a:pt x="0" y="115119"/>
                  </a:lnTo>
                  <a:lnTo>
                    <a:pt x="12632" y="115119"/>
                  </a:lnTo>
                  <a:lnTo>
                    <a:pt x="12632"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925" y="82984"/>
                  </a:lnTo>
                  <a:lnTo>
                    <a:pt x="19850" y="78102"/>
                  </a:lnTo>
                  <a:lnTo>
                    <a:pt x="19700" y="73628"/>
                  </a:lnTo>
                  <a:lnTo>
                    <a:pt x="19399" y="69153"/>
                  </a:lnTo>
                  <a:lnTo>
                    <a:pt x="18948" y="65492"/>
                  </a:lnTo>
                  <a:lnTo>
                    <a:pt x="18497" y="62238"/>
                  </a:lnTo>
                  <a:lnTo>
                    <a:pt x="17895" y="59391"/>
                  </a:lnTo>
                  <a:lnTo>
                    <a:pt x="17218" y="56950"/>
                  </a:lnTo>
                  <a:lnTo>
                    <a:pt x="16467" y="55323"/>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6" name="Google Shape;96;p16"/>
            <p:cNvSpPr/>
            <p:nvPr/>
          </p:nvSpPr>
          <p:spPr>
            <a:xfrm>
              <a:off x="1573300" y="671175"/>
              <a:ext cx="219950" cy="508500"/>
            </a:xfrm>
            <a:custGeom>
              <a:rect b="b" l="l" r="r" t="t"/>
              <a:pathLst>
                <a:path extrusionOk="0" fill="none" h="20340" w="8798">
                  <a:moveTo>
                    <a:pt x="0" y="0"/>
                  </a:moveTo>
                  <a:lnTo>
                    <a:pt x="6993" y="0"/>
                  </a:lnTo>
                  <a:lnTo>
                    <a:pt x="6993" y="0"/>
                  </a:lnTo>
                  <a:lnTo>
                    <a:pt x="7369" y="0"/>
                  </a:lnTo>
                  <a:lnTo>
                    <a:pt x="7670" y="814"/>
                  </a:lnTo>
                  <a:lnTo>
                    <a:pt x="7970" y="1628"/>
                  </a:lnTo>
                  <a:lnTo>
                    <a:pt x="8271" y="2848"/>
                  </a:lnTo>
                  <a:lnTo>
                    <a:pt x="8497" y="4475"/>
                  </a:lnTo>
                  <a:lnTo>
                    <a:pt x="8647" y="6102"/>
                  </a:lnTo>
                  <a:lnTo>
                    <a:pt x="8797" y="8136"/>
                  </a:lnTo>
                  <a:lnTo>
                    <a:pt x="8797" y="10170"/>
                  </a:lnTo>
                  <a:lnTo>
                    <a:pt x="8797" y="10170"/>
                  </a:lnTo>
                  <a:lnTo>
                    <a:pt x="8797" y="12204"/>
                  </a:lnTo>
                  <a:lnTo>
                    <a:pt x="8647" y="14238"/>
                  </a:lnTo>
                  <a:lnTo>
                    <a:pt x="8497" y="15865"/>
                  </a:lnTo>
                  <a:lnTo>
                    <a:pt x="8271" y="17492"/>
                  </a:lnTo>
                  <a:lnTo>
                    <a:pt x="7970" y="18712"/>
                  </a:lnTo>
                  <a:lnTo>
                    <a:pt x="7670" y="19526"/>
                  </a:lnTo>
                  <a:lnTo>
                    <a:pt x="7294" y="19933"/>
                  </a:lnTo>
                  <a:lnTo>
                    <a:pt x="6918" y="20339"/>
                  </a:lnTo>
                  <a:lnTo>
                    <a:pt x="0" y="20339"/>
                  </a:lnTo>
                  <a:lnTo>
                    <a:pt x="0" y="0"/>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7" name="Google Shape;97;p16"/>
            <p:cNvSpPr/>
            <p:nvPr/>
          </p:nvSpPr>
          <p:spPr>
            <a:xfrm>
              <a:off x="1573300" y="1749150"/>
              <a:ext cx="233100" cy="589850"/>
            </a:xfrm>
            <a:custGeom>
              <a:rect b="b" l="l" r="r" t="t"/>
              <a:pathLst>
                <a:path extrusionOk="0" fill="none" h="23594" w="9324">
                  <a:moveTo>
                    <a:pt x="7068" y="23593"/>
                  </a:moveTo>
                  <a:lnTo>
                    <a:pt x="0" y="23593"/>
                  </a:lnTo>
                  <a:lnTo>
                    <a:pt x="0" y="0"/>
                  </a:lnTo>
                  <a:lnTo>
                    <a:pt x="7068" y="0"/>
                  </a:lnTo>
                  <a:lnTo>
                    <a:pt x="7068" y="0"/>
                  </a:lnTo>
                  <a:lnTo>
                    <a:pt x="7519" y="407"/>
                  </a:lnTo>
                  <a:lnTo>
                    <a:pt x="7970" y="814"/>
                  </a:lnTo>
                  <a:lnTo>
                    <a:pt x="8346" y="2034"/>
                  </a:lnTo>
                  <a:lnTo>
                    <a:pt x="8722" y="3254"/>
                  </a:lnTo>
                  <a:lnTo>
                    <a:pt x="8948" y="4881"/>
                  </a:lnTo>
                  <a:lnTo>
                    <a:pt x="9173" y="6915"/>
                  </a:lnTo>
                  <a:lnTo>
                    <a:pt x="9248" y="9356"/>
                  </a:lnTo>
                  <a:lnTo>
                    <a:pt x="9324" y="11390"/>
                  </a:lnTo>
                  <a:lnTo>
                    <a:pt x="9324" y="11390"/>
                  </a:lnTo>
                  <a:lnTo>
                    <a:pt x="9248" y="14237"/>
                  </a:lnTo>
                  <a:lnTo>
                    <a:pt x="9173" y="16271"/>
                  </a:lnTo>
                  <a:lnTo>
                    <a:pt x="8948" y="18305"/>
                  </a:lnTo>
                  <a:lnTo>
                    <a:pt x="8722" y="19932"/>
                  </a:lnTo>
                  <a:lnTo>
                    <a:pt x="8346" y="21559"/>
                  </a:lnTo>
                  <a:lnTo>
                    <a:pt x="7970" y="22780"/>
                  </a:lnTo>
                  <a:lnTo>
                    <a:pt x="7519" y="23187"/>
                  </a:lnTo>
                  <a:lnTo>
                    <a:pt x="7068" y="23593"/>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8" name="Google Shape;98;p16"/>
            <p:cNvSpPr/>
            <p:nvPr/>
          </p:nvSpPr>
          <p:spPr>
            <a:xfrm>
              <a:off x="1996225" y="61000"/>
              <a:ext cx="488750" cy="2939000"/>
            </a:xfrm>
            <a:custGeom>
              <a:rect b="b" l="l" r="r" t="t"/>
              <a:pathLst>
                <a:path extrusionOk="0" h="117560" w="19550">
                  <a:moveTo>
                    <a:pt x="1" y="1"/>
                  </a:moveTo>
                  <a:lnTo>
                    <a:pt x="1" y="62238"/>
                  </a:lnTo>
                  <a:lnTo>
                    <a:pt x="76" y="68746"/>
                  </a:lnTo>
                  <a:lnTo>
                    <a:pt x="226" y="74848"/>
                  </a:lnTo>
                  <a:lnTo>
                    <a:pt x="377" y="80543"/>
                  </a:lnTo>
                  <a:lnTo>
                    <a:pt x="677" y="85831"/>
                  </a:lnTo>
                  <a:lnTo>
                    <a:pt x="1053" y="90713"/>
                  </a:lnTo>
                  <a:lnTo>
                    <a:pt x="1429" y="95594"/>
                  </a:lnTo>
                  <a:lnTo>
                    <a:pt x="1956" y="99662"/>
                  </a:lnTo>
                  <a:lnTo>
                    <a:pt x="2557" y="103323"/>
                  </a:lnTo>
                  <a:lnTo>
                    <a:pt x="3234" y="106577"/>
                  </a:lnTo>
                  <a:lnTo>
                    <a:pt x="3910" y="109424"/>
                  </a:lnTo>
                  <a:lnTo>
                    <a:pt x="4737" y="111865"/>
                  </a:lnTo>
                  <a:lnTo>
                    <a:pt x="5640" y="113899"/>
                  </a:lnTo>
                  <a:lnTo>
                    <a:pt x="6542" y="115526"/>
                  </a:lnTo>
                  <a:lnTo>
                    <a:pt x="7519" y="116746"/>
                  </a:lnTo>
                  <a:lnTo>
                    <a:pt x="8647" y="117560"/>
                  </a:lnTo>
                  <a:lnTo>
                    <a:pt x="10903" y="117560"/>
                  </a:lnTo>
                  <a:lnTo>
                    <a:pt x="11956" y="116746"/>
                  </a:lnTo>
                  <a:lnTo>
                    <a:pt x="13008" y="115526"/>
                  </a:lnTo>
                  <a:lnTo>
                    <a:pt x="13910" y="113899"/>
                  </a:lnTo>
                  <a:lnTo>
                    <a:pt x="14813" y="111865"/>
                  </a:lnTo>
                  <a:lnTo>
                    <a:pt x="15640" y="109424"/>
                  </a:lnTo>
                  <a:lnTo>
                    <a:pt x="16316" y="106577"/>
                  </a:lnTo>
                  <a:lnTo>
                    <a:pt x="16993" y="103323"/>
                  </a:lnTo>
                  <a:lnTo>
                    <a:pt x="17595" y="99662"/>
                  </a:lnTo>
                  <a:lnTo>
                    <a:pt x="18121" y="95594"/>
                  </a:lnTo>
                  <a:lnTo>
                    <a:pt x="18497" y="90713"/>
                  </a:lnTo>
                  <a:lnTo>
                    <a:pt x="18873" y="85831"/>
                  </a:lnTo>
                  <a:lnTo>
                    <a:pt x="19174" y="80543"/>
                  </a:lnTo>
                  <a:lnTo>
                    <a:pt x="19399" y="74848"/>
                  </a:lnTo>
                  <a:lnTo>
                    <a:pt x="19474" y="68746"/>
                  </a:lnTo>
                  <a:lnTo>
                    <a:pt x="19550" y="62238"/>
                  </a:lnTo>
                  <a:lnTo>
                    <a:pt x="19550" y="1"/>
                  </a:lnTo>
                  <a:lnTo>
                    <a:pt x="14211" y="1"/>
                  </a:lnTo>
                  <a:lnTo>
                    <a:pt x="14211" y="64272"/>
                  </a:lnTo>
                  <a:lnTo>
                    <a:pt x="14136" y="70374"/>
                  </a:lnTo>
                  <a:lnTo>
                    <a:pt x="13910" y="76068"/>
                  </a:lnTo>
                  <a:lnTo>
                    <a:pt x="13760" y="78509"/>
                  </a:lnTo>
                  <a:lnTo>
                    <a:pt x="13610" y="80543"/>
                  </a:lnTo>
                  <a:lnTo>
                    <a:pt x="13384" y="82577"/>
                  </a:lnTo>
                  <a:lnTo>
                    <a:pt x="13083" y="84611"/>
                  </a:lnTo>
                  <a:lnTo>
                    <a:pt x="12783" y="86238"/>
                  </a:lnTo>
                  <a:lnTo>
                    <a:pt x="12482" y="87458"/>
                  </a:lnTo>
                  <a:lnTo>
                    <a:pt x="12106" y="88679"/>
                  </a:lnTo>
                  <a:lnTo>
                    <a:pt x="11730" y="89899"/>
                  </a:lnTo>
                  <a:lnTo>
                    <a:pt x="11279" y="90713"/>
                  </a:lnTo>
                  <a:lnTo>
                    <a:pt x="10828" y="91119"/>
                  </a:lnTo>
                  <a:lnTo>
                    <a:pt x="9775" y="91526"/>
                  </a:lnTo>
                  <a:lnTo>
                    <a:pt x="8722" y="91119"/>
                  </a:lnTo>
                  <a:lnTo>
                    <a:pt x="8271" y="90713"/>
                  </a:lnTo>
                  <a:lnTo>
                    <a:pt x="7820" y="89899"/>
                  </a:lnTo>
                  <a:lnTo>
                    <a:pt x="7444" y="88679"/>
                  </a:lnTo>
                  <a:lnTo>
                    <a:pt x="7068" y="87458"/>
                  </a:lnTo>
                  <a:lnTo>
                    <a:pt x="6768" y="86238"/>
                  </a:lnTo>
                  <a:lnTo>
                    <a:pt x="6467" y="84611"/>
                  </a:lnTo>
                  <a:lnTo>
                    <a:pt x="6241" y="82577"/>
                  </a:lnTo>
                  <a:lnTo>
                    <a:pt x="6016" y="80543"/>
                  </a:lnTo>
                  <a:lnTo>
                    <a:pt x="5790" y="78509"/>
                  </a:lnTo>
                  <a:lnTo>
                    <a:pt x="5640" y="76068"/>
                  </a:lnTo>
                  <a:lnTo>
                    <a:pt x="5414" y="70374"/>
                  </a:lnTo>
                  <a:lnTo>
                    <a:pt x="5339" y="64272"/>
                  </a:lnTo>
                  <a:lnTo>
                    <a:pt x="5339" y="1"/>
                  </a:lnTo>
                  <a:close/>
                </a:path>
              </a:pathLst>
            </a:custGeom>
            <a:solidFill>
              <a:srgbClr val="001F5B"/>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9" name="Google Shape;99;p16"/>
            <p:cNvSpPr/>
            <p:nvPr/>
          </p:nvSpPr>
          <p:spPr>
            <a:xfrm>
              <a:off x="2528175" y="0"/>
              <a:ext cx="471825" cy="3000000"/>
            </a:xfrm>
            <a:custGeom>
              <a:rect b="b" l="l" r="r" t="t"/>
              <a:pathLst>
                <a:path extrusionOk="0" h="120000" w="18873">
                  <a:moveTo>
                    <a:pt x="8497" y="0"/>
                  </a:moveTo>
                  <a:lnTo>
                    <a:pt x="7520" y="407"/>
                  </a:lnTo>
                  <a:lnTo>
                    <a:pt x="6617" y="1220"/>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053" y="110644"/>
                  </a:lnTo>
                  <a:lnTo>
                    <a:pt x="2181" y="113085"/>
                  </a:lnTo>
                  <a:lnTo>
                    <a:pt x="3384" y="115119"/>
                  </a:lnTo>
                  <a:lnTo>
                    <a:pt x="4662" y="116746"/>
                  </a:lnTo>
                  <a:lnTo>
                    <a:pt x="6016" y="118373"/>
                  </a:lnTo>
                  <a:lnTo>
                    <a:pt x="7369" y="119186"/>
                  </a:lnTo>
                  <a:lnTo>
                    <a:pt x="8798"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lnTo>
                    <a:pt x="9099" y="44339"/>
                  </a:lnTo>
                  <a:lnTo>
                    <a:pt x="8046" y="42712"/>
                  </a:lnTo>
                  <a:lnTo>
                    <a:pt x="7294" y="41085"/>
                  </a:lnTo>
                  <a:lnTo>
                    <a:pt x="6693" y="39864"/>
                  </a:lnTo>
                  <a:lnTo>
                    <a:pt x="6317" y="38237"/>
                  </a:lnTo>
                  <a:lnTo>
                    <a:pt x="6166" y="36203"/>
                  </a:lnTo>
                  <a:lnTo>
                    <a:pt x="6091" y="33356"/>
                  </a:lnTo>
                  <a:lnTo>
                    <a:pt x="6166" y="31322"/>
                  </a:lnTo>
                  <a:lnTo>
                    <a:pt x="6317" y="29695"/>
                  </a:lnTo>
                  <a:lnTo>
                    <a:pt x="6617" y="28068"/>
                  </a:lnTo>
                  <a:lnTo>
                    <a:pt x="6993" y="26847"/>
                  </a:lnTo>
                  <a:lnTo>
                    <a:pt x="7444" y="26034"/>
                  </a:lnTo>
                  <a:lnTo>
                    <a:pt x="8046" y="25220"/>
                  </a:lnTo>
                  <a:lnTo>
                    <a:pt x="8647"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7595" y="8136"/>
                  </a:lnTo>
                  <a:lnTo>
                    <a:pt x="16617" y="6102"/>
                  </a:lnTo>
                  <a:lnTo>
                    <a:pt x="15640" y="4475"/>
                  </a:lnTo>
                  <a:lnTo>
                    <a:pt x="14512" y="2847"/>
                  </a:lnTo>
                  <a:lnTo>
                    <a:pt x="13384" y="1627"/>
                  </a:lnTo>
                  <a:lnTo>
                    <a:pt x="12106" y="814"/>
                  </a:lnTo>
                  <a:lnTo>
                    <a:pt x="10828" y="0"/>
                  </a:lnTo>
                  <a:close/>
                </a:path>
              </a:pathLst>
            </a:custGeom>
            <a:solidFill>
              <a:srgbClr val="001F5B"/>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0" name="Google Shape;100;p16"/>
            <p:cNvSpPr/>
            <p:nvPr/>
          </p:nvSpPr>
          <p:spPr>
            <a:xfrm>
              <a:off x="2528175" y="0"/>
              <a:ext cx="471825" cy="3000000"/>
            </a:xfrm>
            <a:custGeom>
              <a:rect b="b" l="l" r="r" t="t"/>
              <a:pathLst>
                <a:path extrusionOk="0" fill="none" h="120000" w="18873">
                  <a:moveTo>
                    <a:pt x="12106" y="48000"/>
                  </a:moveTo>
                  <a:lnTo>
                    <a:pt x="12106" y="48000"/>
                  </a:lnTo>
                  <a:lnTo>
                    <a:pt x="9099" y="44339"/>
                  </a:lnTo>
                  <a:lnTo>
                    <a:pt x="8046" y="42712"/>
                  </a:lnTo>
                  <a:lnTo>
                    <a:pt x="7294" y="41085"/>
                  </a:lnTo>
                  <a:lnTo>
                    <a:pt x="6693" y="39864"/>
                  </a:lnTo>
                  <a:lnTo>
                    <a:pt x="6317" y="38237"/>
                  </a:lnTo>
                  <a:lnTo>
                    <a:pt x="6166" y="36203"/>
                  </a:lnTo>
                  <a:lnTo>
                    <a:pt x="6091" y="33356"/>
                  </a:lnTo>
                  <a:lnTo>
                    <a:pt x="6091" y="33356"/>
                  </a:lnTo>
                  <a:lnTo>
                    <a:pt x="6166" y="31322"/>
                  </a:lnTo>
                  <a:lnTo>
                    <a:pt x="6317" y="29695"/>
                  </a:lnTo>
                  <a:lnTo>
                    <a:pt x="6617" y="28068"/>
                  </a:lnTo>
                  <a:lnTo>
                    <a:pt x="6993" y="26847"/>
                  </a:lnTo>
                  <a:lnTo>
                    <a:pt x="7444" y="26034"/>
                  </a:lnTo>
                  <a:lnTo>
                    <a:pt x="8046" y="25220"/>
                  </a:lnTo>
                  <a:lnTo>
                    <a:pt x="8647" y="24814"/>
                  </a:lnTo>
                  <a:lnTo>
                    <a:pt x="9399" y="24814"/>
                  </a:lnTo>
                  <a:lnTo>
                    <a:pt x="9399"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8422" y="10576"/>
                  </a:lnTo>
                  <a:lnTo>
                    <a:pt x="17595" y="8136"/>
                  </a:lnTo>
                  <a:lnTo>
                    <a:pt x="16617" y="6102"/>
                  </a:lnTo>
                  <a:lnTo>
                    <a:pt x="15640" y="4475"/>
                  </a:lnTo>
                  <a:lnTo>
                    <a:pt x="14512" y="2847"/>
                  </a:lnTo>
                  <a:lnTo>
                    <a:pt x="13384" y="1627"/>
                  </a:lnTo>
                  <a:lnTo>
                    <a:pt x="12106" y="814"/>
                  </a:lnTo>
                  <a:lnTo>
                    <a:pt x="10828" y="0"/>
                  </a:lnTo>
                  <a:lnTo>
                    <a:pt x="9475" y="0"/>
                  </a:lnTo>
                  <a:lnTo>
                    <a:pt x="9475" y="0"/>
                  </a:lnTo>
                  <a:lnTo>
                    <a:pt x="8497" y="0"/>
                  </a:lnTo>
                  <a:lnTo>
                    <a:pt x="7520" y="407"/>
                  </a:lnTo>
                  <a:lnTo>
                    <a:pt x="6617" y="1220"/>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 y="108203"/>
                  </a:lnTo>
                  <a:lnTo>
                    <a:pt x="1053" y="110644"/>
                  </a:lnTo>
                  <a:lnTo>
                    <a:pt x="2181" y="113085"/>
                  </a:lnTo>
                  <a:lnTo>
                    <a:pt x="3384" y="115119"/>
                  </a:lnTo>
                  <a:lnTo>
                    <a:pt x="4662" y="116746"/>
                  </a:lnTo>
                  <a:lnTo>
                    <a:pt x="6016" y="118373"/>
                  </a:lnTo>
                  <a:lnTo>
                    <a:pt x="7369" y="119186"/>
                  </a:lnTo>
                  <a:lnTo>
                    <a:pt x="8798" y="120000"/>
                  </a:lnTo>
                  <a:lnTo>
                    <a:pt x="10226" y="120000"/>
                  </a:lnTo>
                  <a:lnTo>
                    <a:pt x="10226"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extLst>
    <p:ext uri="{DCECCB84-F9BA-43D5-87BE-67443E8EF086}">
      <p15:sldGuideLst>
        <p15:guide id="1" pos="2200">
          <p15:clr>
            <a:srgbClr val="547EBF"/>
          </p15:clr>
        </p15:guide>
        <p15:guide id="2" pos="3560">
          <p15:clr>
            <a:srgbClr val="547EBF"/>
          </p15:clr>
        </p15:guide>
        <p15:guide id="3" orient="horz" pos="1237">
          <p15:clr>
            <a:srgbClr val="547EBF"/>
          </p15:clr>
        </p15:guide>
        <p15:guide id="4" orient="horz" pos="2002">
          <p15:clr>
            <a:srgbClr val="547EBF"/>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 white logo">
  <p:cSld name="Picture - white logo">
    <p:bg>
      <p:bgPr>
        <a:solidFill>
          <a:srgbClr val="D8D8D8"/>
        </a:solidFill>
      </p:bgPr>
    </p:bg>
    <p:spTree>
      <p:nvGrpSpPr>
        <p:cNvPr id="101" name="Shape 101"/>
        <p:cNvGrpSpPr/>
        <p:nvPr/>
      </p:nvGrpSpPr>
      <p:grpSpPr>
        <a:xfrm>
          <a:off x="0" y="0"/>
          <a:ext cx="0" cy="0"/>
          <a:chOff x="0" y="0"/>
          <a:chExt cx="0" cy="0"/>
        </a:xfrm>
      </p:grpSpPr>
      <p:sp>
        <p:nvSpPr>
          <p:cNvPr id="102" name="Google Shape;102;p17"/>
          <p:cNvSpPr/>
          <p:nvPr>
            <p:ph idx="2" type="pic"/>
          </p:nvPr>
        </p:nvSpPr>
        <p:spPr>
          <a:xfrm>
            <a:off x="2" y="2"/>
            <a:ext cx="9144000" cy="5143500"/>
          </a:xfrm>
          <a:prstGeom prst="rect">
            <a:avLst/>
          </a:prstGeom>
          <a:noFill/>
          <a:ln>
            <a:noFill/>
          </a:ln>
        </p:spPr>
        <p:txBody>
          <a:bodyPr anchorCtr="0" anchor="ctr" bIns="0" lIns="0" spcFirstLastPara="1" rIns="0" wrap="square" tIns="648000">
            <a:noAutofit/>
          </a:bodyPr>
          <a:lstStyle>
            <a:lvl1pPr lvl="0" marR="0" rtl="0" algn="ctr">
              <a:lnSpc>
                <a:spcPct val="113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103" name="Google Shape;103;p17"/>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4" name="Google Shape;104;p17"/>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5" name="Google Shape;105;p17"/>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106" name="Google Shape;106;p17"/>
          <p:cNvGrpSpPr/>
          <p:nvPr/>
        </p:nvGrpSpPr>
        <p:grpSpPr>
          <a:xfrm>
            <a:off x="8138872" y="4847287"/>
            <a:ext cx="810000" cy="151200"/>
            <a:chOff x="0" y="0"/>
            <a:chExt cx="3000000" cy="3000000"/>
          </a:xfrm>
        </p:grpSpPr>
        <p:sp>
          <p:nvSpPr>
            <p:cNvPr id="107" name="Google Shape;107;p17"/>
            <p:cNvSpPr/>
            <p:nvPr/>
          </p:nvSpPr>
          <p:spPr>
            <a:xfrm>
              <a:off x="902250" y="61000"/>
              <a:ext cx="479350" cy="2878000"/>
            </a:xfrm>
            <a:custGeom>
              <a:rect b="b" l="l" r="r" t="t"/>
              <a:pathLst>
                <a:path extrusionOk="0" h="115120" w="19174">
                  <a:moveTo>
                    <a:pt x="0" y="1"/>
                  </a:moveTo>
                  <a:lnTo>
                    <a:pt x="0" y="115119"/>
                  </a:lnTo>
                  <a:lnTo>
                    <a:pt x="5188" y="115119"/>
                  </a:lnTo>
                  <a:lnTo>
                    <a:pt x="518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8" name="Google Shape;108;p17"/>
            <p:cNvSpPr/>
            <p:nvPr/>
          </p:nvSpPr>
          <p:spPr>
            <a:xfrm>
              <a:off x="902250" y="61000"/>
              <a:ext cx="479350" cy="2878000"/>
            </a:xfrm>
            <a:custGeom>
              <a:rect b="b" l="l" r="r" t="t"/>
              <a:pathLst>
                <a:path extrusionOk="0" fill="none" h="115120" w="19174">
                  <a:moveTo>
                    <a:pt x="19173" y="38645"/>
                  </a:move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lnTo>
                    <a:pt x="11053" y="1"/>
                  </a:lnTo>
                  <a:lnTo>
                    <a:pt x="0" y="1"/>
                  </a:lnTo>
                  <a:lnTo>
                    <a:pt x="0" y="115119"/>
                  </a:lnTo>
                  <a:lnTo>
                    <a:pt x="5188" y="115119"/>
                  </a:lnTo>
                  <a:lnTo>
                    <a:pt x="5188" y="24814"/>
                  </a:lnTo>
                  <a:lnTo>
                    <a:pt x="1112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9098" y="115119"/>
                  </a:lnTo>
                  <a:lnTo>
                    <a:pt x="14211" y="74035"/>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9" name="Google Shape;109;p17"/>
            <p:cNvSpPr/>
            <p:nvPr/>
          </p:nvSpPr>
          <p:spPr>
            <a:xfrm>
              <a:off x="686075" y="61000"/>
              <a:ext cx="129725" cy="2878000"/>
            </a:xfrm>
            <a:custGeom>
              <a:rect b="b" l="l" r="r" t="t"/>
              <a:pathLst>
                <a:path extrusionOk="0" h="115120" w="5189">
                  <a:moveTo>
                    <a:pt x="1" y="1"/>
                  </a:moveTo>
                  <a:lnTo>
                    <a:pt x="1" y="115119"/>
                  </a:lnTo>
                  <a:lnTo>
                    <a:pt x="5189" y="115119"/>
                  </a:lnTo>
                  <a:lnTo>
                    <a:pt x="518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0" name="Google Shape;110;p17"/>
            <p:cNvSpPr/>
            <p:nvPr/>
          </p:nvSpPr>
          <p:spPr>
            <a:xfrm>
              <a:off x="0" y="61000"/>
              <a:ext cx="657900" cy="2878000"/>
            </a:xfrm>
            <a:custGeom>
              <a:rect b="b" l="l" r="r" t="t"/>
              <a:pathLst>
                <a:path extrusionOk="0" h="115120" w="26316">
                  <a:moveTo>
                    <a:pt x="10827" y="1"/>
                  </a:moveTo>
                  <a:lnTo>
                    <a:pt x="0" y="115119"/>
                  </a:lnTo>
                  <a:lnTo>
                    <a:pt x="5789" y="115119"/>
                  </a:lnTo>
                  <a:lnTo>
                    <a:pt x="7594" y="96001"/>
                  </a:lnTo>
                  <a:lnTo>
                    <a:pt x="16316" y="96001"/>
                  </a:lnTo>
                  <a:lnTo>
                    <a:pt x="14135" y="71594"/>
                  </a:lnTo>
                  <a:lnTo>
                    <a:pt x="9774" y="71594"/>
                  </a:lnTo>
                  <a:lnTo>
                    <a:pt x="13008" y="36204"/>
                  </a:lnTo>
                  <a:lnTo>
                    <a:pt x="13083" y="36204"/>
                  </a:lnTo>
                  <a:lnTo>
                    <a:pt x="20376" y="115119"/>
                  </a:lnTo>
                  <a:lnTo>
                    <a:pt x="26316" y="115119"/>
                  </a:lnTo>
                  <a:lnTo>
                    <a:pt x="1548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1" name="Google Shape;111;p17"/>
            <p:cNvSpPr/>
            <p:nvPr/>
          </p:nvSpPr>
          <p:spPr>
            <a:xfrm>
              <a:off x="1443600" y="61000"/>
              <a:ext cx="498150" cy="2878000"/>
            </a:xfrm>
            <a:custGeom>
              <a:rect b="b" l="l" r="r" t="t"/>
              <a:pathLst>
                <a:path extrusionOk="0" h="115120" w="19926">
                  <a:moveTo>
                    <a:pt x="12557" y="24407"/>
                  </a:moveTo>
                  <a:lnTo>
                    <a:pt x="12858" y="25221"/>
                  </a:lnTo>
                  <a:lnTo>
                    <a:pt x="13158" y="26035"/>
                  </a:lnTo>
                  <a:lnTo>
                    <a:pt x="13459" y="27255"/>
                  </a:lnTo>
                  <a:lnTo>
                    <a:pt x="13685" y="28882"/>
                  </a:lnTo>
                  <a:lnTo>
                    <a:pt x="13835" y="30509"/>
                  </a:lnTo>
                  <a:lnTo>
                    <a:pt x="13985" y="32543"/>
                  </a:lnTo>
                  <a:lnTo>
                    <a:pt x="13985" y="34577"/>
                  </a:lnTo>
                  <a:lnTo>
                    <a:pt x="13985" y="36611"/>
                  </a:lnTo>
                  <a:lnTo>
                    <a:pt x="13835" y="38645"/>
                  </a:lnTo>
                  <a:lnTo>
                    <a:pt x="13685" y="40272"/>
                  </a:lnTo>
                  <a:lnTo>
                    <a:pt x="13459" y="41899"/>
                  </a:lnTo>
                  <a:lnTo>
                    <a:pt x="13158" y="43119"/>
                  </a:lnTo>
                  <a:lnTo>
                    <a:pt x="12858" y="43933"/>
                  </a:lnTo>
                  <a:lnTo>
                    <a:pt x="12482" y="44340"/>
                  </a:lnTo>
                  <a:lnTo>
                    <a:pt x="12106" y="44746"/>
                  </a:lnTo>
                  <a:lnTo>
                    <a:pt x="5188" y="44746"/>
                  </a:lnTo>
                  <a:lnTo>
                    <a:pt x="5188" y="24407"/>
                  </a:lnTo>
                  <a:close/>
                  <a:moveTo>
                    <a:pt x="12256" y="67526"/>
                  </a:moveTo>
                  <a:lnTo>
                    <a:pt x="12707" y="67933"/>
                  </a:lnTo>
                  <a:lnTo>
                    <a:pt x="13158" y="68340"/>
                  </a:lnTo>
                  <a:lnTo>
                    <a:pt x="13534" y="69560"/>
                  </a:lnTo>
                  <a:lnTo>
                    <a:pt x="13910" y="70780"/>
                  </a:lnTo>
                  <a:lnTo>
                    <a:pt x="14136" y="72407"/>
                  </a:lnTo>
                  <a:lnTo>
                    <a:pt x="14361" y="74441"/>
                  </a:lnTo>
                  <a:lnTo>
                    <a:pt x="14436" y="76882"/>
                  </a:lnTo>
                  <a:lnTo>
                    <a:pt x="14512" y="78916"/>
                  </a:lnTo>
                  <a:lnTo>
                    <a:pt x="14436" y="81763"/>
                  </a:lnTo>
                  <a:lnTo>
                    <a:pt x="14361" y="83797"/>
                  </a:lnTo>
                  <a:lnTo>
                    <a:pt x="14136" y="85831"/>
                  </a:lnTo>
                  <a:lnTo>
                    <a:pt x="13910" y="87458"/>
                  </a:lnTo>
                  <a:lnTo>
                    <a:pt x="13534" y="89085"/>
                  </a:lnTo>
                  <a:lnTo>
                    <a:pt x="13158" y="90306"/>
                  </a:lnTo>
                  <a:lnTo>
                    <a:pt x="12707" y="90713"/>
                  </a:lnTo>
                  <a:lnTo>
                    <a:pt x="12256" y="91119"/>
                  </a:lnTo>
                  <a:lnTo>
                    <a:pt x="5188" y="91119"/>
                  </a:lnTo>
                  <a:lnTo>
                    <a:pt x="5188" y="67526"/>
                  </a:lnTo>
                  <a:close/>
                  <a:moveTo>
                    <a:pt x="0" y="1"/>
                  </a:moveTo>
                  <a:lnTo>
                    <a:pt x="0"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850" y="78102"/>
                  </a:lnTo>
                  <a:lnTo>
                    <a:pt x="19700" y="73628"/>
                  </a:lnTo>
                  <a:lnTo>
                    <a:pt x="19399" y="69153"/>
                  </a:lnTo>
                  <a:lnTo>
                    <a:pt x="18948" y="65492"/>
                  </a:lnTo>
                  <a:lnTo>
                    <a:pt x="18497" y="62238"/>
                  </a:lnTo>
                  <a:lnTo>
                    <a:pt x="17895" y="59391"/>
                  </a:lnTo>
                  <a:lnTo>
                    <a:pt x="17218" y="56950"/>
                  </a:ln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2" name="Google Shape;112;p17"/>
            <p:cNvSpPr/>
            <p:nvPr/>
          </p:nvSpPr>
          <p:spPr>
            <a:xfrm>
              <a:off x="1443600" y="61000"/>
              <a:ext cx="498150" cy="2878000"/>
            </a:xfrm>
            <a:custGeom>
              <a:rect b="b" l="l" r="r" t="t"/>
              <a:pathLst>
                <a:path extrusionOk="0" fill="none" h="115120" w="19926">
                  <a:moveTo>
                    <a:pt x="16467" y="55323"/>
                  </a:move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lnTo>
                    <a:pt x="12181" y="1"/>
                  </a:lnTo>
                  <a:lnTo>
                    <a:pt x="0" y="1"/>
                  </a:lnTo>
                  <a:lnTo>
                    <a:pt x="0" y="115119"/>
                  </a:lnTo>
                  <a:lnTo>
                    <a:pt x="12632" y="115119"/>
                  </a:lnTo>
                  <a:lnTo>
                    <a:pt x="12632"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925" y="82984"/>
                  </a:lnTo>
                  <a:lnTo>
                    <a:pt x="19850" y="78102"/>
                  </a:lnTo>
                  <a:lnTo>
                    <a:pt x="19700" y="73628"/>
                  </a:lnTo>
                  <a:lnTo>
                    <a:pt x="19399" y="69153"/>
                  </a:lnTo>
                  <a:lnTo>
                    <a:pt x="18948" y="65492"/>
                  </a:lnTo>
                  <a:lnTo>
                    <a:pt x="18497" y="62238"/>
                  </a:lnTo>
                  <a:lnTo>
                    <a:pt x="17895" y="59391"/>
                  </a:lnTo>
                  <a:lnTo>
                    <a:pt x="17218" y="56950"/>
                  </a:lnTo>
                  <a:lnTo>
                    <a:pt x="16467" y="55323"/>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3" name="Google Shape;113;p17"/>
            <p:cNvSpPr/>
            <p:nvPr/>
          </p:nvSpPr>
          <p:spPr>
            <a:xfrm>
              <a:off x="1573300" y="671175"/>
              <a:ext cx="219950" cy="508500"/>
            </a:xfrm>
            <a:custGeom>
              <a:rect b="b" l="l" r="r" t="t"/>
              <a:pathLst>
                <a:path extrusionOk="0" fill="none" h="20340" w="8798">
                  <a:moveTo>
                    <a:pt x="0" y="0"/>
                  </a:moveTo>
                  <a:lnTo>
                    <a:pt x="6993" y="0"/>
                  </a:lnTo>
                  <a:lnTo>
                    <a:pt x="6993" y="0"/>
                  </a:lnTo>
                  <a:lnTo>
                    <a:pt x="7369" y="0"/>
                  </a:lnTo>
                  <a:lnTo>
                    <a:pt x="7670" y="814"/>
                  </a:lnTo>
                  <a:lnTo>
                    <a:pt x="7970" y="1628"/>
                  </a:lnTo>
                  <a:lnTo>
                    <a:pt x="8271" y="2848"/>
                  </a:lnTo>
                  <a:lnTo>
                    <a:pt x="8497" y="4475"/>
                  </a:lnTo>
                  <a:lnTo>
                    <a:pt x="8647" y="6102"/>
                  </a:lnTo>
                  <a:lnTo>
                    <a:pt x="8797" y="8136"/>
                  </a:lnTo>
                  <a:lnTo>
                    <a:pt x="8797" y="10170"/>
                  </a:lnTo>
                  <a:lnTo>
                    <a:pt x="8797" y="10170"/>
                  </a:lnTo>
                  <a:lnTo>
                    <a:pt x="8797" y="12204"/>
                  </a:lnTo>
                  <a:lnTo>
                    <a:pt x="8647" y="14238"/>
                  </a:lnTo>
                  <a:lnTo>
                    <a:pt x="8497" y="15865"/>
                  </a:lnTo>
                  <a:lnTo>
                    <a:pt x="8271" y="17492"/>
                  </a:lnTo>
                  <a:lnTo>
                    <a:pt x="7970" y="18712"/>
                  </a:lnTo>
                  <a:lnTo>
                    <a:pt x="7670" y="19526"/>
                  </a:lnTo>
                  <a:lnTo>
                    <a:pt x="7294" y="19933"/>
                  </a:lnTo>
                  <a:lnTo>
                    <a:pt x="6918" y="20339"/>
                  </a:lnTo>
                  <a:lnTo>
                    <a:pt x="0" y="20339"/>
                  </a:lnTo>
                  <a:lnTo>
                    <a:pt x="0" y="0"/>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4" name="Google Shape;114;p17"/>
            <p:cNvSpPr/>
            <p:nvPr/>
          </p:nvSpPr>
          <p:spPr>
            <a:xfrm>
              <a:off x="1573300" y="1749150"/>
              <a:ext cx="233100" cy="589850"/>
            </a:xfrm>
            <a:custGeom>
              <a:rect b="b" l="l" r="r" t="t"/>
              <a:pathLst>
                <a:path extrusionOk="0" fill="none" h="23594" w="9324">
                  <a:moveTo>
                    <a:pt x="7068" y="23593"/>
                  </a:moveTo>
                  <a:lnTo>
                    <a:pt x="0" y="23593"/>
                  </a:lnTo>
                  <a:lnTo>
                    <a:pt x="0" y="0"/>
                  </a:lnTo>
                  <a:lnTo>
                    <a:pt x="7068" y="0"/>
                  </a:lnTo>
                  <a:lnTo>
                    <a:pt x="7068" y="0"/>
                  </a:lnTo>
                  <a:lnTo>
                    <a:pt x="7519" y="407"/>
                  </a:lnTo>
                  <a:lnTo>
                    <a:pt x="7970" y="814"/>
                  </a:lnTo>
                  <a:lnTo>
                    <a:pt x="8346" y="2034"/>
                  </a:lnTo>
                  <a:lnTo>
                    <a:pt x="8722" y="3254"/>
                  </a:lnTo>
                  <a:lnTo>
                    <a:pt x="8948" y="4881"/>
                  </a:lnTo>
                  <a:lnTo>
                    <a:pt x="9173" y="6915"/>
                  </a:lnTo>
                  <a:lnTo>
                    <a:pt x="9248" y="9356"/>
                  </a:lnTo>
                  <a:lnTo>
                    <a:pt x="9324" y="11390"/>
                  </a:lnTo>
                  <a:lnTo>
                    <a:pt x="9324" y="11390"/>
                  </a:lnTo>
                  <a:lnTo>
                    <a:pt x="9248" y="14237"/>
                  </a:lnTo>
                  <a:lnTo>
                    <a:pt x="9173" y="16271"/>
                  </a:lnTo>
                  <a:lnTo>
                    <a:pt x="8948" y="18305"/>
                  </a:lnTo>
                  <a:lnTo>
                    <a:pt x="8722" y="19932"/>
                  </a:lnTo>
                  <a:lnTo>
                    <a:pt x="8346" y="21559"/>
                  </a:lnTo>
                  <a:lnTo>
                    <a:pt x="7970" y="22780"/>
                  </a:lnTo>
                  <a:lnTo>
                    <a:pt x="7519" y="23187"/>
                  </a:lnTo>
                  <a:lnTo>
                    <a:pt x="7068" y="23593"/>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5" name="Google Shape;115;p17"/>
            <p:cNvSpPr/>
            <p:nvPr/>
          </p:nvSpPr>
          <p:spPr>
            <a:xfrm>
              <a:off x="1996225" y="61000"/>
              <a:ext cx="488750" cy="2939000"/>
            </a:xfrm>
            <a:custGeom>
              <a:rect b="b" l="l" r="r" t="t"/>
              <a:pathLst>
                <a:path extrusionOk="0" h="117560" w="19550">
                  <a:moveTo>
                    <a:pt x="1" y="1"/>
                  </a:moveTo>
                  <a:lnTo>
                    <a:pt x="1" y="62238"/>
                  </a:lnTo>
                  <a:lnTo>
                    <a:pt x="76" y="68746"/>
                  </a:lnTo>
                  <a:lnTo>
                    <a:pt x="226" y="74848"/>
                  </a:lnTo>
                  <a:lnTo>
                    <a:pt x="377" y="80543"/>
                  </a:lnTo>
                  <a:lnTo>
                    <a:pt x="677" y="85831"/>
                  </a:lnTo>
                  <a:lnTo>
                    <a:pt x="1053" y="90713"/>
                  </a:lnTo>
                  <a:lnTo>
                    <a:pt x="1429" y="95594"/>
                  </a:lnTo>
                  <a:lnTo>
                    <a:pt x="1956" y="99662"/>
                  </a:lnTo>
                  <a:lnTo>
                    <a:pt x="2557" y="103323"/>
                  </a:lnTo>
                  <a:lnTo>
                    <a:pt x="3234" y="106577"/>
                  </a:lnTo>
                  <a:lnTo>
                    <a:pt x="3910" y="109424"/>
                  </a:lnTo>
                  <a:lnTo>
                    <a:pt x="4737" y="111865"/>
                  </a:lnTo>
                  <a:lnTo>
                    <a:pt x="5640" y="113899"/>
                  </a:lnTo>
                  <a:lnTo>
                    <a:pt x="6542" y="115526"/>
                  </a:lnTo>
                  <a:lnTo>
                    <a:pt x="7519" y="116746"/>
                  </a:lnTo>
                  <a:lnTo>
                    <a:pt x="8647" y="117560"/>
                  </a:lnTo>
                  <a:lnTo>
                    <a:pt x="10903" y="117560"/>
                  </a:lnTo>
                  <a:lnTo>
                    <a:pt x="11956" y="116746"/>
                  </a:lnTo>
                  <a:lnTo>
                    <a:pt x="13008" y="115526"/>
                  </a:lnTo>
                  <a:lnTo>
                    <a:pt x="13910" y="113899"/>
                  </a:lnTo>
                  <a:lnTo>
                    <a:pt x="14813" y="111865"/>
                  </a:lnTo>
                  <a:lnTo>
                    <a:pt x="15640" y="109424"/>
                  </a:lnTo>
                  <a:lnTo>
                    <a:pt x="16316" y="106577"/>
                  </a:lnTo>
                  <a:lnTo>
                    <a:pt x="16993" y="103323"/>
                  </a:lnTo>
                  <a:lnTo>
                    <a:pt x="17595" y="99662"/>
                  </a:lnTo>
                  <a:lnTo>
                    <a:pt x="18121" y="95594"/>
                  </a:lnTo>
                  <a:lnTo>
                    <a:pt x="18497" y="90713"/>
                  </a:lnTo>
                  <a:lnTo>
                    <a:pt x="18873" y="85831"/>
                  </a:lnTo>
                  <a:lnTo>
                    <a:pt x="19174" y="80543"/>
                  </a:lnTo>
                  <a:lnTo>
                    <a:pt x="19399" y="74848"/>
                  </a:lnTo>
                  <a:lnTo>
                    <a:pt x="19474" y="68746"/>
                  </a:lnTo>
                  <a:lnTo>
                    <a:pt x="19550" y="62238"/>
                  </a:lnTo>
                  <a:lnTo>
                    <a:pt x="19550" y="1"/>
                  </a:lnTo>
                  <a:lnTo>
                    <a:pt x="14211" y="1"/>
                  </a:lnTo>
                  <a:lnTo>
                    <a:pt x="14211" y="64272"/>
                  </a:lnTo>
                  <a:lnTo>
                    <a:pt x="14136" y="70374"/>
                  </a:lnTo>
                  <a:lnTo>
                    <a:pt x="13910" y="76068"/>
                  </a:lnTo>
                  <a:lnTo>
                    <a:pt x="13760" y="78509"/>
                  </a:lnTo>
                  <a:lnTo>
                    <a:pt x="13610" y="80543"/>
                  </a:lnTo>
                  <a:lnTo>
                    <a:pt x="13384" y="82577"/>
                  </a:lnTo>
                  <a:lnTo>
                    <a:pt x="13083" y="84611"/>
                  </a:lnTo>
                  <a:lnTo>
                    <a:pt x="12783" y="86238"/>
                  </a:lnTo>
                  <a:lnTo>
                    <a:pt x="12482" y="87458"/>
                  </a:lnTo>
                  <a:lnTo>
                    <a:pt x="12106" y="88679"/>
                  </a:lnTo>
                  <a:lnTo>
                    <a:pt x="11730" y="89899"/>
                  </a:lnTo>
                  <a:lnTo>
                    <a:pt x="11279" y="90713"/>
                  </a:lnTo>
                  <a:lnTo>
                    <a:pt x="10828" y="91119"/>
                  </a:lnTo>
                  <a:lnTo>
                    <a:pt x="9775" y="91526"/>
                  </a:lnTo>
                  <a:lnTo>
                    <a:pt x="8722" y="91119"/>
                  </a:lnTo>
                  <a:lnTo>
                    <a:pt x="8271" y="90713"/>
                  </a:lnTo>
                  <a:lnTo>
                    <a:pt x="7820" y="89899"/>
                  </a:lnTo>
                  <a:lnTo>
                    <a:pt x="7444" y="88679"/>
                  </a:lnTo>
                  <a:lnTo>
                    <a:pt x="7068" y="87458"/>
                  </a:lnTo>
                  <a:lnTo>
                    <a:pt x="6768" y="86238"/>
                  </a:lnTo>
                  <a:lnTo>
                    <a:pt x="6467" y="84611"/>
                  </a:lnTo>
                  <a:lnTo>
                    <a:pt x="6241" y="82577"/>
                  </a:lnTo>
                  <a:lnTo>
                    <a:pt x="6016" y="80543"/>
                  </a:lnTo>
                  <a:lnTo>
                    <a:pt x="5790" y="78509"/>
                  </a:lnTo>
                  <a:lnTo>
                    <a:pt x="5640" y="76068"/>
                  </a:lnTo>
                  <a:lnTo>
                    <a:pt x="5414" y="70374"/>
                  </a:lnTo>
                  <a:lnTo>
                    <a:pt x="5339" y="64272"/>
                  </a:lnTo>
                  <a:lnTo>
                    <a:pt x="533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6" name="Google Shape;116;p17"/>
            <p:cNvSpPr/>
            <p:nvPr/>
          </p:nvSpPr>
          <p:spPr>
            <a:xfrm>
              <a:off x="2528175" y="0"/>
              <a:ext cx="471825" cy="3000000"/>
            </a:xfrm>
            <a:custGeom>
              <a:rect b="b" l="l" r="r" t="t"/>
              <a:pathLst>
                <a:path extrusionOk="0" h="120000" w="18873">
                  <a:moveTo>
                    <a:pt x="8497" y="0"/>
                  </a:move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053" y="110644"/>
                  </a:lnTo>
                  <a:lnTo>
                    <a:pt x="2181" y="113085"/>
                  </a:lnTo>
                  <a:lnTo>
                    <a:pt x="3384" y="115119"/>
                  </a:lnTo>
                  <a:lnTo>
                    <a:pt x="4662" y="116746"/>
                  </a:lnTo>
                  <a:lnTo>
                    <a:pt x="6016" y="118373"/>
                  </a:lnTo>
                  <a:lnTo>
                    <a:pt x="7369" y="119186"/>
                  </a:lnTo>
                  <a:lnTo>
                    <a:pt x="8798"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lnTo>
                    <a:pt x="9099" y="44339"/>
                  </a:lnTo>
                  <a:lnTo>
                    <a:pt x="8046" y="42712"/>
                  </a:lnTo>
                  <a:lnTo>
                    <a:pt x="7294" y="41085"/>
                  </a:lnTo>
                  <a:lnTo>
                    <a:pt x="6693" y="39864"/>
                  </a:lnTo>
                  <a:lnTo>
                    <a:pt x="6317" y="38237"/>
                  </a:lnTo>
                  <a:lnTo>
                    <a:pt x="6166" y="36203"/>
                  </a:lnTo>
                  <a:lnTo>
                    <a:pt x="6091" y="33356"/>
                  </a:lnTo>
                  <a:lnTo>
                    <a:pt x="6166" y="31322"/>
                  </a:lnTo>
                  <a:lnTo>
                    <a:pt x="6317" y="29695"/>
                  </a:lnTo>
                  <a:lnTo>
                    <a:pt x="6617" y="28068"/>
                  </a:lnTo>
                  <a:lnTo>
                    <a:pt x="6993" y="26847"/>
                  </a:lnTo>
                  <a:lnTo>
                    <a:pt x="7444" y="26034"/>
                  </a:lnTo>
                  <a:lnTo>
                    <a:pt x="8046" y="25220"/>
                  </a:lnTo>
                  <a:lnTo>
                    <a:pt x="8647"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7595" y="8136"/>
                  </a:lnTo>
                  <a:lnTo>
                    <a:pt x="16617" y="6102"/>
                  </a:lnTo>
                  <a:lnTo>
                    <a:pt x="15640" y="4475"/>
                  </a:lnTo>
                  <a:lnTo>
                    <a:pt x="14512" y="2847"/>
                  </a:lnTo>
                  <a:lnTo>
                    <a:pt x="13384" y="1627"/>
                  </a:lnTo>
                  <a:lnTo>
                    <a:pt x="12106" y="814"/>
                  </a:lnTo>
                  <a:lnTo>
                    <a:pt x="10828" y="0"/>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7" name="Google Shape;117;p17"/>
            <p:cNvSpPr/>
            <p:nvPr/>
          </p:nvSpPr>
          <p:spPr>
            <a:xfrm>
              <a:off x="2528175" y="0"/>
              <a:ext cx="471825" cy="3000000"/>
            </a:xfrm>
            <a:custGeom>
              <a:rect b="b" l="l" r="r" t="t"/>
              <a:pathLst>
                <a:path extrusionOk="0" fill="none" h="120000" w="18873">
                  <a:moveTo>
                    <a:pt x="12106" y="48000"/>
                  </a:moveTo>
                  <a:lnTo>
                    <a:pt x="12106" y="48000"/>
                  </a:lnTo>
                  <a:lnTo>
                    <a:pt x="9099" y="44339"/>
                  </a:lnTo>
                  <a:lnTo>
                    <a:pt x="8046" y="42712"/>
                  </a:lnTo>
                  <a:lnTo>
                    <a:pt x="7294" y="41085"/>
                  </a:lnTo>
                  <a:lnTo>
                    <a:pt x="6693" y="39864"/>
                  </a:lnTo>
                  <a:lnTo>
                    <a:pt x="6317" y="38237"/>
                  </a:lnTo>
                  <a:lnTo>
                    <a:pt x="6166" y="36203"/>
                  </a:lnTo>
                  <a:lnTo>
                    <a:pt x="6091" y="33356"/>
                  </a:lnTo>
                  <a:lnTo>
                    <a:pt x="6091" y="33356"/>
                  </a:lnTo>
                  <a:lnTo>
                    <a:pt x="6166" y="31322"/>
                  </a:lnTo>
                  <a:lnTo>
                    <a:pt x="6317" y="29695"/>
                  </a:lnTo>
                  <a:lnTo>
                    <a:pt x="6617" y="28068"/>
                  </a:lnTo>
                  <a:lnTo>
                    <a:pt x="6993" y="26847"/>
                  </a:lnTo>
                  <a:lnTo>
                    <a:pt x="7444" y="26034"/>
                  </a:lnTo>
                  <a:lnTo>
                    <a:pt x="8046" y="25220"/>
                  </a:lnTo>
                  <a:lnTo>
                    <a:pt x="8647" y="24814"/>
                  </a:lnTo>
                  <a:lnTo>
                    <a:pt x="9399" y="24814"/>
                  </a:lnTo>
                  <a:lnTo>
                    <a:pt x="9399"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8422" y="10576"/>
                  </a:lnTo>
                  <a:lnTo>
                    <a:pt x="17595" y="8136"/>
                  </a:lnTo>
                  <a:lnTo>
                    <a:pt x="16617" y="6102"/>
                  </a:lnTo>
                  <a:lnTo>
                    <a:pt x="15640" y="4475"/>
                  </a:lnTo>
                  <a:lnTo>
                    <a:pt x="14512" y="2847"/>
                  </a:lnTo>
                  <a:lnTo>
                    <a:pt x="13384" y="1627"/>
                  </a:lnTo>
                  <a:lnTo>
                    <a:pt x="12106" y="814"/>
                  </a:lnTo>
                  <a:lnTo>
                    <a:pt x="10828" y="0"/>
                  </a:lnTo>
                  <a:lnTo>
                    <a:pt x="9475" y="0"/>
                  </a:lnTo>
                  <a:lnTo>
                    <a:pt x="9475" y="0"/>
                  </a:lnTo>
                  <a:lnTo>
                    <a:pt x="8497" y="0"/>
                  </a:ln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 y="108203"/>
                  </a:lnTo>
                  <a:lnTo>
                    <a:pt x="1053" y="110644"/>
                  </a:lnTo>
                  <a:lnTo>
                    <a:pt x="2181" y="113085"/>
                  </a:lnTo>
                  <a:lnTo>
                    <a:pt x="3384" y="115119"/>
                  </a:lnTo>
                  <a:lnTo>
                    <a:pt x="4662" y="116746"/>
                  </a:lnTo>
                  <a:lnTo>
                    <a:pt x="6016" y="118373"/>
                  </a:lnTo>
                  <a:lnTo>
                    <a:pt x="7369" y="119186"/>
                  </a:lnTo>
                  <a:lnTo>
                    <a:pt x="8798" y="120000"/>
                  </a:lnTo>
                  <a:lnTo>
                    <a:pt x="10226" y="120000"/>
                  </a:lnTo>
                  <a:lnTo>
                    <a:pt x="10226"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extLst>
    <p:ext uri="{DCECCB84-F9BA-43D5-87BE-67443E8EF086}">
      <p15:sldGuideLst>
        <p15:guide id="1" pos="3560">
          <p15:clr>
            <a:srgbClr val="547EBF"/>
          </p15:clr>
        </p15:guide>
        <p15:guide id="2" pos="2200">
          <p15:clr>
            <a:srgbClr val="547EBF"/>
          </p15:clr>
        </p15:guide>
        <p15:guide id="3" orient="horz" pos="1237">
          <p15:clr>
            <a:srgbClr val="547EBF"/>
          </p15:clr>
        </p15:guide>
        <p15:guide id="4" orient="horz" pos="2003">
          <p15:clr>
            <a:srgbClr val="547EBF"/>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and sidebar">
  <p:cSld name="Picture and sidebar">
    <p:bg>
      <p:bgPr>
        <a:solidFill>
          <a:srgbClr val="D8D8D8"/>
        </a:solidFill>
      </p:bgPr>
    </p:bg>
    <p:spTree>
      <p:nvGrpSpPr>
        <p:cNvPr id="118" name="Shape 118"/>
        <p:cNvGrpSpPr/>
        <p:nvPr/>
      </p:nvGrpSpPr>
      <p:grpSpPr>
        <a:xfrm>
          <a:off x="0" y="0"/>
          <a:ext cx="0" cy="0"/>
          <a:chOff x="0" y="0"/>
          <a:chExt cx="0" cy="0"/>
        </a:xfrm>
      </p:grpSpPr>
      <p:sp>
        <p:nvSpPr>
          <p:cNvPr id="119" name="Google Shape;119;p18"/>
          <p:cNvSpPr/>
          <p:nvPr/>
        </p:nvSpPr>
        <p:spPr>
          <a:xfrm>
            <a:off x="7009200" y="0"/>
            <a:ext cx="2134800" cy="5143500"/>
          </a:xfrm>
          <a:prstGeom prst="rect">
            <a:avLst/>
          </a:prstGeom>
          <a:solidFill>
            <a:schemeClr val="dk2"/>
          </a:solidFill>
          <a:ln>
            <a:noFill/>
          </a:ln>
        </p:spPr>
        <p:txBody>
          <a:bodyPr anchorCtr="0" anchor="ctr" bIns="46800" lIns="90000" spcFirstLastPara="1" rIns="90000" wrap="square" tIns="468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20" name="Google Shape;120;p18"/>
          <p:cNvGrpSpPr/>
          <p:nvPr/>
        </p:nvGrpSpPr>
        <p:grpSpPr>
          <a:xfrm>
            <a:off x="7223126" y="1813285"/>
            <a:ext cx="1920825" cy="21835"/>
            <a:chOff x="9639300" y="2417713"/>
            <a:chExt cx="2561100" cy="29113"/>
          </a:xfrm>
        </p:grpSpPr>
        <p:cxnSp>
          <p:nvCxnSpPr>
            <p:cNvPr id="121" name="Google Shape;121;p18"/>
            <p:cNvCxnSpPr/>
            <p:nvPr/>
          </p:nvCxnSpPr>
          <p:spPr>
            <a:xfrm>
              <a:off x="9639300" y="2417713"/>
              <a:ext cx="2561100" cy="0"/>
            </a:xfrm>
            <a:prstGeom prst="straightConnector1">
              <a:avLst/>
            </a:prstGeom>
            <a:solidFill>
              <a:schemeClr val="lt1"/>
            </a:solidFill>
            <a:ln cap="flat" cmpd="sng" w="25400">
              <a:solidFill>
                <a:schemeClr val="lt1"/>
              </a:solidFill>
              <a:prstDash val="solid"/>
              <a:miter lim="800000"/>
              <a:headEnd len="sm" w="sm" type="none"/>
              <a:tailEnd len="sm" w="sm" type="none"/>
            </a:ln>
          </p:spPr>
        </p:cxnSp>
        <p:cxnSp>
          <p:nvCxnSpPr>
            <p:cNvPr id="122" name="Google Shape;122;p18"/>
            <p:cNvCxnSpPr/>
            <p:nvPr/>
          </p:nvCxnSpPr>
          <p:spPr>
            <a:xfrm>
              <a:off x="9639300" y="2446826"/>
              <a:ext cx="1291200" cy="0"/>
            </a:xfrm>
            <a:prstGeom prst="straightConnector1">
              <a:avLst/>
            </a:prstGeom>
            <a:solidFill>
              <a:schemeClr val="lt1"/>
            </a:solidFill>
            <a:ln cap="flat" cmpd="sng" w="76200">
              <a:solidFill>
                <a:schemeClr val="lt1"/>
              </a:solidFill>
              <a:prstDash val="solid"/>
              <a:miter lim="800000"/>
              <a:headEnd len="sm" w="sm" type="none"/>
              <a:tailEnd len="sm" w="sm" type="none"/>
            </a:ln>
          </p:spPr>
        </p:cxnSp>
      </p:grpSp>
      <p:cxnSp>
        <p:nvCxnSpPr>
          <p:cNvPr id="123" name="Google Shape;123;p18"/>
          <p:cNvCxnSpPr/>
          <p:nvPr/>
        </p:nvCxnSpPr>
        <p:spPr>
          <a:xfrm>
            <a:off x="7009118" y="0"/>
            <a:ext cx="0" cy="5143500"/>
          </a:xfrm>
          <a:prstGeom prst="straightConnector1">
            <a:avLst/>
          </a:prstGeom>
          <a:noFill/>
          <a:ln cap="flat" cmpd="sng" w="9525">
            <a:solidFill>
              <a:schemeClr val="lt1"/>
            </a:solidFill>
            <a:prstDash val="solid"/>
            <a:miter lim="800000"/>
            <a:headEnd len="sm" w="sm" type="none"/>
            <a:tailEnd len="sm" w="sm" type="none"/>
          </a:ln>
        </p:spPr>
      </p:cxnSp>
      <p:sp>
        <p:nvSpPr>
          <p:cNvPr id="124" name="Google Shape;124;p18"/>
          <p:cNvSpPr/>
          <p:nvPr>
            <p:ph idx="2" type="pic"/>
          </p:nvPr>
        </p:nvSpPr>
        <p:spPr>
          <a:xfrm>
            <a:off x="0" y="0"/>
            <a:ext cx="7009200" cy="5143500"/>
          </a:xfrm>
          <a:prstGeom prst="rect">
            <a:avLst/>
          </a:prstGeom>
          <a:noFill/>
          <a:ln>
            <a:noFill/>
          </a:ln>
        </p:spPr>
        <p:txBody>
          <a:bodyPr anchorCtr="0" anchor="ctr" bIns="0" lIns="0" spcFirstLastPara="1" rIns="0" wrap="square" tIns="648000">
            <a:noAutofit/>
          </a:bodyPr>
          <a:lstStyle>
            <a:lvl1pPr lvl="0" marR="0" rtl="0" algn="ctr">
              <a:lnSpc>
                <a:spcPct val="100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125" name="Google Shape;125;p18"/>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6" name="Google Shape;126;p18"/>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7" name="Google Shape;127;p18"/>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28" name="Google Shape;128;p18"/>
          <p:cNvSpPr txBox="1"/>
          <p:nvPr>
            <p:ph idx="1" type="body"/>
          </p:nvPr>
        </p:nvSpPr>
        <p:spPr>
          <a:xfrm>
            <a:off x="7223126" y="3625832"/>
            <a:ext cx="1714200" cy="8634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129" name="Google Shape;129;p18"/>
          <p:cNvSpPr txBox="1"/>
          <p:nvPr>
            <p:ph idx="3" type="body"/>
          </p:nvPr>
        </p:nvSpPr>
        <p:spPr>
          <a:xfrm>
            <a:off x="7223126" y="2742193"/>
            <a:ext cx="1714200" cy="835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130" name="Google Shape;130;p18"/>
          <p:cNvSpPr txBox="1"/>
          <p:nvPr>
            <p:ph idx="4" type="body"/>
          </p:nvPr>
        </p:nvSpPr>
        <p:spPr>
          <a:xfrm>
            <a:off x="7223126" y="2073632"/>
            <a:ext cx="1714200" cy="6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1600"/>
              <a:buNone/>
              <a:defRPr sz="1600">
                <a:solidFill>
                  <a:schemeClr val="lt1"/>
                </a:solidFill>
              </a:defRPr>
            </a:lvl1pPr>
            <a:lvl2pPr indent="-285750" lvl="1" marL="914400" rtl="0" algn="l">
              <a:lnSpc>
                <a:spcPct val="90000"/>
              </a:lnSpc>
              <a:spcBef>
                <a:spcPts val="1400"/>
              </a:spcBef>
              <a:spcAft>
                <a:spcPts val="0"/>
              </a:spcAft>
              <a:buClr>
                <a:schemeClr val="lt1"/>
              </a:buClr>
              <a:buSzPts val="900"/>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131" name="Google Shape;131;p18"/>
          <p:cNvSpPr txBox="1"/>
          <p:nvPr>
            <p:ph type="title"/>
          </p:nvPr>
        </p:nvSpPr>
        <p:spPr>
          <a:xfrm>
            <a:off x="7223126" y="490538"/>
            <a:ext cx="1714200" cy="11961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lt1"/>
              </a:buClr>
              <a:buSzPts val="2700"/>
              <a:buFont typeface="Arial"/>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132" name="Google Shape;132;p18"/>
          <p:cNvPicPr preferRelativeResize="0"/>
          <p:nvPr/>
        </p:nvPicPr>
        <p:blipFill rotWithShape="1">
          <a:blip r:embed="rId2">
            <a:alphaModFix/>
          </a:blip>
          <a:srcRect b="0" l="0" r="0" t="0"/>
          <a:stretch/>
        </p:blipFill>
        <p:spPr>
          <a:xfrm>
            <a:off x="8138872" y="4847287"/>
            <a:ext cx="809997" cy="149571"/>
          </a:xfrm>
          <a:prstGeom prst="rect">
            <a:avLst/>
          </a:prstGeom>
          <a:noFill/>
          <a:ln>
            <a:noFill/>
          </a:ln>
        </p:spPr>
      </p:pic>
    </p:spTree>
  </p:cSld>
  <p:clrMapOvr>
    <a:masterClrMapping/>
  </p:clrMapOvr>
  <p:extLst>
    <p:ext uri="{DCECCB84-F9BA-43D5-87BE-67443E8EF086}">
      <p15:sldGuideLst>
        <p15:guide id="1" pos="2729">
          <p15:clr>
            <a:srgbClr val="547EBF"/>
          </p15:clr>
        </p15:guide>
        <p15:guide id="2" orient="horz" pos="1237">
          <p15:clr>
            <a:srgbClr val="547EBF"/>
          </p15:clr>
        </p15:guide>
        <p15:guide id="3" orient="horz" pos="2003">
          <p15:clr>
            <a:srgbClr val="547EBF"/>
          </p15:clr>
        </p15:guide>
        <p15:guide id="4" pos="1689">
          <p15:clr>
            <a:srgbClr val="547EBF"/>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 white logo">
  <p:cSld name="1_Picture - white logo">
    <p:bg>
      <p:bgPr>
        <a:solidFill>
          <a:srgbClr val="D8D8D8"/>
        </a:solidFill>
      </p:bgPr>
    </p:bg>
    <p:spTree>
      <p:nvGrpSpPr>
        <p:cNvPr id="133" name="Shape 133"/>
        <p:cNvGrpSpPr/>
        <p:nvPr/>
      </p:nvGrpSpPr>
      <p:grpSpPr>
        <a:xfrm>
          <a:off x="0" y="0"/>
          <a:ext cx="0" cy="0"/>
          <a:chOff x="0" y="0"/>
          <a:chExt cx="0" cy="0"/>
        </a:xfrm>
      </p:grpSpPr>
      <p:sp>
        <p:nvSpPr>
          <p:cNvPr id="134" name="Google Shape;134;p19"/>
          <p:cNvSpPr/>
          <p:nvPr>
            <p:ph idx="2" type="pic"/>
          </p:nvPr>
        </p:nvSpPr>
        <p:spPr>
          <a:xfrm>
            <a:off x="2" y="2"/>
            <a:ext cx="9144000" cy="5143500"/>
          </a:xfrm>
          <a:prstGeom prst="rect">
            <a:avLst/>
          </a:prstGeom>
          <a:noFill/>
          <a:ln>
            <a:noFill/>
          </a:ln>
        </p:spPr>
        <p:txBody>
          <a:bodyPr anchorCtr="0" anchor="ctr" bIns="0" lIns="0" spcFirstLastPara="1" rIns="0" wrap="square" tIns="648000">
            <a:noAutofit/>
          </a:bodyPr>
          <a:lstStyle>
            <a:lvl1pPr lvl="0" marR="0" rtl="0" algn="ctr">
              <a:lnSpc>
                <a:spcPct val="113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135" name="Google Shape;135;p19"/>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888888"/>
              </a:buClr>
              <a:buSzPts val="1100"/>
              <a:buFont typeface="Arial"/>
              <a:buNone/>
              <a:defRPr/>
            </a:lvl1pPr>
            <a:lvl2pPr lvl="1" rtl="0" algn="l">
              <a:lnSpc>
                <a:spcPct val="100000"/>
              </a:lnSpc>
              <a:spcBef>
                <a:spcPts val="0"/>
              </a:spcBef>
              <a:spcAft>
                <a:spcPts val="0"/>
              </a:spcAft>
              <a:buClr>
                <a:schemeClr val="dk1"/>
              </a:buClr>
              <a:buSzPts val="1100"/>
              <a:buFont typeface="Arial"/>
              <a:buNone/>
              <a:defRPr/>
            </a:lvl2pPr>
            <a:lvl3pPr lvl="2" rtl="0" algn="l">
              <a:lnSpc>
                <a:spcPct val="100000"/>
              </a:lnSpc>
              <a:spcBef>
                <a:spcPts val="0"/>
              </a:spcBef>
              <a:spcAft>
                <a:spcPts val="0"/>
              </a:spcAft>
              <a:buClr>
                <a:schemeClr val="dk1"/>
              </a:buClr>
              <a:buSzPts val="1100"/>
              <a:buFont typeface="Arial"/>
              <a:buNone/>
              <a:defRPr/>
            </a:lvl3pPr>
            <a:lvl4pPr lvl="3" rtl="0" algn="l">
              <a:lnSpc>
                <a:spcPct val="100000"/>
              </a:lnSpc>
              <a:spcBef>
                <a:spcPts val="0"/>
              </a:spcBef>
              <a:spcAft>
                <a:spcPts val="0"/>
              </a:spcAft>
              <a:buClr>
                <a:schemeClr val="dk1"/>
              </a:buClr>
              <a:buSzPts val="1100"/>
              <a:buFont typeface="Arial"/>
              <a:buNone/>
              <a:defRPr/>
            </a:lvl4pPr>
            <a:lvl5pPr lvl="4" rtl="0" algn="l">
              <a:lnSpc>
                <a:spcPct val="100000"/>
              </a:lnSpc>
              <a:spcBef>
                <a:spcPts val="0"/>
              </a:spcBef>
              <a:spcAft>
                <a:spcPts val="0"/>
              </a:spcAft>
              <a:buClr>
                <a:schemeClr val="dk1"/>
              </a:buClr>
              <a:buSzPts val="1100"/>
              <a:buFont typeface="Arial"/>
              <a:buNone/>
              <a:defRPr/>
            </a:lvl5pPr>
            <a:lvl6pPr lvl="5" rtl="0" algn="l">
              <a:lnSpc>
                <a:spcPct val="100000"/>
              </a:lnSpc>
              <a:spcBef>
                <a:spcPts val="0"/>
              </a:spcBef>
              <a:spcAft>
                <a:spcPts val="0"/>
              </a:spcAft>
              <a:buClr>
                <a:schemeClr val="dk1"/>
              </a:buClr>
              <a:buSzPts val="1100"/>
              <a:buFont typeface="Arial"/>
              <a:buNone/>
              <a:defRPr/>
            </a:lvl6pPr>
            <a:lvl7pPr lvl="6" rtl="0" algn="l">
              <a:lnSpc>
                <a:spcPct val="100000"/>
              </a:lnSpc>
              <a:spcBef>
                <a:spcPts val="0"/>
              </a:spcBef>
              <a:spcAft>
                <a:spcPts val="0"/>
              </a:spcAft>
              <a:buClr>
                <a:schemeClr val="dk1"/>
              </a:buClr>
              <a:buSzPts val="1100"/>
              <a:buFont typeface="Arial"/>
              <a:buNone/>
              <a:defRPr/>
            </a:lvl7pPr>
            <a:lvl8pPr lvl="7" rtl="0" algn="l">
              <a:lnSpc>
                <a:spcPct val="100000"/>
              </a:lnSpc>
              <a:spcBef>
                <a:spcPts val="0"/>
              </a:spcBef>
              <a:spcAft>
                <a:spcPts val="0"/>
              </a:spcAft>
              <a:buClr>
                <a:schemeClr val="dk1"/>
              </a:buClr>
              <a:buSzPts val="1100"/>
              <a:buFont typeface="Arial"/>
              <a:buNone/>
              <a:defRPr/>
            </a:lvl8pPr>
            <a:lvl9pPr lvl="8" rtl="0" algn="l">
              <a:lnSpc>
                <a:spcPct val="100000"/>
              </a:lnSpc>
              <a:spcBef>
                <a:spcPts val="0"/>
              </a:spcBef>
              <a:spcAft>
                <a:spcPts val="0"/>
              </a:spcAft>
              <a:buClr>
                <a:schemeClr val="dk1"/>
              </a:buClr>
              <a:buSzPts val="1100"/>
              <a:buFont typeface="Arial"/>
              <a:buNone/>
              <a:defRPr/>
            </a:lvl9pPr>
          </a:lstStyle>
          <a:p/>
        </p:txBody>
      </p:sp>
      <p:sp>
        <p:nvSpPr>
          <p:cNvPr id="136" name="Google Shape;136;p19"/>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888888"/>
              </a:buClr>
              <a:buSzPts val="1100"/>
              <a:buFont typeface="Arial"/>
              <a:buNone/>
              <a:defRPr/>
            </a:lvl1pPr>
            <a:lvl2pPr lvl="1" rtl="0" algn="l">
              <a:lnSpc>
                <a:spcPct val="100000"/>
              </a:lnSpc>
              <a:spcBef>
                <a:spcPts val="0"/>
              </a:spcBef>
              <a:spcAft>
                <a:spcPts val="0"/>
              </a:spcAft>
              <a:buClr>
                <a:schemeClr val="dk1"/>
              </a:buClr>
              <a:buSzPts val="1100"/>
              <a:buFont typeface="Arial"/>
              <a:buNone/>
              <a:defRPr/>
            </a:lvl2pPr>
            <a:lvl3pPr lvl="2" rtl="0" algn="l">
              <a:lnSpc>
                <a:spcPct val="100000"/>
              </a:lnSpc>
              <a:spcBef>
                <a:spcPts val="0"/>
              </a:spcBef>
              <a:spcAft>
                <a:spcPts val="0"/>
              </a:spcAft>
              <a:buClr>
                <a:schemeClr val="dk1"/>
              </a:buClr>
              <a:buSzPts val="1100"/>
              <a:buFont typeface="Arial"/>
              <a:buNone/>
              <a:defRPr/>
            </a:lvl3pPr>
            <a:lvl4pPr lvl="3" rtl="0" algn="l">
              <a:lnSpc>
                <a:spcPct val="100000"/>
              </a:lnSpc>
              <a:spcBef>
                <a:spcPts val="0"/>
              </a:spcBef>
              <a:spcAft>
                <a:spcPts val="0"/>
              </a:spcAft>
              <a:buClr>
                <a:schemeClr val="dk1"/>
              </a:buClr>
              <a:buSzPts val="1100"/>
              <a:buFont typeface="Arial"/>
              <a:buNone/>
              <a:defRPr/>
            </a:lvl4pPr>
            <a:lvl5pPr lvl="4" rtl="0" algn="l">
              <a:lnSpc>
                <a:spcPct val="100000"/>
              </a:lnSpc>
              <a:spcBef>
                <a:spcPts val="0"/>
              </a:spcBef>
              <a:spcAft>
                <a:spcPts val="0"/>
              </a:spcAft>
              <a:buClr>
                <a:schemeClr val="dk1"/>
              </a:buClr>
              <a:buSzPts val="1100"/>
              <a:buFont typeface="Arial"/>
              <a:buNone/>
              <a:defRPr/>
            </a:lvl5pPr>
            <a:lvl6pPr lvl="5" rtl="0" algn="l">
              <a:lnSpc>
                <a:spcPct val="100000"/>
              </a:lnSpc>
              <a:spcBef>
                <a:spcPts val="0"/>
              </a:spcBef>
              <a:spcAft>
                <a:spcPts val="0"/>
              </a:spcAft>
              <a:buClr>
                <a:schemeClr val="dk1"/>
              </a:buClr>
              <a:buSzPts val="1100"/>
              <a:buFont typeface="Arial"/>
              <a:buNone/>
              <a:defRPr/>
            </a:lvl6pPr>
            <a:lvl7pPr lvl="6" rtl="0" algn="l">
              <a:lnSpc>
                <a:spcPct val="100000"/>
              </a:lnSpc>
              <a:spcBef>
                <a:spcPts val="0"/>
              </a:spcBef>
              <a:spcAft>
                <a:spcPts val="0"/>
              </a:spcAft>
              <a:buClr>
                <a:schemeClr val="dk1"/>
              </a:buClr>
              <a:buSzPts val="1100"/>
              <a:buFont typeface="Arial"/>
              <a:buNone/>
              <a:defRPr/>
            </a:lvl7pPr>
            <a:lvl8pPr lvl="7" rtl="0" algn="l">
              <a:lnSpc>
                <a:spcPct val="100000"/>
              </a:lnSpc>
              <a:spcBef>
                <a:spcPts val="0"/>
              </a:spcBef>
              <a:spcAft>
                <a:spcPts val="0"/>
              </a:spcAft>
              <a:buClr>
                <a:schemeClr val="dk1"/>
              </a:buClr>
              <a:buSzPts val="1100"/>
              <a:buFont typeface="Arial"/>
              <a:buNone/>
              <a:defRPr/>
            </a:lvl8pPr>
            <a:lvl9pPr lvl="8" rtl="0" algn="l">
              <a:lnSpc>
                <a:spcPct val="100000"/>
              </a:lnSpc>
              <a:spcBef>
                <a:spcPts val="0"/>
              </a:spcBef>
              <a:spcAft>
                <a:spcPts val="0"/>
              </a:spcAft>
              <a:buClr>
                <a:schemeClr val="dk1"/>
              </a:buClr>
              <a:buSzPts val="1100"/>
              <a:buFont typeface="Arial"/>
              <a:buNone/>
              <a:defRPr/>
            </a:lvl9pPr>
          </a:lstStyle>
          <a:p/>
        </p:txBody>
      </p:sp>
      <p:sp>
        <p:nvSpPr>
          <p:cNvPr id="137" name="Google Shape;137;p19"/>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138" name="Google Shape;138;p19"/>
          <p:cNvGrpSpPr/>
          <p:nvPr/>
        </p:nvGrpSpPr>
        <p:grpSpPr>
          <a:xfrm>
            <a:off x="8138872" y="4847287"/>
            <a:ext cx="810000" cy="151200"/>
            <a:chOff x="0" y="0"/>
            <a:chExt cx="3000000" cy="3000000"/>
          </a:xfrm>
        </p:grpSpPr>
        <p:sp>
          <p:nvSpPr>
            <p:cNvPr id="139" name="Google Shape;139;p19"/>
            <p:cNvSpPr/>
            <p:nvPr/>
          </p:nvSpPr>
          <p:spPr>
            <a:xfrm>
              <a:off x="902250" y="61000"/>
              <a:ext cx="479350" cy="2878000"/>
            </a:xfrm>
            <a:custGeom>
              <a:rect b="b" l="l" r="r" t="t"/>
              <a:pathLst>
                <a:path extrusionOk="0" h="115120" w="19174">
                  <a:moveTo>
                    <a:pt x="0" y="1"/>
                  </a:moveTo>
                  <a:lnTo>
                    <a:pt x="0" y="115119"/>
                  </a:lnTo>
                  <a:lnTo>
                    <a:pt x="5188" y="115119"/>
                  </a:lnTo>
                  <a:lnTo>
                    <a:pt x="518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0" name="Google Shape;140;p19"/>
            <p:cNvSpPr/>
            <p:nvPr/>
          </p:nvSpPr>
          <p:spPr>
            <a:xfrm>
              <a:off x="902250" y="61000"/>
              <a:ext cx="479350" cy="2878000"/>
            </a:xfrm>
            <a:custGeom>
              <a:rect b="b" l="l" r="r" t="t"/>
              <a:pathLst>
                <a:path extrusionOk="0" fill="none" h="115120" w="19174">
                  <a:moveTo>
                    <a:pt x="19173" y="38645"/>
                  </a:move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lnTo>
                    <a:pt x="11053" y="1"/>
                  </a:lnTo>
                  <a:lnTo>
                    <a:pt x="0" y="1"/>
                  </a:lnTo>
                  <a:lnTo>
                    <a:pt x="0" y="115119"/>
                  </a:lnTo>
                  <a:lnTo>
                    <a:pt x="5188" y="115119"/>
                  </a:lnTo>
                  <a:lnTo>
                    <a:pt x="5188" y="24814"/>
                  </a:lnTo>
                  <a:lnTo>
                    <a:pt x="1112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9098" y="115119"/>
                  </a:lnTo>
                  <a:lnTo>
                    <a:pt x="14211" y="74035"/>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1" name="Google Shape;141;p19"/>
            <p:cNvSpPr/>
            <p:nvPr/>
          </p:nvSpPr>
          <p:spPr>
            <a:xfrm>
              <a:off x="686075" y="61000"/>
              <a:ext cx="129725" cy="2878000"/>
            </a:xfrm>
            <a:custGeom>
              <a:rect b="b" l="l" r="r" t="t"/>
              <a:pathLst>
                <a:path extrusionOk="0" h="115120" w="5189">
                  <a:moveTo>
                    <a:pt x="1" y="1"/>
                  </a:moveTo>
                  <a:lnTo>
                    <a:pt x="1" y="115119"/>
                  </a:lnTo>
                  <a:lnTo>
                    <a:pt x="5189" y="115119"/>
                  </a:lnTo>
                  <a:lnTo>
                    <a:pt x="518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2" name="Google Shape;142;p19"/>
            <p:cNvSpPr/>
            <p:nvPr/>
          </p:nvSpPr>
          <p:spPr>
            <a:xfrm>
              <a:off x="0" y="61000"/>
              <a:ext cx="657900" cy="2878000"/>
            </a:xfrm>
            <a:custGeom>
              <a:rect b="b" l="l" r="r" t="t"/>
              <a:pathLst>
                <a:path extrusionOk="0" h="115120" w="26316">
                  <a:moveTo>
                    <a:pt x="10827" y="1"/>
                  </a:moveTo>
                  <a:lnTo>
                    <a:pt x="0" y="115119"/>
                  </a:lnTo>
                  <a:lnTo>
                    <a:pt x="5789" y="115119"/>
                  </a:lnTo>
                  <a:lnTo>
                    <a:pt x="7594" y="96001"/>
                  </a:lnTo>
                  <a:lnTo>
                    <a:pt x="16316" y="96001"/>
                  </a:lnTo>
                  <a:lnTo>
                    <a:pt x="14135" y="71594"/>
                  </a:lnTo>
                  <a:lnTo>
                    <a:pt x="9774" y="71594"/>
                  </a:lnTo>
                  <a:lnTo>
                    <a:pt x="13008" y="36204"/>
                  </a:lnTo>
                  <a:lnTo>
                    <a:pt x="13083" y="36204"/>
                  </a:lnTo>
                  <a:lnTo>
                    <a:pt x="20376" y="115119"/>
                  </a:lnTo>
                  <a:lnTo>
                    <a:pt x="26316" y="115119"/>
                  </a:lnTo>
                  <a:lnTo>
                    <a:pt x="1548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3" name="Google Shape;143;p19"/>
            <p:cNvSpPr/>
            <p:nvPr/>
          </p:nvSpPr>
          <p:spPr>
            <a:xfrm>
              <a:off x="1443600" y="61000"/>
              <a:ext cx="498150" cy="2878000"/>
            </a:xfrm>
            <a:custGeom>
              <a:rect b="b" l="l" r="r" t="t"/>
              <a:pathLst>
                <a:path extrusionOk="0" h="115120" w="19926">
                  <a:moveTo>
                    <a:pt x="12557" y="24407"/>
                  </a:moveTo>
                  <a:lnTo>
                    <a:pt x="12858" y="25221"/>
                  </a:lnTo>
                  <a:lnTo>
                    <a:pt x="13158" y="26035"/>
                  </a:lnTo>
                  <a:lnTo>
                    <a:pt x="13459" y="27255"/>
                  </a:lnTo>
                  <a:lnTo>
                    <a:pt x="13685" y="28882"/>
                  </a:lnTo>
                  <a:lnTo>
                    <a:pt x="13835" y="30509"/>
                  </a:lnTo>
                  <a:lnTo>
                    <a:pt x="13985" y="32543"/>
                  </a:lnTo>
                  <a:lnTo>
                    <a:pt x="13985" y="34577"/>
                  </a:lnTo>
                  <a:lnTo>
                    <a:pt x="13985" y="36611"/>
                  </a:lnTo>
                  <a:lnTo>
                    <a:pt x="13835" y="38645"/>
                  </a:lnTo>
                  <a:lnTo>
                    <a:pt x="13685" y="40272"/>
                  </a:lnTo>
                  <a:lnTo>
                    <a:pt x="13459" y="41899"/>
                  </a:lnTo>
                  <a:lnTo>
                    <a:pt x="13158" y="43119"/>
                  </a:lnTo>
                  <a:lnTo>
                    <a:pt x="12858" y="43933"/>
                  </a:lnTo>
                  <a:lnTo>
                    <a:pt x="12482" y="44340"/>
                  </a:lnTo>
                  <a:lnTo>
                    <a:pt x="12106" y="44746"/>
                  </a:lnTo>
                  <a:lnTo>
                    <a:pt x="5188" y="44746"/>
                  </a:lnTo>
                  <a:lnTo>
                    <a:pt x="5188" y="24407"/>
                  </a:lnTo>
                  <a:close/>
                  <a:moveTo>
                    <a:pt x="12256" y="67526"/>
                  </a:moveTo>
                  <a:lnTo>
                    <a:pt x="12707" y="67933"/>
                  </a:lnTo>
                  <a:lnTo>
                    <a:pt x="13158" y="68340"/>
                  </a:lnTo>
                  <a:lnTo>
                    <a:pt x="13534" y="69560"/>
                  </a:lnTo>
                  <a:lnTo>
                    <a:pt x="13910" y="70780"/>
                  </a:lnTo>
                  <a:lnTo>
                    <a:pt x="14136" y="72407"/>
                  </a:lnTo>
                  <a:lnTo>
                    <a:pt x="14361" y="74441"/>
                  </a:lnTo>
                  <a:lnTo>
                    <a:pt x="14436" y="76882"/>
                  </a:lnTo>
                  <a:lnTo>
                    <a:pt x="14512" y="78916"/>
                  </a:lnTo>
                  <a:lnTo>
                    <a:pt x="14436" y="81763"/>
                  </a:lnTo>
                  <a:lnTo>
                    <a:pt x="14361" y="83797"/>
                  </a:lnTo>
                  <a:lnTo>
                    <a:pt x="14136" y="85831"/>
                  </a:lnTo>
                  <a:lnTo>
                    <a:pt x="13910" y="87458"/>
                  </a:lnTo>
                  <a:lnTo>
                    <a:pt x="13534" y="89085"/>
                  </a:lnTo>
                  <a:lnTo>
                    <a:pt x="13158" y="90306"/>
                  </a:lnTo>
                  <a:lnTo>
                    <a:pt x="12707" y="90713"/>
                  </a:lnTo>
                  <a:lnTo>
                    <a:pt x="12256" y="91119"/>
                  </a:lnTo>
                  <a:lnTo>
                    <a:pt x="5188" y="91119"/>
                  </a:lnTo>
                  <a:lnTo>
                    <a:pt x="5188" y="67526"/>
                  </a:lnTo>
                  <a:close/>
                  <a:moveTo>
                    <a:pt x="0" y="1"/>
                  </a:moveTo>
                  <a:lnTo>
                    <a:pt x="0"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850" y="78102"/>
                  </a:lnTo>
                  <a:lnTo>
                    <a:pt x="19700" y="73628"/>
                  </a:lnTo>
                  <a:lnTo>
                    <a:pt x="19399" y="69153"/>
                  </a:lnTo>
                  <a:lnTo>
                    <a:pt x="18948" y="65492"/>
                  </a:lnTo>
                  <a:lnTo>
                    <a:pt x="18497" y="62238"/>
                  </a:lnTo>
                  <a:lnTo>
                    <a:pt x="17895" y="59391"/>
                  </a:lnTo>
                  <a:lnTo>
                    <a:pt x="17218" y="56950"/>
                  </a:ln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4" name="Google Shape;144;p19"/>
            <p:cNvSpPr/>
            <p:nvPr/>
          </p:nvSpPr>
          <p:spPr>
            <a:xfrm>
              <a:off x="1443600" y="61000"/>
              <a:ext cx="498150" cy="2878000"/>
            </a:xfrm>
            <a:custGeom>
              <a:rect b="b" l="l" r="r" t="t"/>
              <a:pathLst>
                <a:path extrusionOk="0" fill="none" h="115120" w="19926">
                  <a:moveTo>
                    <a:pt x="16467" y="55323"/>
                  </a:move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lnTo>
                    <a:pt x="12181" y="1"/>
                  </a:lnTo>
                  <a:lnTo>
                    <a:pt x="0" y="1"/>
                  </a:lnTo>
                  <a:lnTo>
                    <a:pt x="0" y="115119"/>
                  </a:lnTo>
                  <a:lnTo>
                    <a:pt x="12632" y="115119"/>
                  </a:lnTo>
                  <a:lnTo>
                    <a:pt x="12632"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925" y="82984"/>
                  </a:lnTo>
                  <a:lnTo>
                    <a:pt x="19850" y="78102"/>
                  </a:lnTo>
                  <a:lnTo>
                    <a:pt x="19700" y="73628"/>
                  </a:lnTo>
                  <a:lnTo>
                    <a:pt x="19399" y="69153"/>
                  </a:lnTo>
                  <a:lnTo>
                    <a:pt x="18948" y="65492"/>
                  </a:lnTo>
                  <a:lnTo>
                    <a:pt x="18497" y="62238"/>
                  </a:lnTo>
                  <a:lnTo>
                    <a:pt x="17895" y="59391"/>
                  </a:lnTo>
                  <a:lnTo>
                    <a:pt x="17218" y="56950"/>
                  </a:lnTo>
                  <a:lnTo>
                    <a:pt x="16467" y="55323"/>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5" name="Google Shape;145;p19"/>
            <p:cNvSpPr/>
            <p:nvPr/>
          </p:nvSpPr>
          <p:spPr>
            <a:xfrm>
              <a:off x="1573300" y="671175"/>
              <a:ext cx="219950" cy="508500"/>
            </a:xfrm>
            <a:custGeom>
              <a:rect b="b" l="l" r="r" t="t"/>
              <a:pathLst>
                <a:path extrusionOk="0" fill="none" h="20340" w="8798">
                  <a:moveTo>
                    <a:pt x="0" y="0"/>
                  </a:moveTo>
                  <a:lnTo>
                    <a:pt x="6993" y="0"/>
                  </a:lnTo>
                  <a:lnTo>
                    <a:pt x="6993" y="0"/>
                  </a:lnTo>
                  <a:lnTo>
                    <a:pt x="7369" y="0"/>
                  </a:lnTo>
                  <a:lnTo>
                    <a:pt x="7670" y="814"/>
                  </a:lnTo>
                  <a:lnTo>
                    <a:pt x="7970" y="1628"/>
                  </a:lnTo>
                  <a:lnTo>
                    <a:pt x="8271" y="2848"/>
                  </a:lnTo>
                  <a:lnTo>
                    <a:pt x="8497" y="4475"/>
                  </a:lnTo>
                  <a:lnTo>
                    <a:pt x="8647" y="6102"/>
                  </a:lnTo>
                  <a:lnTo>
                    <a:pt x="8797" y="8136"/>
                  </a:lnTo>
                  <a:lnTo>
                    <a:pt x="8797" y="10170"/>
                  </a:lnTo>
                  <a:lnTo>
                    <a:pt x="8797" y="10170"/>
                  </a:lnTo>
                  <a:lnTo>
                    <a:pt x="8797" y="12204"/>
                  </a:lnTo>
                  <a:lnTo>
                    <a:pt x="8647" y="14238"/>
                  </a:lnTo>
                  <a:lnTo>
                    <a:pt x="8497" y="15865"/>
                  </a:lnTo>
                  <a:lnTo>
                    <a:pt x="8271" y="17492"/>
                  </a:lnTo>
                  <a:lnTo>
                    <a:pt x="7970" y="18712"/>
                  </a:lnTo>
                  <a:lnTo>
                    <a:pt x="7670" y="19526"/>
                  </a:lnTo>
                  <a:lnTo>
                    <a:pt x="7294" y="19933"/>
                  </a:lnTo>
                  <a:lnTo>
                    <a:pt x="6918" y="20339"/>
                  </a:lnTo>
                  <a:lnTo>
                    <a:pt x="0" y="20339"/>
                  </a:lnTo>
                  <a:lnTo>
                    <a:pt x="0" y="0"/>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6" name="Google Shape;146;p19"/>
            <p:cNvSpPr/>
            <p:nvPr/>
          </p:nvSpPr>
          <p:spPr>
            <a:xfrm>
              <a:off x="1573300" y="1749150"/>
              <a:ext cx="233100" cy="589850"/>
            </a:xfrm>
            <a:custGeom>
              <a:rect b="b" l="l" r="r" t="t"/>
              <a:pathLst>
                <a:path extrusionOk="0" fill="none" h="23594" w="9324">
                  <a:moveTo>
                    <a:pt x="7068" y="23593"/>
                  </a:moveTo>
                  <a:lnTo>
                    <a:pt x="0" y="23593"/>
                  </a:lnTo>
                  <a:lnTo>
                    <a:pt x="0" y="0"/>
                  </a:lnTo>
                  <a:lnTo>
                    <a:pt x="7068" y="0"/>
                  </a:lnTo>
                  <a:lnTo>
                    <a:pt x="7068" y="0"/>
                  </a:lnTo>
                  <a:lnTo>
                    <a:pt x="7519" y="407"/>
                  </a:lnTo>
                  <a:lnTo>
                    <a:pt x="7970" y="814"/>
                  </a:lnTo>
                  <a:lnTo>
                    <a:pt x="8346" y="2034"/>
                  </a:lnTo>
                  <a:lnTo>
                    <a:pt x="8722" y="3254"/>
                  </a:lnTo>
                  <a:lnTo>
                    <a:pt x="8948" y="4881"/>
                  </a:lnTo>
                  <a:lnTo>
                    <a:pt x="9173" y="6915"/>
                  </a:lnTo>
                  <a:lnTo>
                    <a:pt x="9248" y="9356"/>
                  </a:lnTo>
                  <a:lnTo>
                    <a:pt x="9324" y="11390"/>
                  </a:lnTo>
                  <a:lnTo>
                    <a:pt x="9324" y="11390"/>
                  </a:lnTo>
                  <a:lnTo>
                    <a:pt x="9248" y="14237"/>
                  </a:lnTo>
                  <a:lnTo>
                    <a:pt x="9173" y="16271"/>
                  </a:lnTo>
                  <a:lnTo>
                    <a:pt x="8948" y="18305"/>
                  </a:lnTo>
                  <a:lnTo>
                    <a:pt x="8722" y="19932"/>
                  </a:lnTo>
                  <a:lnTo>
                    <a:pt x="8346" y="21559"/>
                  </a:lnTo>
                  <a:lnTo>
                    <a:pt x="7970" y="22780"/>
                  </a:lnTo>
                  <a:lnTo>
                    <a:pt x="7519" y="23187"/>
                  </a:lnTo>
                  <a:lnTo>
                    <a:pt x="7068" y="23593"/>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7" name="Google Shape;147;p19"/>
            <p:cNvSpPr/>
            <p:nvPr/>
          </p:nvSpPr>
          <p:spPr>
            <a:xfrm>
              <a:off x="1996225" y="61000"/>
              <a:ext cx="488750" cy="2939000"/>
            </a:xfrm>
            <a:custGeom>
              <a:rect b="b" l="l" r="r" t="t"/>
              <a:pathLst>
                <a:path extrusionOk="0" h="117560" w="19550">
                  <a:moveTo>
                    <a:pt x="1" y="1"/>
                  </a:moveTo>
                  <a:lnTo>
                    <a:pt x="1" y="62238"/>
                  </a:lnTo>
                  <a:lnTo>
                    <a:pt x="76" y="68746"/>
                  </a:lnTo>
                  <a:lnTo>
                    <a:pt x="226" y="74848"/>
                  </a:lnTo>
                  <a:lnTo>
                    <a:pt x="377" y="80543"/>
                  </a:lnTo>
                  <a:lnTo>
                    <a:pt x="677" y="85831"/>
                  </a:lnTo>
                  <a:lnTo>
                    <a:pt x="1053" y="90713"/>
                  </a:lnTo>
                  <a:lnTo>
                    <a:pt x="1429" y="95594"/>
                  </a:lnTo>
                  <a:lnTo>
                    <a:pt x="1956" y="99662"/>
                  </a:lnTo>
                  <a:lnTo>
                    <a:pt x="2557" y="103323"/>
                  </a:lnTo>
                  <a:lnTo>
                    <a:pt x="3234" y="106577"/>
                  </a:lnTo>
                  <a:lnTo>
                    <a:pt x="3910" y="109424"/>
                  </a:lnTo>
                  <a:lnTo>
                    <a:pt x="4737" y="111865"/>
                  </a:lnTo>
                  <a:lnTo>
                    <a:pt x="5640" y="113899"/>
                  </a:lnTo>
                  <a:lnTo>
                    <a:pt x="6542" y="115526"/>
                  </a:lnTo>
                  <a:lnTo>
                    <a:pt x="7519" y="116746"/>
                  </a:lnTo>
                  <a:lnTo>
                    <a:pt x="8647" y="117560"/>
                  </a:lnTo>
                  <a:lnTo>
                    <a:pt x="10903" y="117560"/>
                  </a:lnTo>
                  <a:lnTo>
                    <a:pt x="11956" y="116746"/>
                  </a:lnTo>
                  <a:lnTo>
                    <a:pt x="13008" y="115526"/>
                  </a:lnTo>
                  <a:lnTo>
                    <a:pt x="13910" y="113899"/>
                  </a:lnTo>
                  <a:lnTo>
                    <a:pt x="14813" y="111865"/>
                  </a:lnTo>
                  <a:lnTo>
                    <a:pt x="15640" y="109424"/>
                  </a:lnTo>
                  <a:lnTo>
                    <a:pt x="16316" y="106577"/>
                  </a:lnTo>
                  <a:lnTo>
                    <a:pt x="16993" y="103323"/>
                  </a:lnTo>
                  <a:lnTo>
                    <a:pt x="17595" y="99662"/>
                  </a:lnTo>
                  <a:lnTo>
                    <a:pt x="18121" y="95594"/>
                  </a:lnTo>
                  <a:lnTo>
                    <a:pt x="18497" y="90713"/>
                  </a:lnTo>
                  <a:lnTo>
                    <a:pt x="18873" y="85831"/>
                  </a:lnTo>
                  <a:lnTo>
                    <a:pt x="19174" y="80543"/>
                  </a:lnTo>
                  <a:lnTo>
                    <a:pt x="19399" y="74848"/>
                  </a:lnTo>
                  <a:lnTo>
                    <a:pt x="19474" y="68746"/>
                  </a:lnTo>
                  <a:lnTo>
                    <a:pt x="19550" y="62238"/>
                  </a:lnTo>
                  <a:lnTo>
                    <a:pt x="19550" y="1"/>
                  </a:lnTo>
                  <a:lnTo>
                    <a:pt x="14211" y="1"/>
                  </a:lnTo>
                  <a:lnTo>
                    <a:pt x="14211" y="64272"/>
                  </a:lnTo>
                  <a:lnTo>
                    <a:pt x="14136" y="70374"/>
                  </a:lnTo>
                  <a:lnTo>
                    <a:pt x="13910" y="76068"/>
                  </a:lnTo>
                  <a:lnTo>
                    <a:pt x="13760" y="78509"/>
                  </a:lnTo>
                  <a:lnTo>
                    <a:pt x="13610" y="80543"/>
                  </a:lnTo>
                  <a:lnTo>
                    <a:pt x="13384" y="82577"/>
                  </a:lnTo>
                  <a:lnTo>
                    <a:pt x="13083" y="84611"/>
                  </a:lnTo>
                  <a:lnTo>
                    <a:pt x="12783" y="86238"/>
                  </a:lnTo>
                  <a:lnTo>
                    <a:pt x="12482" y="87458"/>
                  </a:lnTo>
                  <a:lnTo>
                    <a:pt x="12106" y="88679"/>
                  </a:lnTo>
                  <a:lnTo>
                    <a:pt x="11730" y="89899"/>
                  </a:lnTo>
                  <a:lnTo>
                    <a:pt x="11279" y="90713"/>
                  </a:lnTo>
                  <a:lnTo>
                    <a:pt x="10828" y="91119"/>
                  </a:lnTo>
                  <a:lnTo>
                    <a:pt x="9775" y="91526"/>
                  </a:lnTo>
                  <a:lnTo>
                    <a:pt x="8722" y="91119"/>
                  </a:lnTo>
                  <a:lnTo>
                    <a:pt x="8271" y="90713"/>
                  </a:lnTo>
                  <a:lnTo>
                    <a:pt x="7820" y="89899"/>
                  </a:lnTo>
                  <a:lnTo>
                    <a:pt x="7444" y="88679"/>
                  </a:lnTo>
                  <a:lnTo>
                    <a:pt x="7068" y="87458"/>
                  </a:lnTo>
                  <a:lnTo>
                    <a:pt x="6768" y="86238"/>
                  </a:lnTo>
                  <a:lnTo>
                    <a:pt x="6467" y="84611"/>
                  </a:lnTo>
                  <a:lnTo>
                    <a:pt x="6241" y="82577"/>
                  </a:lnTo>
                  <a:lnTo>
                    <a:pt x="6016" y="80543"/>
                  </a:lnTo>
                  <a:lnTo>
                    <a:pt x="5790" y="78509"/>
                  </a:lnTo>
                  <a:lnTo>
                    <a:pt x="5640" y="76068"/>
                  </a:lnTo>
                  <a:lnTo>
                    <a:pt x="5414" y="70374"/>
                  </a:lnTo>
                  <a:lnTo>
                    <a:pt x="5339" y="64272"/>
                  </a:lnTo>
                  <a:lnTo>
                    <a:pt x="533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8" name="Google Shape;148;p19"/>
            <p:cNvSpPr/>
            <p:nvPr/>
          </p:nvSpPr>
          <p:spPr>
            <a:xfrm>
              <a:off x="2528175" y="0"/>
              <a:ext cx="471825" cy="3000000"/>
            </a:xfrm>
            <a:custGeom>
              <a:rect b="b" l="l" r="r" t="t"/>
              <a:pathLst>
                <a:path extrusionOk="0" h="120000" w="18873">
                  <a:moveTo>
                    <a:pt x="8497" y="0"/>
                  </a:move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053" y="110644"/>
                  </a:lnTo>
                  <a:lnTo>
                    <a:pt x="2181" y="113085"/>
                  </a:lnTo>
                  <a:lnTo>
                    <a:pt x="3384" y="115119"/>
                  </a:lnTo>
                  <a:lnTo>
                    <a:pt x="4662" y="116746"/>
                  </a:lnTo>
                  <a:lnTo>
                    <a:pt x="6016" y="118373"/>
                  </a:lnTo>
                  <a:lnTo>
                    <a:pt x="7369" y="119186"/>
                  </a:lnTo>
                  <a:lnTo>
                    <a:pt x="8798"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lnTo>
                    <a:pt x="9099" y="44339"/>
                  </a:lnTo>
                  <a:lnTo>
                    <a:pt x="8046" y="42712"/>
                  </a:lnTo>
                  <a:lnTo>
                    <a:pt x="7294" y="41085"/>
                  </a:lnTo>
                  <a:lnTo>
                    <a:pt x="6693" y="39864"/>
                  </a:lnTo>
                  <a:lnTo>
                    <a:pt x="6317" y="38237"/>
                  </a:lnTo>
                  <a:lnTo>
                    <a:pt x="6166" y="36203"/>
                  </a:lnTo>
                  <a:lnTo>
                    <a:pt x="6091" y="33356"/>
                  </a:lnTo>
                  <a:lnTo>
                    <a:pt x="6166" y="31322"/>
                  </a:lnTo>
                  <a:lnTo>
                    <a:pt x="6317" y="29695"/>
                  </a:lnTo>
                  <a:lnTo>
                    <a:pt x="6617" y="28068"/>
                  </a:lnTo>
                  <a:lnTo>
                    <a:pt x="6993" y="26847"/>
                  </a:lnTo>
                  <a:lnTo>
                    <a:pt x="7444" y="26034"/>
                  </a:lnTo>
                  <a:lnTo>
                    <a:pt x="8046" y="25220"/>
                  </a:lnTo>
                  <a:lnTo>
                    <a:pt x="8647"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7595" y="8136"/>
                  </a:lnTo>
                  <a:lnTo>
                    <a:pt x="16617" y="6102"/>
                  </a:lnTo>
                  <a:lnTo>
                    <a:pt x="15640" y="4475"/>
                  </a:lnTo>
                  <a:lnTo>
                    <a:pt x="14512" y="2847"/>
                  </a:lnTo>
                  <a:lnTo>
                    <a:pt x="13384" y="1627"/>
                  </a:lnTo>
                  <a:lnTo>
                    <a:pt x="12106" y="814"/>
                  </a:lnTo>
                  <a:lnTo>
                    <a:pt x="10828" y="0"/>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9" name="Google Shape;149;p19"/>
            <p:cNvSpPr/>
            <p:nvPr/>
          </p:nvSpPr>
          <p:spPr>
            <a:xfrm>
              <a:off x="2528175" y="0"/>
              <a:ext cx="471825" cy="3000000"/>
            </a:xfrm>
            <a:custGeom>
              <a:rect b="b" l="l" r="r" t="t"/>
              <a:pathLst>
                <a:path extrusionOk="0" fill="none" h="120000" w="18873">
                  <a:moveTo>
                    <a:pt x="12106" y="48000"/>
                  </a:moveTo>
                  <a:lnTo>
                    <a:pt x="12106" y="48000"/>
                  </a:lnTo>
                  <a:lnTo>
                    <a:pt x="9099" y="44339"/>
                  </a:lnTo>
                  <a:lnTo>
                    <a:pt x="8046" y="42712"/>
                  </a:lnTo>
                  <a:lnTo>
                    <a:pt x="7294" y="41085"/>
                  </a:lnTo>
                  <a:lnTo>
                    <a:pt x="6693" y="39864"/>
                  </a:lnTo>
                  <a:lnTo>
                    <a:pt x="6317" y="38237"/>
                  </a:lnTo>
                  <a:lnTo>
                    <a:pt x="6166" y="36203"/>
                  </a:lnTo>
                  <a:lnTo>
                    <a:pt x="6091" y="33356"/>
                  </a:lnTo>
                  <a:lnTo>
                    <a:pt x="6091" y="33356"/>
                  </a:lnTo>
                  <a:lnTo>
                    <a:pt x="6166" y="31322"/>
                  </a:lnTo>
                  <a:lnTo>
                    <a:pt x="6317" y="29695"/>
                  </a:lnTo>
                  <a:lnTo>
                    <a:pt x="6617" y="28068"/>
                  </a:lnTo>
                  <a:lnTo>
                    <a:pt x="6993" y="26847"/>
                  </a:lnTo>
                  <a:lnTo>
                    <a:pt x="7444" y="26034"/>
                  </a:lnTo>
                  <a:lnTo>
                    <a:pt x="8046" y="25220"/>
                  </a:lnTo>
                  <a:lnTo>
                    <a:pt x="8647" y="24814"/>
                  </a:lnTo>
                  <a:lnTo>
                    <a:pt x="9399" y="24814"/>
                  </a:lnTo>
                  <a:lnTo>
                    <a:pt x="9399"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8422" y="10576"/>
                  </a:lnTo>
                  <a:lnTo>
                    <a:pt x="17595" y="8136"/>
                  </a:lnTo>
                  <a:lnTo>
                    <a:pt x="16617" y="6102"/>
                  </a:lnTo>
                  <a:lnTo>
                    <a:pt x="15640" y="4475"/>
                  </a:lnTo>
                  <a:lnTo>
                    <a:pt x="14512" y="2847"/>
                  </a:lnTo>
                  <a:lnTo>
                    <a:pt x="13384" y="1627"/>
                  </a:lnTo>
                  <a:lnTo>
                    <a:pt x="12106" y="814"/>
                  </a:lnTo>
                  <a:lnTo>
                    <a:pt x="10828" y="0"/>
                  </a:lnTo>
                  <a:lnTo>
                    <a:pt x="9475" y="0"/>
                  </a:lnTo>
                  <a:lnTo>
                    <a:pt x="9475" y="0"/>
                  </a:lnTo>
                  <a:lnTo>
                    <a:pt x="8497" y="0"/>
                  </a:ln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 y="108203"/>
                  </a:lnTo>
                  <a:lnTo>
                    <a:pt x="1053" y="110644"/>
                  </a:lnTo>
                  <a:lnTo>
                    <a:pt x="2181" y="113085"/>
                  </a:lnTo>
                  <a:lnTo>
                    <a:pt x="3384" y="115119"/>
                  </a:lnTo>
                  <a:lnTo>
                    <a:pt x="4662" y="116746"/>
                  </a:lnTo>
                  <a:lnTo>
                    <a:pt x="6016" y="118373"/>
                  </a:lnTo>
                  <a:lnTo>
                    <a:pt x="7369" y="119186"/>
                  </a:lnTo>
                  <a:lnTo>
                    <a:pt x="8798" y="120000"/>
                  </a:lnTo>
                  <a:lnTo>
                    <a:pt x="10226" y="120000"/>
                  </a:lnTo>
                  <a:lnTo>
                    <a:pt x="10226"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grpSp>
    </p:spTree>
  </p:cSld>
  <p:clrMapOvr>
    <a:masterClrMapping/>
  </p:clrMapOvr>
  <p:extLst>
    <p:ext uri="{DCECCB84-F9BA-43D5-87BE-67443E8EF086}">
      <p15:sldGuideLst>
        <p15:guide id="1" pos="3560">
          <p15:clr>
            <a:srgbClr val="547EBF"/>
          </p15:clr>
        </p15:guide>
        <p15:guide id="2" pos="2200">
          <p15:clr>
            <a:srgbClr val="547EBF"/>
          </p15:clr>
        </p15:guide>
        <p15:guide id="3" orient="horz" pos="1237">
          <p15:clr>
            <a:srgbClr val="547EBF"/>
          </p15:clr>
        </p15:guide>
        <p15:guide id="4" orient="horz" pos="2003">
          <p15:clr>
            <a:srgbClr val="547EBF"/>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 white logo">
  <p:cSld name="1_Picture - white logo 2">
    <p:bg>
      <p:bgPr>
        <a:solidFill>
          <a:srgbClr val="D8D8D8"/>
        </a:solidFill>
      </p:bgPr>
    </p:bg>
    <p:spTree>
      <p:nvGrpSpPr>
        <p:cNvPr id="150" name="Shape 150"/>
        <p:cNvGrpSpPr/>
        <p:nvPr/>
      </p:nvGrpSpPr>
      <p:grpSpPr>
        <a:xfrm>
          <a:off x="0" y="0"/>
          <a:ext cx="0" cy="0"/>
          <a:chOff x="0" y="0"/>
          <a:chExt cx="0" cy="0"/>
        </a:xfrm>
      </p:grpSpPr>
      <p:sp>
        <p:nvSpPr>
          <p:cNvPr id="151" name="Google Shape;151;p20"/>
          <p:cNvSpPr/>
          <p:nvPr>
            <p:ph idx="2" type="pic"/>
          </p:nvPr>
        </p:nvSpPr>
        <p:spPr>
          <a:xfrm>
            <a:off x="2" y="2"/>
            <a:ext cx="9144000" cy="5143500"/>
          </a:xfrm>
          <a:prstGeom prst="rect">
            <a:avLst/>
          </a:prstGeom>
          <a:noFill/>
          <a:ln>
            <a:noFill/>
          </a:ln>
        </p:spPr>
        <p:txBody>
          <a:bodyPr anchorCtr="0" anchor="ctr" bIns="0" lIns="0" spcFirstLastPara="1" rIns="0" wrap="square" tIns="648000">
            <a:noAutofit/>
          </a:bodyPr>
          <a:lstStyle>
            <a:lvl1pPr lvl="0" marR="0" rtl="0" algn="ctr">
              <a:lnSpc>
                <a:spcPct val="113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152" name="Google Shape;152;p20"/>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3" name="Google Shape;153;p20"/>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4" name="Google Shape;154;p20"/>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155" name="Google Shape;155;p20"/>
          <p:cNvGrpSpPr/>
          <p:nvPr/>
        </p:nvGrpSpPr>
        <p:grpSpPr>
          <a:xfrm>
            <a:off x="8138872" y="4847287"/>
            <a:ext cx="810000" cy="151200"/>
            <a:chOff x="0" y="0"/>
            <a:chExt cx="3000000" cy="3000000"/>
          </a:xfrm>
        </p:grpSpPr>
        <p:sp>
          <p:nvSpPr>
            <p:cNvPr id="156" name="Google Shape;156;p20"/>
            <p:cNvSpPr/>
            <p:nvPr/>
          </p:nvSpPr>
          <p:spPr>
            <a:xfrm>
              <a:off x="902250" y="61000"/>
              <a:ext cx="479350" cy="2878000"/>
            </a:xfrm>
            <a:custGeom>
              <a:rect b="b" l="l" r="r" t="t"/>
              <a:pathLst>
                <a:path extrusionOk="0" h="115120" w="19174">
                  <a:moveTo>
                    <a:pt x="0" y="1"/>
                  </a:moveTo>
                  <a:lnTo>
                    <a:pt x="0" y="115119"/>
                  </a:lnTo>
                  <a:lnTo>
                    <a:pt x="5188" y="115119"/>
                  </a:lnTo>
                  <a:lnTo>
                    <a:pt x="518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7" name="Google Shape;157;p20"/>
            <p:cNvSpPr/>
            <p:nvPr/>
          </p:nvSpPr>
          <p:spPr>
            <a:xfrm>
              <a:off x="902250" y="61000"/>
              <a:ext cx="479350" cy="2878000"/>
            </a:xfrm>
            <a:custGeom>
              <a:rect b="b" l="l" r="r" t="t"/>
              <a:pathLst>
                <a:path extrusionOk="0" fill="none" h="115120" w="19174">
                  <a:moveTo>
                    <a:pt x="19173" y="38645"/>
                  </a:move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lnTo>
                    <a:pt x="11053" y="1"/>
                  </a:lnTo>
                  <a:lnTo>
                    <a:pt x="0" y="1"/>
                  </a:lnTo>
                  <a:lnTo>
                    <a:pt x="0" y="115119"/>
                  </a:lnTo>
                  <a:lnTo>
                    <a:pt x="5188" y="115119"/>
                  </a:lnTo>
                  <a:lnTo>
                    <a:pt x="5188" y="24814"/>
                  </a:lnTo>
                  <a:lnTo>
                    <a:pt x="1112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9098" y="115119"/>
                  </a:lnTo>
                  <a:lnTo>
                    <a:pt x="14211" y="74035"/>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8" name="Google Shape;158;p20"/>
            <p:cNvSpPr/>
            <p:nvPr/>
          </p:nvSpPr>
          <p:spPr>
            <a:xfrm>
              <a:off x="686075" y="61000"/>
              <a:ext cx="129725" cy="2878000"/>
            </a:xfrm>
            <a:custGeom>
              <a:rect b="b" l="l" r="r" t="t"/>
              <a:pathLst>
                <a:path extrusionOk="0" h="115120" w="5189">
                  <a:moveTo>
                    <a:pt x="1" y="1"/>
                  </a:moveTo>
                  <a:lnTo>
                    <a:pt x="1" y="115119"/>
                  </a:lnTo>
                  <a:lnTo>
                    <a:pt x="5189" y="115119"/>
                  </a:lnTo>
                  <a:lnTo>
                    <a:pt x="518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9" name="Google Shape;159;p20"/>
            <p:cNvSpPr/>
            <p:nvPr/>
          </p:nvSpPr>
          <p:spPr>
            <a:xfrm>
              <a:off x="0" y="61000"/>
              <a:ext cx="657900" cy="2878000"/>
            </a:xfrm>
            <a:custGeom>
              <a:rect b="b" l="l" r="r" t="t"/>
              <a:pathLst>
                <a:path extrusionOk="0" h="115120" w="26316">
                  <a:moveTo>
                    <a:pt x="10827" y="1"/>
                  </a:moveTo>
                  <a:lnTo>
                    <a:pt x="0" y="115119"/>
                  </a:lnTo>
                  <a:lnTo>
                    <a:pt x="5789" y="115119"/>
                  </a:lnTo>
                  <a:lnTo>
                    <a:pt x="7594" y="96001"/>
                  </a:lnTo>
                  <a:lnTo>
                    <a:pt x="16316" y="96001"/>
                  </a:lnTo>
                  <a:lnTo>
                    <a:pt x="14135" y="71594"/>
                  </a:lnTo>
                  <a:lnTo>
                    <a:pt x="9774" y="71594"/>
                  </a:lnTo>
                  <a:lnTo>
                    <a:pt x="13008" y="36204"/>
                  </a:lnTo>
                  <a:lnTo>
                    <a:pt x="13083" y="36204"/>
                  </a:lnTo>
                  <a:lnTo>
                    <a:pt x="20376" y="115119"/>
                  </a:lnTo>
                  <a:lnTo>
                    <a:pt x="26316" y="115119"/>
                  </a:lnTo>
                  <a:lnTo>
                    <a:pt x="1548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0" name="Google Shape;160;p20"/>
            <p:cNvSpPr/>
            <p:nvPr/>
          </p:nvSpPr>
          <p:spPr>
            <a:xfrm>
              <a:off x="1443600" y="61000"/>
              <a:ext cx="498150" cy="2878000"/>
            </a:xfrm>
            <a:custGeom>
              <a:rect b="b" l="l" r="r" t="t"/>
              <a:pathLst>
                <a:path extrusionOk="0" h="115120" w="19926">
                  <a:moveTo>
                    <a:pt x="12557" y="24407"/>
                  </a:moveTo>
                  <a:lnTo>
                    <a:pt x="12858" y="25221"/>
                  </a:lnTo>
                  <a:lnTo>
                    <a:pt x="13158" y="26035"/>
                  </a:lnTo>
                  <a:lnTo>
                    <a:pt x="13459" y="27255"/>
                  </a:lnTo>
                  <a:lnTo>
                    <a:pt x="13685" y="28882"/>
                  </a:lnTo>
                  <a:lnTo>
                    <a:pt x="13835" y="30509"/>
                  </a:lnTo>
                  <a:lnTo>
                    <a:pt x="13985" y="32543"/>
                  </a:lnTo>
                  <a:lnTo>
                    <a:pt x="13985" y="34577"/>
                  </a:lnTo>
                  <a:lnTo>
                    <a:pt x="13985" y="36611"/>
                  </a:lnTo>
                  <a:lnTo>
                    <a:pt x="13835" y="38645"/>
                  </a:lnTo>
                  <a:lnTo>
                    <a:pt x="13685" y="40272"/>
                  </a:lnTo>
                  <a:lnTo>
                    <a:pt x="13459" y="41899"/>
                  </a:lnTo>
                  <a:lnTo>
                    <a:pt x="13158" y="43119"/>
                  </a:lnTo>
                  <a:lnTo>
                    <a:pt x="12858" y="43933"/>
                  </a:lnTo>
                  <a:lnTo>
                    <a:pt x="12482" y="44340"/>
                  </a:lnTo>
                  <a:lnTo>
                    <a:pt x="12106" y="44746"/>
                  </a:lnTo>
                  <a:lnTo>
                    <a:pt x="5188" y="44746"/>
                  </a:lnTo>
                  <a:lnTo>
                    <a:pt x="5188" y="24407"/>
                  </a:lnTo>
                  <a:close/>
                  <a:moveTo>
                    <a:pt x="12256" y="67526"/>
                  </a:moveTo>
                  <a:lnTo>
                    <a:pt x="12707" y="67933"/>
                  </a:lnTo>
                  <a:lnTo>
                    <a:pt x="13158" y="68340"/>
                  </a:lnTo>
                  <a:lnTo>
                    <a:pt x="13534" y="69560"/>
                  </a:lnTo>
                  <a:lnTo>
                    <a:pt x="13910" y="70780"/>
                  </a:lnTo>
                  <a:lnTo>
                    <a:pt x="14136" y="72407"/>
                  </a:lnTo>
                  <a:lnTo>
                    <a:pt x="14361" y="74441"/>
                  </a:lnTo>
                  <a:lnTo>
                    <a:pt x="14436" y="76882"/>
                  </a:lnTo>
                  <a:lnTo>
                    <a:pt x="14512" y="78916"/>
                  </a:lnTo>
                  <a:lnTo>
                    <a:pt x="14436" y="81763"/>
                  </a:lnTo>
                  <a:lnTo>
                    <a:pt x="14361" y="83797"/>
                  </a:lnTo>
                  <a:lnTo>
                    <a:pt x="14136" y="85831"/>
                  </a:lnTo>
                  <a:lnTo>
                    <a:pt x="13910" y="87458"/>
                  </a:lnTo>
                  <a:lnTo>
                    <a:pt x="13534" y="89085"/>
                  </a:lnTo>
                  <a:lnTo>
                    <a:pt x="13158" y="90306"/>
                  </a:lnTo>
                  <a:lnTo>
                    <a:pt x="12707" y="90713"/>
                  </a:lnTo>
                  <a:lnTo>
                    <a:pt x="12256" y="91119"/>
                  </a:lnTo>
                  <a:lnTo>
                    <a:pt x="5188" y="91119"/>
                  </a:lnTo>
                  <a:lnTo>
                    <a:pt x="5188" y="67526"/>
                  </a:lnTo>
                  <a:close/>
                  <a:moveTo>
                    <a:pt x="0" y="1"/>
                  </a:moveTo>
                  <a:lnTo>
                    <a:pt x="0"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850" y="78102"/>
                  </a:lnTo>
                  <a:lnTo>
                    <a:pt x="19700" y="73628"/>
                  </a:lnTo>
                  <a:lnTo>
                    <a:pt x="19399" y="69153"/>
                  </a:lnTo>
                  <a:lnTo>
                    <a:pt x="18948" y="65492"/>
                  </a:lnTo>
                  <a:lnTo>
                    <a:pt x="18497" y="62238"/>
                  </a:lnTo>
                  <a:lnTo>
                    <a:pt x="17895" y="59391"/>
                  </a:lnTo>
                  <a:lnTo>
                    <a:pt x="17218" y="56950"/>
                  </a:ln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1" name="Google Shape;161;p20"/>
            <p:cNvSpPr/>
            <p:nvPr/>
          </p:nvSpPr>
          <p:spPr>
            <a:xfrm>
              <a:off x="1443600" y="61000"/>
              <a:ext cx="498150" cy="2878000"/>
            </a:xfrm>
            <a:custGeom>
              <a:rect b="b" l="l" r="r" t="t"/>
              <a:pathLst>
                <a:path extrusionOk="0" fill="none" h="115120" w="19926">
                  <a:moveTo>
                    <a:pt x="16467" y="55323"/>
                  </a:move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lnTo>
                    <a:pt x="12181" y="1"/>
                  </a:lnTo>
                  <a:lnTo>
                    <a:pt x="0" y="1"/>
                  </a:lnTo>
                  <a:lnTo>
                    <a:pt x="0" y="115119"/>
                  </a:lnTo>
                  <a:lnTo>
                    <a:pt x="12632" y="115119"/>
                  </a:lnTo>
                  <a:lnTo>
                    <a:pt x="12632"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925" y="82984"/>
                  </a:lnTo>
                  <a:lnTo>
                    <a:pt x="19850" y="78102"/>
                  </a:lnTo>
                  <a:lnTo>
                    <a:pt x="19700" y="73628"/>
                  </a:lnTo>
                  <a:lnTo>
                    <a:pt x="19399" y="69153"/>
                  </a:lnTo>
                  <a:lnTo>
                    <a:pt x="18948" y="65492"/>
                  </a:lnTo>
                  <a:lnTo>
                    <a:pt x="18497" y="62238"/>
                  </a:lnTo>
                  <a:lnTo>
                    <a:pt x="17895" y="59391"/>
                  </a:lnTo>
                  <a:lnTo>
                    <a:pt x="17218" y="56950"/>
                  </a:lnTo>
                  <a:lnTo>
                    <a:pt x="16467" y="55323"/>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2" name="Google Shape;162;p20"/>
            <p:cNvSpPr/>
            <p:nvPr/>
          </p:nvSpPr>
          <p:spPr>
            <a:xfrm>
              <a:off x="1573300" y="671175"/>
              <a:ext cx="219950" cy="508500"/>
            </a:xfrm>
            <a:custGeom>
              <a:rect b="b" l="l" r="r" t="t"/>
              <a:pathLst>
                <a:path extrusionOk="0" fill="none" h="20340" w="8798">
                  <a:moveTo>
                    <a:pt x="0" y="0"/>
                  </a:moveTo>
                  <a:lnTo>
                    <a:pt x="6993" y="0"/>
                  </a:lnTo>
                  <a:lnTo>
                    <a:pt x="6993" y="0"/>
                  </a:lnTo>
                  <a:lnTo>
                    <a:pt x="7369" y="0"/>
                  </a:lnTo>
                  <a:lnTo>
                    <a:pt x="7670" y="814"/>
                  </a:lnTo>
                  <a:lnTo>
                    <a:pt x="7970" y="1628"/>
                  </a:lnTo>
                  <a:lnTo>
                    <a:pt x="8271" y="2848"/>
                  </a:lnTo>
                  <a:lnTo>
                    <a:pt x="8497" y="4475"/>
                  </a:lnTo>
                  <a:lnTo>
                    <a:pt x="8647" y="6102"/>
                  </a:lnTo>
                  <a:lnTo>
                    <a:pt x="8797" y="8136"/>
                  </a:lnTo>
                  <a:lnTo>
                    <a:pt x="8797" y="10170"/>
                  </a:lnTo>
                  <a:lnTo>
                    <a:pt x="8797" y="10170"/>
                  </a:lnTo>
                  <a:lnTo>
                    <a:pt x="8797" y="12204"/>
                  </a:lnTo>
                  <a:lnTo>
                    <a:pt x="8647" y="14238"/>
                  </a:lnTo>
                  <a:lnTo>
                    <a:pt x="8497" y="15865"/>
                  </a:lnTo>
                  <a:lnTo>
                    <a:pt x="8271" y="17492"/>
                  </a:lnTo>
                  <a:lnTo>
                    <a:pt x="7970" y="18712"/>
                  </a:lnTo>
                  <a:lnTo>
                    <a:pt x="7670" y="19526"/>
                  </a:lnTo>
                  <a:lnTo>
                    <a:pt x="7294" y="19933"/>
                  </a:lnTo>
                  <a:lnTo>
                    <a:pt x="6918" y="20339"/>
                  </a:lnTo>
                  <a:lnTo>
                    <a:pt x="0" y="20339"/>
                  </a:lnTo>
                  <a:lnTo>
                    <a:pt x="0" y="0"/>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3" name="Google Shape;163;p20"/>
            <p:cNvSpPr/>
            <p:nvPr/>
          </p:nvSpPr>
          <p:spPr>
            <a:xfrm>
              <a:off x="1573300" y="1749150"/>
              <a:ext cx="233100" cy="589850"/>
            </a:xfrm>
            <a:custGeom>
              <a:rect b="b" l="l" r="r" t="t"/>
              <a:pathLst>
                <a:path extrusionOk="0" fill="none" h="23594" w="9324">
                  <a:moveTo>
                    <a:pt x="7068" y="23593"/>
                  </a:moveTo>
                  <a:lnTo>
                    <a:pt x="0" y="23593"/>
                  </a:lnTo>
                  <a:lnTo>
                    <a:pt x="0" y="0"/>
                  </a:lnTo>
                  <a:lnTo>
                    <a:pt x="7068" y="0"/>
                  </a:lnTo>
                  <a:lnTo>
                    <a:pt x="7068" y="0"/>
                  </a:lnTo>
                  <a:lnTo>
                    <a:pt x="7519" y="407"/>
                  </a:lnTo>
                  <a:lnTo>
                    <a:pt x="7970" y="814"/>
                  </a:lnTo>
                  <a:lnTo>
                    <a:pt x="8346" y="2034"/>
                  </a:lnTo>
                  <a:lnTo>
                    <a:pt x="8722" y="3254"/>
                  </a:lnTo>
                  <a:lnTo>
                    <a:pt x="8948" y="4881"/>
                  </a:lnTo>
                  <a:lnTo>
                    <a:pt x="9173" y="6915"/>
                  </a:lnTo>
                  <a:lnTo>
                    <a:pt x="9248" y="9356"/>
                  </a:lnTo>
                  <a:lnTo>
                    <a:pt x="9324" y="11390"/>
                  </a:lnTo>
                  <a:lnTo>
                    <a:pt x="9324" y="11390"/>
                  </a:lnTo>
                  <a:lnTo>
                    <a:pt x="9248" y="14237"/>
                  </a:lnTo>
                  <a:lnTo>
                    <a:pt x="9173" y="16271"/>
                  </a:lnTo>
                  <a:lnTo>
                    <a:pt x="8948" y="18305"/>
                  </a:lnTo>
                  <a:lnTo>
                    <a:pt x="8722" y="19932"/>
                  </a:lnTo>
                  <a:lnTo>
                    <a:pt x="8346" y="21559"/>
                  </a:lnTo>
                  <a:lnTo>
                    <a:pt x="7970" y="22780"/>
                  </a:lnTo>
                  <a:lnTo>
                    <a:pt x="7519" y="23187"/>
                  </a:lnTo>
                  <a:lnTo>
                    <a:pt x="7068" y="23593"/>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4" name="Google Shape;164;p20"/>
            <p:cNvSpPr/>
            <p:nvPr/>
          </p:nvSpPr>
          <p:spPr>
            <a:xfrm>
              <a:off x="1996225" y="61000"/>
              <a:ext cx="488750" cy="2939000"/>
            </a:xfrm>
            <a:custGeom>
              <a:rect b="b" l="l" r="r" t="t"/>
              <a:pathLst>
                <a:path extrusionOk="0" h="117560" w="19550">
                  <a:moveTo>
                    <a:pt x="1" y="1"/>
                  </a:moveTo>
                  <a:lnTo>
                    <a:pt x="1" y="62238"/>
                  </a:lnTo>
                  <a:lnTo>
                    <a:pt x="76" y="68746"/>
                  </a:lnTo>
                  <a:lnTo>
                    <a:pt x="226" y="74848"/>
                  </a:lnTo>
                  <a:lnTo>
                    <a:pt x="377" y="80543"/>
                  </a:lnTo>
                  <a:lnTo>
                    <a:pt x="677" y="85831"/>
                  </a:lnTo>
                  <a:lnTo>
                    <a:pt x="1053" y="90713"/>
                  </a:lnTo>
                  <a:lnTo>
                    <a:pt x="1429" y="95594"/>
                  </a:lnTo>
                  <a:lnTo>
                    <a:pt x="1956" y="99662"/>
                  </a:lnTo>
                  <a:lnTo>
                    <a:pt x="2557" y="103323"/>
                  </a:lnTo>
                  <a:lnTo>
                    <a:pt x="3234" y="106577"/>
                  </a:lnTo>
                  <a:lnTo>
                    <a:pt x="3910" y="109424"/>
                  </a:lnTo>
                  <a:lnTo>
                    <a:pt x="4737" y="111865"/>
                  </a:lnTo>
                  <a:lnTo>
                    <a:pt x="5640" y="113899"/>
                  </a:lnTo>
                  <a:lnTo>
                    <a:pt x="6542" y="115526"/>
                  </a:lnTo>
                  <a:lnTo>
                    <a:pt x="7519" y="116746"/>
                  </a:lnTo>
                  <a:lnTo>
                    <a:pt x="8647" y="117560"/>
                  </a:lnTo>
                  <a:lnTo>
                    <a:pt x="10903" y="117560"/>
                  </a:lnTo>
                  <a:lnTo>
                    <a:pt x="11956" y="116746"/>
                  </a:lnTo>
                  <a:lnTo>
                    <a:pt x="13008" y="115526"/>
                  </a:lnTo>
                  <a:lnTo>
                    <a:pt x="13910" y="113899"/>
                  </a:lnTo>
                  <a:lnTo>
                    <a:pt x="14813" y="111865"/>
                  </a:lnTo>
                  <a:lnTo>
                    <a:pt x="15640" y="109424"/>
                  </a:lnTo>
                  <a:lnTo>
                    <a:pt x="16316" y="106577"/>
                  </a:lnTo>
                  <a:lnTo>
                    <a:pt x="16993" y="103323"/>
                  </a:lnTo>
                  <a:lnTo>
                    <a:pt x="17595" y="99662"/>
                  </a:lnTo>
                  <a:lnTo>
                    <a:pt x="18121" y="95594"/>
                  </a:lnTo>
                  <a:lnTo>
                    <a:pt x="18497" y="90713"/>
                  </a:lnTo>
                  <a:lnTo>
                    <a:pt x="18873" y="85831"/>
                  </a:lnTo>
                  <a:lnTo>
                    <a:pt x="19174" y="80543"/>
                  </a:lnTo>
                  <a:lnTo>
                    <a:pt x="19399" y="74848"/>
                  </a:lnTo>
                  <a:lnTo>
                    <a:pt x="19474" y="68746"/>
                  </a:lnTo>
                  <a:lnTo>
                    <a:pt x="19550" y="62238"/>
                  </a:lnTo>
                  <a:lnTo>
                    <a:pt x="19550" y="1"/>
                  </a:lnTo>
                  <a:lnTo>
                    <a:pt x="14211" y="1"/>
                  </a:lnTo>
                  <a:lnTo>
                    <a:pt x="14211" y="64272"/>
                  </a:lnTo>
                  <a:lnTo>
                    <a:pt x="14136" y="70374"/>
                  </a:lnTo>
                  <a:lnTo>
                    <a:pt x="13910" y="76068"/>
                  </a:lnTo>
                  <a:lnTo>
                    <a:pt x="13760" y="78509"/>
                  </a:lnTo>
                  <a:lnTo>
                    <a:pt x="13610" y="80543"/>
                  </a:lnTo>
                  <a:lnTo>
                    <a:pt x="13384" y="82577"/>
                  </a:lnTo>
                  <a:lnTo>
                    <a:pt x="13083" y="84611"/>
                  </a:lnTo>
                  <a:lnTo>
                    <a:pt x="12783" y="86238"/>
                  </a:lnTo>
                  <a:lnTo>
                    <a:pt x="12482" y="87458"/>
                  </a:lnTo>
                  <a:lnTo>
                    <a:pt x="12106" y="88679"/>
                  </a:lnTo>
                  <a:lnTo>
                    <a:pt x="11730" y="89899"/>
                  </a:lnTo>
                  <a:lnTo>
                    <a:pt x="11279" y="90713"/>
                  </a:lnTo>
                  <a:lnTo>
                    <a:pt x="10828" y="91119"/>
                  </a:lnTo>
                  <a:lnTo>
                    <a:pt x="9775" y="91526"/>
                  </a:lnTo>
                  <a:lnTo>
                    <a:pt x="8722" y="91119"/>
                  </a:lnTo>
                  <a:lnTo>
                    <a:pt x="8271" y="90713"/>
                  </a:lnTo>
                  <a:lnTo>
                    <a:pt x="7820" y="89899"/>
                  </a:lnTo>
                  <a:lnTo>
                    <a:pt x="7444" y="88679"/>
                  </a:lnTo>
                  <a:lnTo>
                    <a:pt x="7068" y="87458"/>
                  </a:lnTo>
                  <a:lnTo>
                    <a:pt x="6768" y="86238"/>
                  </a:lnTo>
                  <a:lnTo>
                    <a:pt x="6467" y="84611"/>
                  </a:lnTo>
                  <a:lnTo>
                    <a:pt x="6241" y="82577"/>
                  </a:lnTo>
                  <a:lnTo>
                    <a:pt x="6016" y="80543"/>
                  </a:lnTo>
                  <a:lnTo>
                    <a:pt x="5790" y="78509"/>
                  </a:lnTo>
                  <a:lnTo>
                    <a:pt x="5640" y="76068"/>
                  </a:lnTo>
                  <a:lnTo>
                    <a:pt x="5414" y="70374"/>
                  </a:lnTo>
                  <a:lnTo>
                    <a:pt x="5339" y="64272"/>
                  </a:lnTo>
                  <a:lnTo>
                    <a:pt x="533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5" name="Google Shape;165;p20"/>
            <p:cNvSpPr/>
            <p:nvPr/>
          </p:nvSpPr>
          <p:spPr>
            <a:xfrm>
              <a:off x="2528175" y="0"/>
              <a:ext cx="471825" cy="3000000"/>
            </a:xfrm>
            <a:custGeom>
              <a:rect b="b" l="l" r="r" t="t"/>
              <a:pathLst>
                <a:path extrusionOk="0" h="120000" w="18873">
                  <a:moveTo>
                    <a:pt x="8497" y="0"/>
                  </a:move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053" y="110644"/>
                  </a:lnTo>
                  <a:lnTo>
                    <a:pt x="2181" y="113085"/>
                  </a:lnTo>
                  <a:lnTo>
                    <a:pt x="3384" y="115119"/>
                  </a:lnTo>
                  <a:lnTo>
                    <a:pt x="4662" y="116746"/>
                  </a:lnTo>
                  <a:lnTo>
                    <a:pt x="6016" y="118373"/>
                  </a:lnTo>
                  <a:lnTo>
                    <a:pt x="7369" y="119186"/>
                  </a:lnTo>
                  <a:lnTo>
                    <a:pt x="8798"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lnTo>
                    <a:pt x="9099" y="44339"/>
                  </a:lnTo>
                  <a:lnTo>
                    <a:pt x="8046" y="42712"/>
                  </a:lnTo>
                  <a:lnTo>
                    <a:pt x="7294" y="41085"/>
                  </a:lnTo>
                  <a:lnTo>
                    <a:pt x="6693" y="39864"/>
                  </a:lnTo>
                  <a:lnTo>
                    <a:pt x="6317" y="38237"/>
                  </a:lnTo>
                  <a:lnTo>
                    <a:pt x="6166" y="36203"/>
                  </a:lnTo>
                  <a:lnTo>
                    <a:pt x="6091" y="33356"/>
                  </a:lnTo>
                  <a:lnTo>
                    <a:pt x="6166" y="31322"/>
                  </a:lnTo>
                  <a:lnTo>
                    <a:pt x="6317" y="29695"/>
                  </a:lnTo>
                  <a:lnTo>
                    <a:pt x="6617" y="28068"/>
                  </a:lnTo>
                  <a:lnTo>
                    <a:pt x="6993" y="26847"/>
                  </a:lnTo>
                  <a:lnTo>
                    <a:pt x="7444" y="26034"/>
                  </a:lnTo>
                  <a:lnTo>
                    <a:pt x="8046" y="25220"/>
                  </a:lnTo>
                  <a:lnTo>
                    <a:pt x="8647"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7595" y="8136"/>
                  </a:lnTo>
                  <a:lnTo>
                    <a:pt x="16617" y="6102"/>
                  </a:lnTo>
                  <a:lnTo>
                    <a:pt x="15640" y="4475"/>
                  </a:lnTo>
                  <a:lnTo>
                    <a:pt x="14512" y="2847"/>
                  </a:lnTo>
                  <a:lnTo>
                    <a:pt x="13384" y="1627"/>
                  </a:lnTo>
                  <a:lnTo>
                    <a:pt x="12106" y="814"/>
                  </a:lnTo>
                  <a:lnTo>
                    <a:pt x="10828" y="0"/>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6" name="Google Shape;166;p20"/>
            <p:cNvSpPr/>
            <p:nvPr/>
          </p:nvSpPr>
          <p:spPr>
            <a:xfrm>
              <a:off x="2528175" y="0"/>
              <a:ext cx="471825" cy="3000000"/>
            </a:xfrm>
            <a:custGeom>
              <a:rect b="b" l="l" r="r" t="t"/>
              <a:pathLst>
                <a:path extrusionOk="0" fill="none" h="120000" w="18873">
                  <a:moveTo>
                    <a:pt x="12106" y="48000"/>
                  </a:moveTo>
                  <a:lnTo>
                    <a:pt x="12106" y="48000"/>
                  </a:lnTo>
                  <a:lnTo>
                    <a:pt x="9099" y="44339"/>
                  </a:lnTo>
                  <a:lnTo>
                    <a:pt x="8046" y="42712"/>
                  </a:lnTo>
                  <a:lnTo>
                    <a:pt x="7294" y="41085"/>
                  </a:lnTo>
                  <a:lnTo>
                    <a:pt x="6693" y="39864"/>
                  </a:lnTo>
                  <a:lnTo>
                    <a:pt x="6317" y="38237"/>
                  </a:lnTo>
                  <a:lnTo>
                    <a:pt x="6166" y="36203"/>
                  </a:lnTo>
                  <a:lnTo>
                    <a:pt x="6091" y="33356"/>
                  </a:lnTo>
                  <a:lnTo>
                    <a:pt x="6091" y="33356"/>
                  </a:lnTo>
                  <a:lnTo>
                    <a:pt x="6166" y="31322"/>
                  </a:lnTo>
                  <a:lnTo>
                    <a:pt x="6317" y="29695"/>
                  </a:lnTo>
                  <a:lnTo>
                    <a:pt x="6617" y="28068"/>
                  </a:lnTo>
                  <a:lnTo>
                    <a:pt x="6993" y="26847"/>
                  </a:lnTo>
                  <a:lnTo>
                    <a:pt x="7444" y="26034"/>
                  </a:lnTo>
                  <a:lnTo>
                    <a:pt x="8046" y="25220"/>
                  </a:lnTo>
                  <a:lnTo>
                    <a:pt x="8647" y="24814"/>
                  </a:lnTo>
                  <a:lnTo>
                    <a:pt x="9399" y="24814"/>
                  </a:lnTo>
                  <a:lnTo>
                    <a:pt x="9399"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8422" y="10576"/>
                  </a:lnTo>
                  <a:lnTo>
                    <a:pt x="17595" y="8136"/>
                  </a:lnTo>
                  <a:lnTo>
                    <a:pt x="16617" y="6102"/>
                  </a:lnTo>
                  <a:lnTo>
                    <a:pt x="15640" y="4475"/>
                  </a:lnTo>
                  <a:lnTo>
                    <a:pt x="14512" y="2847"/>
                  </a:lnTo>
                  <a:lnTo>
                    <a:pt x="13384" y="1627"/>
                  </a:lnTo>
                  <a:lnTo>
                    <a:pt x="12106" y="814"/>
                  </a:lnTo>
                  <a:lnTo>
                    <a:pt x="10828" y="0"/>
                  </a:lnTo>
                  <a:lnTo>
                    <a:pt x="9475" y="0"/>
                  </a:lnTo>
                  <a:lnTo>
                    <a:pt x="9475" y="0"/>
                  </a:lnTo>
                  <a:lnTo>
                    <a:pt x="8497" y="0"/>
                  </a:ln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 y="108203"/>
                  </a:lnTo>
                  <a:lnTo>
                    <a:pt x="1053" y="110644"/>
                  </a:lnTo>
                  <a:lnTo>
                    <a:pt x="2181" y="113085"/>
                  </a:lnTo>
                  <a:lnTo>
                    <a:pt x="3384" y="115119"/>
                  </a:lnTo>
                  <a:lnTo>
                    <a:pt x="4662" y="116746"/>
                  </a:lnTo>
                  <a:lnTo>
                    <a:pt x="6016" y="118373"/>
                  </a:lnTo>
                  <a:lnTo>
                    <a:pt x="7369" y="119186"/>
                  </a:lnTo>
                  <a:lnTo>
                    <a:pt x="8798" y="120000"/>
                  </a:lnTo>
                  <a:lnTo>
                    <a:pt x="10226" y="120000"/>
                  </a:lnTo>
                  <a:lnTo>
                    <a:pt x="10226"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extLst>
    <p:ext uri="{DCECCB84-F9BA-43D5-87BE-67443E8EF086}">
      <p15:sldGuideLst>
        <p15:guide id="1" pos="3560">
          <p15:clr>
            <a:srgbClr val="547EBF"/>
          </p15:clr>
        </p15:guide>
        <p15:guide id="2" pos="2200">
          <p15:clr>
            <a:srgbClr val="547EBF"/>
          </p15:clr>
        </p15:guide>
        <p15:guide id="3" orient="horz" pos="1237">
          <p15:clr>
            <a:srgbClr val="547EBF"/>
          </p15:clr>
        </p15:guide>
        <p15:guide id="4" orient="horz" pos="2003">
          <p15:clr>
            <a:srgbClr val="547EBF"/>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Only-TB">
  <p:cSld name="Title-Only-TB">
    <p:spTree>
      <p:nvGrpSpPr>
        <p:cNvPr id="167" name="Shape 167"/>
        <p:cNvGrpSpPr/>
        <p:nvPr/>
      </p:nvGrpSpPr>
      <p:grpSpPr>
        <a:xfrm>
          <a:off x="0" y="0"/>
          <a:ext cx="0" cy="0"/>
          <a:chOff x="0" y="0"/>
          <a:chExt cx="0" cy="0"/>
        </a:xfrm>
      </p:grpSpPr>
      <p:sp>
        <p:nvSpPr>
          <p:cNvPr id="168" name="Google Shape;168;p21"/>
          <p:cNvSpPr txBox="1"/>
          <p:nvPr>
            <p:ph type="title"/>
          </p:nvPr>
        </p:nvSpPr>
        <p:spPr>
          <a:xfrm>
            <a:off x="428961" y="250088"/>
            <a:ext cx="6525900" cy="660900"/>
          </a:xfrm>
          <a:prstGeom prst="rect">
            <a:avLst/>
          </a:prstGeom>
          <a:noFill/>
          <a:ln>
            <a:noFill/>
          </a:ln>
        </p:spPr>
        <p:txBody>
          <a:bodyPr anchorCtr="0" anchor="t" bIns="51475" lIns="51475" spcFirstLastPara="1" rIns="51475" wrap="square" tIns="51475">
            <a:noAutofit/>
          </a:bodyPr>
          <a:lstStyle>
            <a:lvl1pPr lvl="0" rtl="0" algn="l">
              <a:lnSpc>
                <a:spcPct val="110000"/>
              </a:lnSpc>
              <a:spcBef>
                <a:spcPts val="0"/>
              </a:spcBef>
              <a:spcAft>
                <a:spcPts val="0"/>
              </a:spcAft>
              <a:buClr>
                <a:schemeClr val="dk2"/>
              </a:buClr>
              <a:buSzPts val="1300"/>
              <a:buFont typeface="Arial"/>
              <a:buNone/>
              <a:defRPr/>
            </a:lvl1pPr>
            <a:lvl2pPr lvl="1" rtl="0" algn="l">
              <a:lnSpc>
                <a:spcPct val="110000"/>
              </a:lnSpc>
              <a:spcBef>
                <a:spcPts val="0"/>
              </a:spcBef>
              <a:spcAft>
                <a:spcPts val="0"/>
              </a:spcAft>
              <a:buClr>
                <a:schemeClr val="accent1"/>
              </a:buClr>
              <a:buSzPts val="800"/>
              <a:buFont typeface="Arial"/>
              <a:buNone/>
              <a:defRPr/>
            </a:lvl2pPr>
            <a:lvl3pPr lvl="2" rtl="0" algn="l">
              <a:lnSpc>
                <a:spcPct val="110000"/>
              </a:lnSpc>
              <a:spcBef>
                <a:spcPts val="0"/>
              </a:spcBef>
              <a:spcAft>
                <a:spcPts val="0"/>
              </a:spcAft>
              <a:buClr>
                <a:schemeClr val="accent1"/>
              </a:buClr>
              <a:buSzPts val="800"/>
              <a:buFont typeface="Arial"/>
              <a:buNone/>
              <a:defRPr/>
            </a:lvl3pPr>
            <a:lvl4pPr lvl="3" rtl="0" algn="l">
              <a:lnSpc>
                <a:spcPct val="110000"/>
              </a:lnSpc>
              <a:spcBef>
                <a:spcPts val="0"/>
              </a:spcBef>
              <a:spcAft>
                <a:spcPts val="0"/>
              </a:spcAft>
              <a:buClr>
                <a:schemeClr val="accent1"/>
              </a:buClr>
              <a:buSzPts val="800"/>
              <a:buFont typeface="Arial"/>
              <a:buNone/>
              <a:defRPr/>
            </a:lvl4pPr>
            <a:lvl5pPr lvl="4" rtl="0" algn="l">
              <a:lnSpc>
                <a:spcPct val="110000"/>
              </a:lnSpc>
              <a:spcBef>
                <a:spcPts val="0"/>
              </a:spcBef>
              <a:spcAft>
                <a:spcPts val="0"/>
              </a:spcAft>
              <a:buClr>
                <a:schemeClr val="accent1"/>
              </a:buClr>
              <a:buSzPts val="800"/>
              <a:buFont typeface="Arial"/>
              <a:buNone/>
              <a:defRPr/>
            </a:lvl5pPr>
            <a:lvl6pPr lvl="5" rtl="0" algn="l">
              <a:lnSpc>
                <a:spcPct val="110000"/>
              </a:lnSpc>
              <a:spcBef>
                <a:spcPts val="0"/>
              </a:spcBef>
              <a:spcAft>
                <a:spcPts val="0"/>
              </a:spcAft>
              <a:buClr>
                <a:schemeClr val="accent1"/>
              </a:buClr>
              <a:buSzPts val="800"/>
              <a:buFont typeface="Arial"/>
              <a:buNone/>
              <a:defRPr/>
            </a:lvl6pPr>
            <a:lvl7pPr lvl="6" rtl="0" algn="l">
              <a:lnSpc>
                <a:spcPct val="110000"/>
              </a:lnSpc>
              <a:spcBef>
                <a:spcPts val="0"/>
              </a:spcBef>
              <a:spcAft>
                <a:spcPts val="0"/>
              </a:spcAft>
              <a:buClr>
                <a:schemeClr val="accent1"/>
              </a:buClr>
              <a:buSzPts val="800"/>
              <a:buFont typeface="Arial"/>
              <a:buNone/>
              <a:defRPr/>
            </a:lvl7pPr>
            <a:lvl8pPr lvl="7" rtl="0" algn="l">
              <a:lnSpc>
                <a:spcPct val="110000"/>
              </a:lnSpc>
              <a:spcBef>
                <a:spcPts val="0"/>
              </a:spcBef>
              <a:spcAft>
                <a:spcPts val="0"/>
              </a:spcAft>
              <a:buClr>
                <a:schemeClr val="accent1"/>
              </a:buClr>
              <a:buSzPts val="800"/>
              <a:buFont typeface="Arial"/>
              <a:buNone/>
              <a:defRPr/>
            </a:lvl8pPr>
            <a:lvl9pPr lvl="8" rtl="0" algn="l">
              <a:lnSpc>
                <a:spcPct val="110000"/>
              </a:lnSpc>
              <a:spcBef>
                <a:spcPts val="0"/>
              </a:spcBef>
              <a:spcAft>
                <a:spcPts val="0"/>
              </a:spcAft>
              <a:buClr>
                <a:schemeClr val="accent1"/>
              </a:buClr>
              <a:buSzPts val="800"/>
              <a:buFont typeface="Arial"/>
              <a:buNone/>
              <a:defRPr/>
            </a:lvl9pPr>
          </a:lstStyle>
          <a:p/>
        </p:txBody>
      </p:sp>
      <p:sp>
        <p:nvSpPr>
          <p:cNvPr id="169" name="Google Shape;169;p21"/>
          <p:cNvSpPr txBox="1"/>
          <p:nvPr>
            <p:ph idx="12" type="sldNum"/>
          </p:nvPr>
        </p:nvSpPr>
        <p:spPr>
          <a:xfrm>
            <a:off x="354282" y="4833000"/>
            <a:ext cx="220800" cy="1620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1pPr>
            <a:lvl2pPr indent="0" lvl="1"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2pPr>
            <a:lvl3pPr indent="0" lvl="2"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3pPr>
            <a:lvl4pPr indent="0" lvl="3"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4pPr>
            <a:lvl5pPr indent="0" lvl="4"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5pPr>
            <a:lvl6pPr indent="0" lvl="5"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6pPr>
            <a:lvl7pPr indent="0" lvl="6"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7pPr>
            <a:lvl8pPr indent="0" lvl="7"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8pPr>
            <a:lvl9pPr indent="0" lvl="8"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170" name="Shape 170"/>
        <p:cNvGrpSpPr/>
        <p:nvPr/>
      </p:nvGrpSpPr>
      <p:grpSpPr>
        <a:xfrm>
          <a:off x="0" y="0"/>
          <a:ext cx="0" cy="0"/>
          <a:chOff x="0" y="0"/>
          <a:chExt cx="0" cy="0"/>
        </a:xfrm>
      </p:grpSpPr>
      <p:sp>
        <p:nvSpPr>
          <p:cNvPr id="171" name="Google Shape;171;p22"/>
          <p:cNvSpPr txBox="1"/>
          <p:nvPr>
            <p:ph type="title"/>
          </p:nvPr>
        </p:nvSpPr>
        <p:spPr>
          <a:xfrm>
            <a:off x="270000" y="270000"/>
            <a:ext cx="8640000" cy="540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300"/>
              <a:buFont typeface="Arial"/>
              <a:buNone/>
              <a:defRPr/>
            </a:lvl1pPr>
            <a:lvl2pPr lvl="1" rtl="0" algn="l">
              <a:lnSpc>
                <a:spcPct val="110000"/>
              </a:lnSpc>
              <a:spcBef>
                <a:spcPts val="0"/>
              </a:spcBef>
              <a:spcAft>
                <a:spcPts val="0"/>
              </a:spcAft>
              <a:buSzPts val="800"/>
              <a:buNone/>
              <a:defRPr/>
            </a:lvl2pPr>
            <a:lvl3pPr lvl="2" rtl="0" algn="l">
              <a:lnSpc>
                <a:spcPct val="110000"/>
              </a:lnSpc>
              <a:spcBef>
                <a:spcPts val="0"/>
              </a:spcBef>
              <a:spcAft>
                <a:spcPts val="0"/>
              </a:spcAft>
              <a:buSzPts val="800"/>
              <a:buNone/>
              <a:defRPr/>
            </a:lvl3pPr>
            <a:lvl4pPr lvl="3" rtl="0" algn="l">
              <a:lnSpc>
                <a:spcPct val="110000"/>
              </a:lnSpc>
              <a:spcBef>
                <a:spcPts val="0"/>
              </a:spcBef>
              <a:spcAft>
                <a:spcPts val="0"/>
              </a:spcAft>
              <a:buSzPts val="800"/>
              <a:buNone/>
              <a:defRPr/>
            </a:lvl4pPr>
            <a:lvl5pPr lvl="4" rtl="0" algn="l">
              <a:lnSpc>
                <a:spcPct val="110000"/>
              </a:lnSpc>
              <a:spcBef>
                <a:spcPts val="0"/>
              </a:spcBef>
              <a:spcAft>
                <a:spcPts val="0"/>
              </a:spcAft>
              <a:buSzPts val="800"/>
              <a:buNone/>
              <a:defRPr/>
            </a:lvl5pPr>
            <a:lvl6pPr lvl="5" rtl="0" algn="l">
              <a:lnSpc>
                <a:spcPct val="110000"/>
              </a:lnSpc>
              <a:spcBef>
                <a:spcPts val="0"/>
              </a:spcBef>
              <a:spcAft>
                <a:spcPts val="0"/>
              </a:spcAft>
              <a:buSzPts val="800"/>
              <a:buNone/>
              <a:defRPr/>
            </a:lvl6pPr>
            <a:lvl7pPr lvl="6" rtl="0" algn="l">
              <a:lnSpc>
                <a:spcPct val="110000"/>
              </a:lnSpc>
              <a:spcBef>
                <a:spcPts val="0"/>
              </a:spcBef>
              <a:spcAft>
                <a:spcPts val="0"/>
              </a:spcAft>
              <a:buSzPts val="800"/>
              <a:buNone/>
              <a:defRPr/>
            </a:lvl7pPr>
            <a:lvl8pPr lvl="7" rtl="0" algn="l">
              <a:lnSpc>
                <a:spcPct val="110000"/>
              </a:lnSpc>
              <a:spcBef>
                <a:spcPts val="0"/>
              </a:spcBef>
              <a:spcAft>
                <a:spcPts val="0"/>
              </a:spcAft>
              <a:buSzPts val="800"/>
              <a:buNone/>
              <a:defRPr/>
            </a:lvl8pPr>
            <a:lvl9pPr lvl="8" rtl="0" algn="l">
              <a:lnSpc>
                <a:spcPct val="110000"/>
              </a:lnSpc>
              <a:spcBef>
                <a:spcPts val="0"/>
              </a:spcBef>
              <a:spcAft>
                <a:spcPts val="0"/>
              </a:spcAft>
              <a:buSzPts val="800"/>
              <a:buNone/>
              <a:defRPr/>
            </a:lvl9pPr>
          </a:lstStyle>
          <a:p/>
        </p:txBody>
      </p:sp>
      <p:sp>
        <p:nvSpPr>
          <p:cNvPr id="172" name="Google Shape;172;p22"/>
          <p:cNvSpPr txBox="1"/>
          <p:nvPr>
            <p:ph idx="10" type="dt"/>
          </p:nvPr>
        </p:nvSpPr>
        <p:spPr>
          <a:xfrm>
            <a:off x="675000" y="4806000"/>
            <a:ext cx="1080000" cy="216000"/>
          </a:xfrm>
          <a:prstGeom prst="rect">
            <a:avLst/>
          </a:prstGeom>
          <a:noFill/>
          <a:ln>
            <a:noFill/>
          </a:ln>
        </p:spPr>
        <p:txBody>
          <a:bodyPr anchorCtr="0" anchor="ctr" bIns="25700" lIns="51425" spcFirstLastPara="1" rIns="51425" wrap="square" tIns="25700">
            <a:noAutofit/>
          </a:bodyPr>
          <a:lstStyle>
            <a:lvl1pPr lvl="0" rtl="0" algn="ctr">
              <a:lnSpc>
                <a:spcPct val="115000"/>
              </a:lnSpc>
              <a:spcBef>
                <a:spcPts val="0"/>
              </a:spcBef>
              <a:spcAft>
                <a:spcPts val="0"/>
              </a:spcAft>
              <a:buClr>
                <a:srgbClr val="888888"/>
              </a:buClr>
              <a:buSzPts val="1100"/>
              <a:buFont typeface="Arial"/>
              <a:buNone/>
              <a:defRPr/>
            </a:lvl1pPr>
            <a:lvl2pPr lvl="1" rtl="0" algn="ctr">
              <a:lnSpc>
                <a:spcPct val="115000"/>
              </a:lnSpc>
              <a:spcBef>
                <a:spcPts val="0"/>
              </a:spcBef>
              <a:spcAft>
                <a:spcPts val="0"/>
              </a:spcAft>
              <a:buClr>
                <a:schemeClr val="dk1"/>
              </a:buClr>
              <a:buSzPts val="1100"/>
              <a:buFont typeface="Arial"/>
              <a:buNone/>
              <a:defRPr/>
            </a:lvl2pPr>
            <a:lvl3pPr lvl="2" rtl="0" algn="ctr">
              <a:lnSpc>
                <a:spcPct val="115000"/>
              </a:lnSpc>
              <a:spcBef>
                <a:spcPts val="0"/>
              </a:spcBef>
              <a:spcAft>
                <a:spcPts val="0"/>
              </a:spcAft>
              <a:buClr>
                <a:schemeClr val="dk1"/>
              </a:buClr>
              <a:buSzPts val="1100"/>
              <a:buFont typeface="Arial"/>
              <a:buNone/>
              <a:defRPr/>
            </a:lvl3pPr>
            <a:lvl4pPr lvl="3" rtl="0" algn="ctr">
              <a:lnSpc>
                <a:spcPct val="115000"/>
              </a:lnSpc>
              <a:spcBef>
                <a:spcPts val="0"/>
              </a:spcBef>
              <a:spcAft>
                <a:spcPts val="0"/>
              </a:spcAft>
              <a:buClr>
                <a:schemeClr val="dk1"/>
              </a:buClr>
              <a:buSzPts val="1100"/>
              <a:buFont typeface="Arial"/>
              <a:buNone/>
              <a:defRPr/>
            </a:lvl4pPr>
            <a:lvl5pPr lvl="4" rtl="0" algn="ctr">
              <a:lnSpc>
                <a:spcPct val="115000"/>
              </a:lnSpc>
              <a:spcBef>
                <a:spcPts val="0"/>
              </a:spcBef>
              <a:spcAft>
                <a:spcPts val="0"/>
              </a:spcAft>
              <a:buClr>
                <a:schemeClr val="dk1"/>
              </a:buClr>
              <a:buSzPts val="1100"/>
              <a:buFont typeface="Arial"/>
              <a:buNone/>
              <a:defRPr/>
            </a:lvl5pPr>
            <a:lvl6pPr lvl="5" rtl="0" algn="l">
              <a:lnSpc>
                <a:spcPct val="100000"/>
              </a:lnSpc>
              <a:spcBef>
                <a:spcPts val="0"/>
              </a:spcBef>
              <a:spcAft>
                <a:spcPts val="0"/>
              </a:spcAft>
              <a:buClr>
                <a:schemeClr val="dk1"/>
              </a:buClr>
              <a:buSzPts val="1100"/>
              <a:buFont typeface="Arial"/>
              <a:buNone/>
              <a:defRPr/>
            </a:lvl6pPr>
            <a:lvl7pPr lvl="6" rtl="0" algn="l">
              <a:lnSpc>
                <a:spcPct val="100000"/>
              </a:lnSpc>
              <a:spcBef>
                <a:spcPts val="0"/>
              </a:spcBef>
              <a:spcAft>
                <a:spcPts val="0"/>
              </a:spcAft>
              <a:buClr>
                <a:schemeClr val="dk1"/>
              </a:buClr>
              <a:buSzPts val="1100"/>
              <a:buFont typeface="Arial"/>
              <a:buNone/>
              <a:defRPr/>
            </a:lvl7pPr>
            <a:lvl8pPr lvl="7" rtl="0" algn="l">
              <a:lnSpc>
                <a:spcPct val="100000"/>
              </a:lnSpc>
              <a:spcBef>
                <a:spcPts val="0"/>
              </a:spcBef>
              <a:spcAft>
                <a:spcPts val="0"/>
              </a:spcAft>
              <a:buClr>
                <a:schemeClr val="dk1"/>
              </a:buClr>
              <a:buSzPts val="1100"/>
              <a:buFont typeface="Arial"/>
              <a:buNone/>
              <a:defRPr/>
            </a:lvl8pPr>
            <a:lvl9pPr lvl="8" rtl="0" algn="l">
              <a:lnSpc>
                <a:spcPct val="100000"/>
              </a:lnSpc>
              <a:spcBef>
                <a:spcPts val="0"/>
              </a:spcBef>
              <a:spcAft>
                <a:spcPts val="0"/>
              </a:spcAft>
              <a:buClr>
                <a:schemeClr val="dk1"/>
              </a:buClr>
              <a:buSzPts val="1100"/>
              <a:buFont typeface="Arial"/>
              <a:buNone/>
              <a:defRPr/>
            </a:lvl9pPr>
          </a:lstStyle>
          <a:p/>
        </p:txBody>
      </p:sp>
      <p:sp>
        <p:nvSpPr>
          <p:cNvPr id="173" name="Google Shape;173;p22"/>
          <p:cNvSpPr txBox="1"/>
          <p:nvPr>
            <p:ph idx="11" type="ftr"/>
          </p:nvPr>
        </p:nvSpPr>
        <p:spPr>
          <a:xfrm>
            <a:off x="1890000" y="4806000"/>
            <a:ext cx="5940000" cy="216000"/>
          </a:xfrm>
          <a:prstGeom prst="rect">
            <a:avLst/>
          </a:prstGeom>
          <a:noFill/>
          <a:ln>
            <a:noFill/>
          </a:ln>
        </p:spPr>
        <p:txBody>
          <a:bodyPr anchorCtr="0" anchor="ctr" bIns="25700" lIns="51425" spcFirstLastPara="1" rIns="51425" wrap="square" tIns="25700">
            <a:noAutofit/>
          </a:bodyPr>
          <a:lstStyle>
            <a:lvl1pPr lvl="0" rtl="0" algn="ctr">
              <a:lnSpc>
                <a:spcPct val="115000"/>
              </a:lnSpc>
              <a:spcBef>
                <a:spcPts val="0"/>
              </a:spcBef>
              <a:spcAft>
                <a:spcPts val="0"/>
              </a:spcAft>
              <a:buClr>
                <a:srgbClr val="888888"/>
              </a:buClr>
              <a:buSzPts val="1100"/>
              <a:buFont typeface="Arial"/>
              <a:buNone/>
              <a:defRPr/>
            </a:lvl1pPr>
            <a:lvl2pPr lvl="1" rtl="0" algn="ctr">
              <a:lnSpc>
                <a:spcPct val="115000"/>
              </a:lnSpc>
              <a:spcBef>
                <a:spcPts val="0"/>
              </a:spcBef>
              <a:spcAft>
                <a:spcPts val="0"/>
              </a:spcAft>
              <a:buClr>
                <a:schemeClr val="dk1"/>
              </a:buClr>
              <a:buSzPts val="1100"/>
              <a:buFont typeface="Arial"/>
              <a:buNone/>
              <a:defRPr/>
            </a:lvl2pPr>
            <a:lvl3pPr lvl="2" rtl="0" algn="ctr">
              <a:lnSpc>
                <a:spcPct val="115000"/>
              </a:lnSpc>
              <a:spcBef>
                <a:spcPts val="0"/>
              </a:spcBef>
              <a:spcAft>
                <a:spcPts val="0"/>
              </a:spcAft>
              <a:buClr>
                <a:schemeClr val="dk1"/>
              </a:buClr>
              <a:buSzPts val="1100"/>
              <a:buFont typeface="Arial"/>
              <a:buNone/>
              <a:defRPr/>
            </a:lvl3pPr>
            <a:lvl4pPr lvl="3" rtl="0" algn="ctr">
              <a:lnSpc>
                <a:spcPct val="115000"/>
              </a:lnSpc>
              <a:spcBef>
                <a:spcPts val="0"/>
              </a:spcBef>
              <a:spcAft>
                <a:spcPts val="0"/>
              </a:spcAft>
              <a:buClr>
                <a:schemeClr val="dk1"/>
              </a:buClr>
              <a:buSzPts val="1100"/>
              <a:buFont typeface="Arial"/>
              <a:buNone/>
              <a:defRPr/>
            </a:lvl4pPr>
            <a:lvl5pPr lvl="4" rtl="0" algn="ctr">
              <a:lnSpc>
                <a:spcPct val="115000"/>
              </a:lnSpc>
              <a:spcBef>
                <a:spcPts val="0"/>
              </a:spcBef>
              <a:spcAft>
                <a:spcPts val="0"/>
              </a:spcAft>
              <a:buClr>
                <a:schemeClr val="dk1"/>
              </a:buClr>
              <a:buSzPts val="1100"/>
              <a:buFont typeface="Arial"/>
              <a:buNone/>
              <a:defRPr/>
            </a:lvl5pPr>
            <a:lvl6pPr lvl="5" rtl="0" algn="l">
              <a:lnSpc>
                <a:spcPct val="100000"/>
              </a:lnSpc>
              <a:spcBef>
                <a:spcPts val="0"/>
              </a:spcBef>
              <a:spcAft>
                <a:spcPts val="0"/>
              </a:spcAft>
              <a:buClr>
                <a:schemeClr val="dk1"/>
              </a:buClr>
              <a:buSzPts val="1100"/>
              <a:buFont typeface="Arial"/>
              <a:buNone/>
              <a:defRPr/>
            </a:lvl6pPr>
            <a:lvl7pPr lvl="6" rtl="0" algn="l">
              <a:lnSpc>
                <a:spcPct val="100000"/>
              </a:lnSpc>
              <a:spcBef>
                <a:spcPts val="0"/>
              </a:spcBef>
              <a:spcAft>
                <a:spcPts val="0"/>
              </a:spcAft>
              <a:buClr>
                <a:schemeClr val="dk1"/>
              </a:buClr>
              <a:buSzPts val="1100"/>
              <a:buFont typeface="Arial"/>
              <a:buNone/>
              <a:defRPr/>
            </a:lvl7pPr>
            <a:lvl8pPr lvl="7" rtl="0" algn="l">
              <a:lnSpc>
                <a:spcPct val="100000"/>
              </a:lnSpc>
              <a:spcBef>
                <a:spcPts val="0"/>
              </a:spcBef>
              <a:spcAft>
                <a:spcPts val="0"/>
              </a:spcAft>
              <a:buClr>
                <a:schemeClr val="dk1"/>
              </a:buClr>
              <a:buSzPts val="1100"/>
              <a:buFont typeface="Arial"/>
              <a:buNone/>
              <a:defRPr/>
            </a:lvl8pPr>
            <a:lvl9pPr lvl="8" rtl="0" algn="l">
              <a:lnSpc>
                <a:spcPct val="100000"/>
              </a:lnSpc>
              <a:spcBef>
                <a:spcPts val="0"/>
              </a:spcBef>
              <a:spcAft>
                <a:spcPts val="0"/>
              </a:spcAft>
              <a:buClr>
                <a:schemeClr val="dk1"/>
              </a:buClr>
              <a:buSzPts val="1100"/>
              <a:buFont typeface="Arial"/>
              <a:buNone/>
              <a:defRPr/>
            </a:lvl9pPr>
          </a:lstStyle>
          <a:p/>
        </p:txBody>
      </p:sp>
      <p:sp>
        <p:nvSpPr>
          <p:cNvPr id="174" name="Google Shape;174;p22"/>
          <p:cNvSpPr txBox="1"/>
          <p:nvPr>
            <p:ph idx="12" type="sldNum"/>
          </p:nvPr>
        </p:nvSpPr>
        <p:spPr>
          <a:xfrm>
            <a:off x="270000" y="4806000"/>
            <a:ext cx="270000" cy="216000"/>
          </a:xfrm>
          <a:prstGeom prst="rect">
            <a:avLst/>
          </a:prstGeom>
          <a:noFill/>
          <a:ln>
            <a:noFill/>
          </a:ln>
        </p:spPr>
        <p:txBody>
          <a:bodyPr anchorCtr="0" anchor="ctr" bIns="25700" lIns="51425" spcFirstLastPara="1" rIns="51425" wrap="square" tIns="25700">
            <a:noAutofit/>
          </a:bodyPr>
          <a:lstStyle>
            <a:lvl1pPr indent="0" lvl="0" marL="0" marR="0" rtl="0" algn="r">
              <a:lnSpc>
                <a:spcPct val="115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r">
              <a:lnSpc>
                <a:spcPct val="115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r">
              <a:lnSpc>
                <a:spcPct val="115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r">
              <a:lnSpc>
                <a:spcPct val="115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r">
              <a:lnSpc>
                <a:spcPct val="115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r">
              <a:lnSpc>
                <a:spcPct val="115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r">
              <a:lnSpc>
                <a:spcPct val="115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r">
              <a:lnSpc>
                <a:spcPct val="115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r">
              <a:lnSpc>
                <a:spcPct val="115000"/>
              </a:lnSpc>
              <a:spcBef>
                <a:spcPts val="0"/>
              </a:spcBef>
              <a:spcAft>
                <a:spcPts val="0"/>
              </a:spcAft>
              <a:buClr>
                <a:srgbClr val="888888"/>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content">
  <p:cSld name="1_Header and content">
    <p:spTree>
      <p:nvGrpSpPr>
        <p:cNvPr id="175" name="Shape 175"/>
        <p:cNvGrpSpPr/>
        <p:nvPr/>
      </p:nvGrpSpPr>
      <p:grpSpPr>
        <a:xfrm>
          <a:off x="0" y="0"/>
          <a:ext cx="0" cy="0"/>
          <a:chOff x="0" y="0"/>
          <a:chExt cx="0" cy="0"/>
        </a:xfrm>
      </p:grpSpPr>
      <p:sp>
        <p:nvSpPr>
          <p:cNvPr id="176" name="Google Shape;176;p23"/>
          <p:cNvSpPr txBox="1"/>
          <p:nvPr>
            <p:ph type="title"/>
          </p:nvPr>
        </p:nvSpPr>
        <p:spPr>
          <a:xfrm>
            <a:off x="359100" y="491400"/>
            <a:ext cx="8424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400"/>
              <a:buFont typeface="Arial"/>
              <a:buNon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177" name="Google Shape;177;p23"/>
          <p:cNvSpPr txBox="1"/>
          <p:nvPr>
            <p:ph idx="1" type="body"/>
          </p:nvPr>
        </p:nvSpPr>
        <p:spPr>
          <a:xfrm>
            <a:off x="359100" y="1169100"/>
            <a:ext cx="8424000" cy="32634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298450" lvl="5" marL="2743200" rtl="0" algn="l">
              <a:lnSpc>
                <a:spcPct val="113000"/>
              </a:lnSpc>
              <a:spcBef>
                <a:spcPts val="0"/>
              </a:spcBef>
              <a:spcAft>
                <a:spcPts val="0"/>
              </a:spcAft>
              <a:buClr>
                <a:srgbClr val="595959"/>
              </a:buClr>
              <a:buSzPts val="1100"/>
              <a:buChar char="–"/>
              <a:defRPr/>
            </a:lvl6pPr>
            <a:lvl7pPr indent="-298450" lvl="6" marL="3200400" rtl="0" algn="l">
              <a:lnSpc>
                <a:spcPct val="113000"/>
              </a:lnSpc>
              <a:spcBef>
                <a:spcPts val="0"/>
              </a:spcBef>
              <a:spcAft>
                <a:spcPts val="0"/>
              </a:spcAft>
              <a:buClr>
                <a:srgbClr val="595959"/>
              </a:buClr>
              <a:buSzPts val="1100"/>
              <a:buChar char="–"/>
              <a:defRPr/>
            </a:lvl7pPr>
            <a:lvl8pPr indent="-298450" lvl="7" marL="3657600" rtl="0" algn="l">
              <a:lnSpc>
                <a:spcPct val="113000"/>
              </a:lnSpc>
              <a:spcBef>
                <a:spcPts val="0"/>
              </a:spcBef>
              <a:spcAft>
                <a:spcPts val="0"/>
              </a:spcAft>
              <a:buClr>
                <a:srgbClr val="595959"/>
              </a:buClr>
              <a:buSzPts val="1100"/>
              <a:buChar char="–"/>
              <a:defRPr/>
            </a:lvl8pPr>
            <a:lvl9pPr indent="-298450" lvl="8" marL="4114800" rtl="0" algn="l">
              <a:lnSpc>
                <a:spcPct val="113000"/>
              </a:lnSpc>
              <a:spcBef>
                <a:spcPts val="0"/>
              </a:spcBef>
              <a:spcAft>
                <a:spcPts val="0"/>
              </a:spcAft>
              <a:buClr>
                <a:srgbClr val="595959"/>
              </a:buClr>
              <a:buSzPts val="1100"/>
              <a:buChar char="–"/>
              <a:defRPr/>
            </a:lvl9pPr>
          </a:lstStyle>
          <a:p/>
        </p:txBody>
      </p:sp>
      <p:sp>
        <p:nvSpPr>
          <p:cNvPr id="178" name="Google Shape;178;p23"/>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888888"/>
              </a:buClr>
              <a:buSzPts val="800"/>
              <a:buFont typeface="Arial"/>
              <a:buNone/>
              <a:defRPr/>
            </a:lvl1pPr>
            <a:lvl2pPr lvl="1" rtl="0" algn="l">
              <a:lnSpc>
                <a:spcPct val="100000"/>
              </a:lnSpc>
              <a:spcBef>
                <a:spcPts val="0"/>
              </a:spcBef>
              <a:spcAft>
                <a:spcPts val="0"/>
              </a:spcAft>
              <a:buClr>
                <a:schemeClr val="dk1"/>
              </a:buClr>
              <a:buSzPts val="800"/>
              <a:buFont typeface="Arial"/>
              <a:buNone/>
              <a:defRPr/>
            </a:lvl2pPr>
            <a:lvl3pPr lvl="2" rtl="0" algn="l">
              <a:lnSpc>
                <a:spcPct val="100000"/>
              </a:lnSpc>
              <a:spcBef>
                <a:spcPts val="0"/>
              </a:spcBef>
              <a:spcAft>
                <a:spcPts val="0"/>
              </a:spcAft>
              <a:buClr>
                <a:schemeClr val="dk1"/>
              </a:buClr>
              <a:buSzPts val="800"/>
              <a:buFont typeface="Arial"/>
              <a:buNone/>
              <a:defRPr/>
            </a:lvl3pPr>
            <a:lvl4pPr lvl="3" rtl="0" algn="l">
              <a:lnSpc>
                <a:spcPct val="100000"/>
              </a:lnSpc>
              <a:spcBef>
                <a:spcPts val="0"/>
              </a:spcBef>
              <a:spcAft>
                <a:spcPts val="0"/>
              </a:spcAft>
              <a:buClr>
                <a:schemeClr val="dk1"/>
              </a:buClr>
              <a:buSzPts val="800"/>
              <a:buFont typeface="Arial"/>
              <a:buNone/>
              <a:defRPr/>
            </a:lvl4pPr>
            <a:lvl5pPr lvl="4" rtl="0" algn="l">
              <a:lnSpc>
                <a:spcPct val="100000"/>
              </a:lnSpc>
              <a:spcBef>
                <a:spcPts val="0"/>
              </a:spcBef>
              <a:spcAft>
                <a:spcPts val="0"/>
              </a:spcAft>
              <a:buClr>
                <a:schemeClr val="dk1"/>
              </a:buClr>
              <a:buSzPts val="800"/>
              <a:buFont typeface="Arial"/>
              <a:buNone/>
              <a:defRPr/>
            </a:lvl5pPr>
            <a:lvl6pPr lvl="5" rtl="0" algn="l">
              <a:lnSpc>
                <a:spcPct val="100000"/>
              </a:lnSpc>
              <a:spcBef>
                <a:spcPts val="0"/>
              </a:spcBef>
              <a:spcAft>
                <a:spcPts val="0"/>
              </a:spcAft>
              <a:buClr>
                <a:schemeClr val="dk1"/>
              </a:buClr>
              <a:buSzPts val="800"/>
              <a:buFont typeface="Arial"/>
              <a:buNone/>
              <a:defRPr/>
            </a:lvl6pPr>
            <a:lvl7pPr lvl="6" rtl="0" algn="l">
              <a:lnSpc>
                <a:spcPct val="100000"/>
              </a:lnSpc>
              <a:spcBef>
                <a:spcPts val="0"/>
              </a:spcBef>
              <a:spcAft>
                <a:spcPts val="0"/>
              </a:spcAft>
              <a:buClr>
                <a:schemeClr val="dk1"/>
              </a:buClr>
              <a:buSzPts val="800"/>
              <a:buFont typeface="Arial"/>
              <a:buNone/>
              <a:defRPr/>
            </a:lvl7pPr>
            <a:lvl8pPr lvl="7" rtl="0" algn="l">
              <a:lnSpc>
                <a:spcPct val="100000"/>
              </a:lnSpc>
              <a:spcBef>
                <a:spcPts val="0"/>
              </a:spcBef>
              <a:spcAft>
                <a:spcPts val="0"/>
              </a:spcAft>
              <a:buClr>
                <a:schemeClr val="dk1"/>
              </a:buClr>
              <a:buSzPts val="800"/>
              <a:buFont typeface="Arial"/>
              <a:buNone/>
              <a:defRPr/>
            </a:lvl8pPr>
            <a:lvl9pPr lvl="8" rtl="0" algn="l">
              <a:lnSpc>
                <a:spcPct val="100000"/>
              </a:lnSpc>
              <a:spcBef>
                <a:spcPts val="0"/>
              </a:spcBef>
              <a:spcAft>
                <a:spcPts val="0"/>
              </a:spcAft>
              <a:buClr>
                <a:schemeClr val="dk1"/>
              </a:buClr>
              <a:buSzPts val="800"/>
              <a:buFont typeface="Arial"/>
              <a:buNone/>
              <a:defRPr/>
            </a:lvl9pPr>
          </a:lstStyle>
          <a:p/>
        </p:txBody>
      </p:sp>
      <p:sp>
        <p:nvSpPr>
          <p:cNvPr id="179" name="Google Shape;179;p23"/>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888888"/>
              </a:buClr>
              <a:buSzPts val="800"/>
              <a:buFont typeface="Arial"/>
              <a:buNone/>
              <a:defRPr/>
            </a:lvl1pPr>
            <a:lvl2pPr lvl="1" rtl="0" algn="l">
              <a:lnSpc>
                <a:spcPct val="100000"/>
              </a:lnSpc>
              <a:spcBef>
                <a:spcPts val="0"/>
              </a:spcBef>
              <a:spcAft>
                <a:spcPts val="0"/>
              </a:spcAft>
              <a:buClr>
                <a:schemeClr val="dk1"/>
              </a:buClr>
              <a:buSzPts val="800"/>
              <a:buFont typeface="Arial"/>
              <a:buNone/>
              <a:defRPr/>
            </a:lvl2pPr>
            <a:lvl3pPr lvl="2" rtl="0" algn="l">
              <a:lnSpc>
                <a:spcPct val="100000"/>
              </a:lnSpc>
              <a:spcBef>
                <a:spcPts val="0"/>
              </a:spcBef>
              <a:spcAft>
                <a:spcPts val="0"/>
              </a:spcAft>
              <a:buClr>
                <a:schemeClr val="dk1"/>
              </a:buClr>
              <a:buSzPts val="800"/>
              <a:buFont typeface="Arial"/>
              <a:buNone/>
              <a:defRPr/>
            </a:lvl3pPr>
            <a:lvl4pPr lvl="3" rtl="0" algn="l">
              <a:lnSpc>
                <a:spcPct val="100000"/>
              </a:lnSpc>
              <a:spcBef>
                <a:spcPts val="0"/>
              </a:spcBef>
              <a:spcAft>
                <a:spcPts val="0"/>
              </a:spcAft>
              <a:buClr>
                <a:schemeClr val="dk1"/>
              </a:buClr>
              <a:buSzPts val="800"/>
              <a:buFont typeface="Arial"/>
              <a:buNone/>
              <a:defRPr/>
            </a:lvl4pPr>
            <a:lvl5pPr lvl="4" rtl="0" algn="l">
              <a:lnSpc>
                <a:spcPct val="100000"/>
              </a:lnSpc>
              <a:spcBef>
                <a:spcPts val="0"/>
              </a:spcBef>
              <a:spcAft>
                <a:spcPts val="0"/>
              </a:spcAft>
              <a:buClr>
                <a:schemeClr val="dk1"/>
              </a:buClr>
              <a:buSzPts val="800"/>
              <a:buFont typeface="Arial"/>
              <a:buNone/>
              <a:defRPr/>
            </a:lvl5pPr>
            <a:lvl6pPr lvl="5" rtl="0" algn="l">
              <a:lnSpc>
                <a:spcPct val="100000"/>
              </a:lnSpc>
              <a:spcBef>
                <a:spcPts val="0"/>
              </a:spcBef>
              <a:spcAft>
                <a:spcPts val="0"/>
              </a:spcAft>
              <a:buClr>
                <a:schemeClr val="dk1"/>
              </a:buClr>
              <a:buSzPts val="800"/>
              <a:buFont typeface="Arial"/>
              <a:buNone/>
              <a:defRPr/>
            </a:lvl6pPr>
            <a:lvl7pPr lvl="6" rtl="0" algn="l">
              <a:lnSpc>
                <a:spcPct val="100000"/>
              </a:lnSpc>
              <a:spcBef>
                <a:spcPts val="0"/>
              </a:spcBef>
              <a:spcAft>
                <a:spcPts val="0"/>
              </a:spcAft>
              <a:buClr>
                <a:schemeClr val="dk1"/>
              </a:buClr>
              <a:buSzPts val="800"/>
              <a:buFont typeface="Arial"/>
              <a:buNone/>
              <a:defRPr/>
            </a:lvl7pPr>
            <a:lvl8pPr lvl="7" rtl="0" algn="l">
              <a:lnSpc>
                <a:spcPct val="100000"/>
              </a:lnSpc>
              <a:spcBef>
                <a:spcPts val="0"/>
              </a:spcBef>
              <a:spcAft>
                <a:spcPts val="0"/>
              </a:spcAft>
              <a:buClr>
                <a:schemeClr val="dk1"/>
              </a:buClr>
              <a:buSzPts val="800"/>
              <a:buFont typeface="Arial"/>
              <a:buNone/>
              <a:defRPr/>
            </a:lvl8pPr>
            <a:lvl9pPr lvl="8" rtl="0" algn="l">
              <a:lnSpc>
                <a:spcPct val="100000"/>
              </a:lnSpc>
              <a:spcBef>
                <a:spcPts val="0"/>
              </a:spcBef>
              <a:spcAft>
                <a:spcPts val="0"/>
              </a:spcAft>
              <a:buClr>
                <a:schemeClr val="dk1"/>
              </a:buClr>
              <a:buSzPts val="800"/>
              <a:buFont typeface="Arial"/>
              <a:buNone/>
              <a:defRPr/>
            </a:lvl9pPr>
          </a:lstStyle>
          <a:p/>
        </p:txBody>
      </p:sp>
      <p:sp>
        <p:nvSpPr>
          <p:cNvPr id="180" name="Google Shape;180;p23"/>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81" name="Google Shape;181;p23"/>
          <p:cNvSpPr txBox="1"/>
          <p:nvPr>
            <p:ph idx="2" type="body"/>
          </p:nvPr>
        </p:nvSpPr>
        <p:spPr>
          <a:xfrm>
            <a:off x="6487003" y="249157"/>
            <a:ext cx="2450100" cy="108600"/>
          </a:xfrm>
          <a:prstGeom prst="rect">
            <a:avLst/>
          </a:prstGeom>
          <a:noFill/>
          <a:ln>
            <a:noFill/>
          </a:ln>
        </p:spPr>
        <p:txBody>
          <a:bodyPr anchorCtr="0" anchor="t" bIns="0" lIns="0" spcFirstLastPara="1" rIns="0" wrap="square" tIns="0">
            <a:noAutofit/>
          </a:bodyPr>
          <a:lstStyle>
            <a:lvl1pPr indent="-228600" lvl="0" marL="457200" rtl="0" algn="r">
              <a:lnSpc>
                <a:spcPct val="113000"/>
              </a:lnSpc>
              <a:spcBef>
                <a:spcPts val="0"/>
              </a:spcBef>
              <a:spcAft>
                <a:spcPts val="0"/>
              </a:spcAft>
              <a:buClr>
                <a:srgbClr val="FF0000"/>
              </a:buClr>
              <a:buSzPts val="500"/>
              <a:buNone/>
              <a:defRPr sz="600">
                <a:solidFill>
                  <a:srgbClr val="FF0000"/>
                </a:solidFill>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298450" lvl="5" marL="2743200" rtl="0" algn="l">
              <a:lnSpc>
                <a:spcPct val="113000"/>
              </a:lnSpc>
              <a:spcBef>
                <a:spcPts val="0"/>
              </a:spcBef>
              <a:spcAft>
                <a:spcPts val="0"/>
              </a:spcAft>
              <a:buClr>
                <a:srgbClr val="595959"/>
              </a:buClr>
              <a:buSzPts val="1100"/>
              <a:buChar char="–"/>
              <a:defRPr/>
            </a:lvl6pPr>
            <a:lvl7pPr indent="-298450" lvl="6" marL="3200400" rtl="0" algn="l">
              <a:lnSpc>
                <a:spcPct val="113000"/>
              </a:lnSpc>
              <a:spcBef>
                <a:spcPts val="0"/>
              </a:spcBef>
              <a:spcAft>
                <a:spcPts val="0"/>
              </a:spcAft>
              <a:buClr>
                <a:srgbClr val="595959"/>
              </a:buClr>
              <a:buSzPts val="1100"/>
              <a:buChar char="–"/>
              <a:defRPr/>
            </a:lvl7pPr>
            <a:lvl8pPr indent="-298450" lvl="7" marL="3657600" rtl="0" algn="l">
              <a:lnSpc>
                <a:spcPct val="113000"/>
              </a:lnSpc>
              <a:spcBef>
                <a:spcPts val="0"/>
              </a:spcBef>
              <a:spcAft>
                <a:spcPts val="0"/>
              </a:spcAft>
              <a:buClr>
                <a:srgbClr val="595959"/>
              </a:buClr>
              <a:buSzPts val="1100"/>
              <a:buChar char="–"/>
              <a:defRPr/>
            </a:lvl8pPr>
            <a:lvl9pPr indent="-298450" lvl="8" marL="4114800" rtl="0" algn="l">
              <a:lnSpc>
                <a:spcPct val="113000"/>
              </a:lnSpc>
              <a:spcBef>
                <a:spcPts val="0"/>
              </a:spcBef>
              <a:spcAft>
                <a:spcPts val="0"/>
              </a:spcAft>
              <a:buClr>
                <a:srgbClr val="595959"/>
              </a:buClr>
              <a:buSzPts val="1100"/>
              <a:buChar char="–"/>
              <a:defRPr/>
            </a:lvl9pPr>
          </a:lstStyle>
          <a:p/>
        </p:txBody>
      </p:sp>
      <p:grpSp>
        <p:nvGrpSpPr>
          <p:cNvPr id="182" name="Google Shape;182;p23"/>
          <p:cNvGrpSpPr/>
          <p:nvPr/>
        </p:nvGrpSpPr>
        <p:grpSpPr>
          <a:xfrm>
            <a:off x="8138484" y="4847552"/>
            <a:ext cx="809701" cy="149902"/>
            <a:chOff x="830300" y="1716088"/>
            <a:chExt cx="10058401" cy="1862137"/>
          </a:xfrm>
        </p:grpSpPr>
        <p:sp>
          <p:nvSpPr>
            <p:cNvPr id="183" name="Google Shape;183;p23"/>
            <p:cNvSpPr/>
            <p:nvPr/>
          </p:nvSpPr>
          <p:spPr>
            <a:xfrm>
              <a:off x="3857663" y="1749425"/>
              <a:ext cx="1604963" cy="1789112"/>
            </a:xfrm>
            <a:custGeom>
              <a:rect b="b" l="l" r="r" t="t"/>
              <a:pathLst>
                <a:path extrusionOk="0" h="275" w="247">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dk2"/>
            </a:solidFill>
            <a:ln>
              <a:noFill/>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chemeClr val="dk1"/>
                </a:solidFill>
                <a:latin typeface="Arial"/>
                <a:ea typeface="Arial"/>
                <a:cs typeface="Arial"/>
                <a:sym typeface="Arial"/>
              </a:endParaRPr>
            </a:p>
          </p:txBody>
        </p:sp>
        <p:sp>
          <p:nvSpPr>
            <p:cNvPr id="184" name="Google Shape;184;p23"/>
            <p:cNvSpPr/>
            <p:nvPr/>
          </p:nvSpPr>
          <p:spPr>
            <a:xfrm>
              <a:off x="3130588" y="1749425"/>
              <a:ext cx="435000" cy="1789200"/>
            </a:xfrm>
            <a:prstGeom prst="rect">
              <a:avLst/>
            </a:prstGeom>
            <a:solidFill>
              <a:schemeClr val="dk2"/>
            </a:solidFill>
            <a:ln>
              <a:noFill/>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chemeClr val="dk1"/>
                </a:solidFill>
                <a:latin typeface="Arial"/>
                <a:ea typeface="Arial"/>
                <a:cs typeface="Arial"/>
                <a:sym typeface="Arial"/>
              </a:endParaRPr>
            </a:p>
          </p:txBody>
        </p:sp>
        <p:sp>
          <p:nvSpPr>
            <p:cNvPr id="185" name="Google Shape;185;p23"/>
            <p:cNvSpPr/>
            <p:nvPr/>
          </p:nvSpPr>
          <p:spPr>
            <a:xfrm>
              <a:off x="830300" y="1749425"/>
              <a:ext cx="2203450" cy="1789113"/>
            </a:xfrm>
            <a:custGeom>
              <a:rect b="b" l="l" r="r" t="t"/>
              <a:pathLst>
                <a:path extrusionOk="0" h="1127" w="1388">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dk2"/>
            </a:solidFill>
            <a:ln>
              <a:noFill/>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chemeClr val="dk1"/>
                </a:solidFill>
                <a:latin typeface="Arial"/>
                <a:ea typeface="Arial"/>
                <a:cs typeface="Arial"/>
                <a:sym typeface="Arial"/>
              </a:endParaRPr>
            </a:p>
          </p:txBody>
        </p:sp>
        <p:sp>
          <p:nvSpPr>
            <p:cNvPr id="186" name="Google Shape;186;p23"/>
            <p:cNvSpPr/>
            <p:nvPr/>
          </p:nvSpPr>
          <p:spPr>
            <a:xfrm>
              <a:off x="5670588" y="1749425"/>
              <a:ext cx="1670050" cy="1789112"/>
            </a:xfrm>
            <a:custGeom>
              <a:rect b="b" l="l" r="r" t="t"/>
              <a:pathLst>
                <a:path extrusionOk="0" h="275" w="257">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dk2"/>
            </a:solidFill>
            <a:ln>
              <a:noFill/>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chemeClr val="dk1"/>
                </a:solidFill>
                <a:latin typeface="Arial"/>
                <a:ea typeface="Arial"/>
                <a:cs typeface="Arial"/>
                <a:sym typeface="Arial"/>
              </a:endParaRPr>
            </a:p>
          </p:txBody>
        </p:sp>
        <p:sp>
          <p:nvSpPr>
            <p:cNvPr id="187" name="Google Shape;187;p23"/>
            <p:cNvSpPr/>
            <p:nvPr/>
          </p:nvSpPr>
          <p:spPr>
            <a:xfrm>
              <a:off x="7529550" y="1749425"/>
              <a:ext cx="1630363" cy="1828800"/>
            </a:xfrm>
            <a:custGeom>
              <a:rect b="b" l="l" r="r" t="t"/>
              <a:pathLst>
                <a:path extrusionOk="0" h="281" w="25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dk2"/>
            </a:solidFill>
            <a:ln>
              <a:noFill/>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chemeClr val="dk1"/>
                </a:solidFill>
                <a:latin typeface="Arial"/>
                <a:ea typeface="Arial"/>
                <a:cs typeface="Arial"/>
                <a:sym typeface="Arial"/>
              </a:endParaRPr>
            </a:p>
          </p:txBody>
        </p:sp>
        <p:sp>
          <p:nvSpPr>
            <p:cNvPr id="188" name="Google Shape;188;p23"/>
            <p:cNvSpPr/>
            <p:nvPr/>
          </p:nvSpPr>
          <p:spPr>
            <a:xfrm>
              <a:off x="9309138" y="1716088"/>
              <a:ext cx="1579563" cy="1862137"/>
            </a:xfrm>
            <a:custGeom>
              <a:rect b="b" l="l" r="r" t="t"/>
              <a:pathLst>
                <a:path extrusionOk="0" h="286" w="243">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dk2"/>
            </a:solidFill>
            <a:ln>
              <a:noFill/>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p:cSld name="Titre et contenu">
    <p:spTree>
      <p:nvGrpSpPr>
        <p:cNvPr id="189" name="Shape 189"/>
        <p:cNvGrpSpPr/>
        <p:nvPr/>
      </p:nvGrpSpPr>
      <p:grpSpPr>
        <a:xfrm>
          <a:off x="0" y="0"/>
          <a:ext cx="0" cy="0"/>
          <a:chOff x="0" y="0"/>
          <a:chExt cx="0" cy="0"/>
        </a:xfrm>
      </p:grpSpPr>
      <p:sp>
        <p:nvSpPr>
          <p:cNvPr id="190" name="Google Shape;190;p24"/>
          <p:cNvSpPr txBox="1"/>
          <p:nvPr>
            <p:ph type="title"/>
          </p:nvPr>
        </p:nvSpPr>
        <p:spPr>
          <a:xfrm>
            <a:off x="359100" y="491400"/>
            <a:ext cx="8424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4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1" name="Google Shape;191;p24"/>
          <p:cNvSpPr txBox="1"/>
          <p:nvPr>
            <p:ph idx="1" type="body"/>
          </p:nvPr>
        </p:nvSpPr>
        <p:spPr>
          <a:xfrm>
            <a:off x="359100" y="1169101"/>
            <a:ext cx="8424000" cy="32634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192" name="Google Shape;192;p24"/>
          <p:cNvSpPr txBox="1"/>
          <p:nvPr>
            <p:ph idx="2" type="body"/>
          </p:nvPr>
        </p:nvSpPr>
        <p:spPr>
          <a:xfrm>
            <a:off x="6496269" y="249158"/>
            <a:ext cx="2450100" cy="108300"/>
          </a:xfrm>
          <a:prstGeom prst="rect">
            <a:avLst/>
          </a:prstGeom>
          <a:noFill/>
          <a:ln>
            <a:noFill/>
          </a:ln>
        </p:spPr>
        <p:txBody>
          <a:bodyPr anchorCtr="0" anchor="t" bIns="0" lIns="0" spcFirstLastPara="1" rIns="0" wrap="square" tIns="0">
            <a:noAutofit/>
          </a:bodyPr>
          <a:lstStyle>
            <a:lvl1pPr indent="-266700" lvl="0" marL="457200" rtl="0" algn="r">
              <a:lnSpc>
                <a:spcPct val="113000"/>
              </a:lnSpc>
              <a:spcBef>
                <a:spcPts val="0"/>
              </a:spcBef>
              <a:spcAft>
                <a:spcPts val="0"/>
              </a:spcAft>
              <a:buClr>
                <a:srgbClr val="FF0000"/>
              </a:buClr>
              <a:buSzPts val="600"/>
              <a:buChar char="•"/>
              <a:defRPr b="1" sz="800">
                <a:solidFill>
                  <a:srgbClr val="FF0000"/>
                </a:solidFill>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193" name="Google Shape;193;p24"/>
          <p:cNvSpPr txBox="1"/>
          <p:nvPr>
            <p:ph idx="10" type="dt"/>
          </p:nvPr>
        </p:nvSpPr>
        <p:spPr>
          <a:xfrm>
            <a:off x="583408" y="4832747"/>
            <a:ext cx="869100" cy="162000"/>
          </a:xfrm>
          <a:prstGeom prst="rect">
            <a:avLst/>
          </a:prstGeom>
          <a:noFill/>
          <a:ln>
            <a:noFill/>
          </a:ln>
        </p:spPr>
        <p:txBody>
          <a:bodyPr anchorCtr="0" anchor="t" bIns="25700" lIns="51425" spcFirstLastPara="1" rIns="51425" wrap="square" tIns="25700">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94" name="Google Shape;194;p24"/>
          <p:cNvSpPr txBox="1"/>
          <p:nvPr>
            <p:ph idx="11" type="ftr"/>
          </p:nvPr>
        </p:nvSpPr>
        <p:spPr>
          <a:xfrm>
            <a:off x="1677592" y="4832747"/>
            <a:ext cx="6222300" cy="162000"/>
          </a:xfrm>
          <a:prstGeom prst="rect">
            <a:avLst/>
          </a:prstGeom>
          <a:noFill/>
          <a:ln>
            <a:noFill/>
          </a:ln>
        </p:spPr>
        <p:txBody>
          <a:bodyPr anchorCtr="0" anchor="t" bIns="25700" lIns="51425" spcFirstLastPara="1" rIns="51425" wrap="square" tIns="25700">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95" name="Google Shape;195;p24"/>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5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ith copyright/disclaimer">
  <p:cSld name="Closing slide with copyright/disclaimer">
    <p:bg>
      <p:bgPr>
        <a:solidFill>
          <a:schemeClr val="dk2"/>
        </a:solidFill>
      </p:bgPr>
    </p:bg>
    <p:spTree>
      <p:nvGrpSpPr>
        <p:cNvPr id="196" name="Shape 196"/>
        <p:cNvGrpSpPr/>
        <p:nvPr/>
      </p:nvGrpSpPr>
      <p:grpSpPr>
        <a:xfrm>
          <a:off x="0" y="0"/>
          <a:ext cx="0" cy="0"/>
          <a:chOff x="0" y="0"/>
          <a:chExt cx="0" cy="0"/>
        </a:xfrm>
      </p:grpSpPr>
      <p:pic>
        <p:nvPicPr>
          <p:cNvPr descr="ThankYou_Grid_Portrait.png" id="197" name="Google Shape;197;p25"/>
          <p:cNvPicPr preferRelativeResize="0"/>
          <p:nvPr/>
        </p:nvPicPr>
        <p:blipFill rotWithShape="1">
          <a:blip r:embed="rId2">
            <a:alphaModFix/>
          </a:blip>
          <a:srcRect b="0" l="0" r="0" t="0"/>
          <a:stretch/>
        </p:blipFill>
        <p:spPr>
          <a:xfrm>
            <a:off x="0" y="488886"/>
            <a:ext cx="9144901" cy="3504341"/>
          </a:xfrm>
          <a:prstGeom prst="rect">
            <a:avLst/>
          </a:prstGeom>
          <a:noFill/>
          <a:ln>
            <a:noFill/>
          </a:ln>
        </p:spPr>
      </p:pic>
      <p:grpSp>
        <p:nvGrpSpPr>
          <p:cNvPr id="198" name="Google Shape;198;p25"/>
          <p:cNvGrpSpPr/>
          <p:nvPr/>
        </p:nvGrpSpPr>
        <p:grpSpPr>
          <a:xfrm>
            <a:off x="0" y="2694600"/>
            <a:ext cx="9144900" cy="46575"/>
            <a:chOff x="0" y="3606831"/>
            <a:chExt cx="12193200" cy="62100"/>
          </a:xfrm>
        </p:grpSpPr>
        <p:sp>
          <p:nvSpPr>
            <p:cNvPr id="199" name="Google Shape;199;p25"/>
            <p:cNvSpPr/>
            <p:nvPr/>
          </p:nvSpPr>
          <p:spPr>
            <a:xfrm>
              <a:off x="0" y="3606831"/>
              <a:ext cx="12193200" cy="21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200" name="Google Shape;200;p25"/>
            <p:cNvSpPr/>
            <p:nvPr/>
          </p:nvSpPr>
          <p:spPr>
            <a:xfrm>
              <a:off x="3886247" y="3606831"/>
              <a:ext cx="8305800" cy="621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sp>
        <p:nvSpPr>
          <p:cNvPr id="201" name="Google Shape;201;p25"/>
          <p:cNvSpPr txBox="1"/>
          <p:nvPr>
            <p:ph idx="1" type="body"/>
          </p:nvPr>
        </p:nvSpPr>
        <p:spPr>
          <a:xfrm>
            <a:off x="352425" y="4795568"/>
            <a:ext cx="3173100" cy="216000"/>
          </a:xfrm>
          <a:prstGeom prst="rect">
            <a:avLst/>
          </a:prstGeom>
          <a:noFill/>
          <a:ln>
            <a:noFill/>
          </a:ln>
        </p:spPr>
        <p:txBody>
          <a:bodyPr anchorCtr="0" anchor="b" bIns="0" lIns="0" spcFirstLastPara="1" rIns="0" wrap="square" tIns="0">
            <a:noAutofit/>
          </a:bodyPr>
          <a:lstStyle>
            <a:lvl1pPr indent="-228600" lvl="0" marL="457200" rtl="0" algn="l">
              <a:lnSpc>
                <a:spcPct val="113000"/>
              </a:lnSpc>
              <a:spcBef>
                <a:spcPts val="0"/>
              </a:spcBef>
              <a:spcAft>
                <a:spcPts val="0"/>
              </a:spcAft>
              <a:buClr>
                <a:schemeClr val="lt1"/>
              </a:buClr>
              <a:buSzPts val="600"/>
              <a:buNone/>
              <a:defRPr sz="600">
                <a:solidFill>
                  <a:schemeClr val="lt1"/>
                </a:solidFill>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02" name="Google Shape;202;p25"/>
          <p:cNvSpPr txBox="1"/>
          <p:nvPr>
            <p:ph idx="2" type="body"/>
          </p:nvPr>
        </p:nvSpPr>
        <p:spPr>
          <a:xfrm>
            <a:off x="2914685" y="2859260"/>
            <a:ext cx="4880400" cy="1548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900"/>
              <a:buNone/>
              <a:defRPr sz="1900">
                <a:solidFill>
                  <a:schemeClr val="lt1"/>
                </a:solidFill>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pic>
        <p:nvPicPr>
          <p:cNvPr id="203" name="Google Shape;203;p25"/>
          <p:cNvPicPr preferRelativeResize="0"/>
          <p:nvPr/>
        </p:nvPicPr>
        <p:blipFill rotWithShape="1">
          <a:blip r:embed="rId3">
            <a:alphaModFix/>
          </a:blip>
          <a:srcRect b="0" l="0" r="0" t="0"/>
          <a:stretch/>
        </p:blipFill>
        <p:spPr>
          <a:xfrm>
            <a:off x="8138872" y="4847287"/>
            <a:ext cx="809997" cy="14957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t customisable" showMasterSp="0">
  <p:cSld name="Title slide alt customisable">
    <p:bg>
      <p:bgPr>
        <a:blipFill>
          <a:blip r:embed="rId2">
            <a:alphaModFix/>
          </a:blip>
          <a:stretch>
            <a:fillRect/>
          </a:stretch>
        </a:blipFill>
      </p:bgPr>
    </p:bg>
    <p:spTree>
      <p:nvGrpSpPr>
        <p:cNvPr id="204" name="Shape 204"/>
        <p:cNvGrpSpPr/>
        <p:nvPr/>
      </p:nvGrpSpPr>
      <p:grpSpPr>
        <a:xfrm>
          <a:off x="0" y="0"/>
          <a:ext cx="0" cy="0"/>
          <a:chOff x="0" y="0"/>
          <a:chExt cx="0" cy="0"/>
        </a:xfrm>
      </p:grpSpPr>
      <p:sp>
        <p:nvSpPr>
          <p:cNvPr id="205" name="Google Shape;205;p26"/>
          <p:cNvSpPr/>
          <p:nvPr/>
        </p:nvSpPr>
        <p:spPr>
          <a:xfrm>
            <a:off x="0" y="2718799"/>
            <a:ext cx="9144000" cy="242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206" name="Google Shape;206;p26"/>
          <p:cNvSpPr/>
          <p:nvPr>
            <p:ph idx="2" type="pic"/>
          </p:nvPr>
        </p:nvSpPr>
        <p:spPr>
          <a:xfrm>
            <a:off x="0" y="0"/>
            <a:ext cx="9144000" cy="2705100"/>
          </a:xfrm>
          <a:prstGeom prst="rect">
            <a:avLst/>
          </a:prstGeom>
          <a:noFill/>
          <a:ln>
            <a:noFill/>
          </a:ln>
        </p:spPr>
        <p:txBody>
          <a:bodyPr anchorCtr="0" anchor="ctr" bIns="0" lIns="0" spcFirstLastPara="1" rIns="0" wrap="square" tIns="594000">
            <a:noAutofit/>
          </a:bodyPr>
          <a:lstStyle>
            <a:lvl1pPr lvl="0" marR="0" rtl="0" algn="ctr">
              <a:lnSpc>
                <a:spcPct val="113000"/>
              </a:lnSpc>
              <a:spcBef>
                <a:spcPts val="0"/>
              </a:spcBef>
              <a:spcAft>
                <a:spcPts val="0"/>
              </a:spcAft>
              <a:buClr>
                <a:schemeClr val="lt1"/>
              </a:buClr>
              <a:buSzPts val="1100"/>
              <a:buFont typeface="Arial"/>
              <a:buNone/>
              <a:defRPr b="0" i="0" sz="1100" u="none" cap="none" strike="noStrike">
                <a:solidFill>
                  <a:schemeClr val="lt1"/>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grpSp>
        <p:nvGrpSpPr>
          <p:cNvPr id="207" name="Google Shape;207;p26"/>
          <p:cNvGrpSpPr/>
          <p:nvPr/>
        </p:nvGrpSpPr>
        <p:grpSpPr>
          <a:xfrm>
            <a:off x="4073" y="2705123"/>
            <a:ext cx="8994677" cy="0"/>
            <a:chOff x="3" y="1195"/>
            <a:chExt cx="6626" cy="0"/>
          </a:xfrm>
        </p:grpSpPr>
        <p:sp>
          <p:nvSpPr>
            <p:cNvPr id="208" name="Google Shape;208;p26"/>
            <p:cNvSpPr/>
            <p:nvPr/>
          </p:nvSpPr>
          <p:spPr>
            <a:xfrm>
              <a:off x="3" y="1195"/>
              <a:ext cx="6600" cy="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209" name="Google Shape;209;p26"/>
            <p:cNvSpPr/>
            <p:nvPr/>
          </p:nvSpPr>
          <p:spPr>
            <a:xfrm>
              <a:off x="1829" y="1195"/>
              <a:ext cx="4800" cy="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sp>
        <p:nvSpPr>
          <p:cNvPr id="210" name="Google Shape;210;p26"/>
          <p:cNvSpPr txBox="1"/>
          <p:nvPr>
            <p:ph idx="1" type="body"/>
          </p:nvPr>
        </p:nvSpPr>
        <p:spPr>
          <a:xfrm>
            <a:off x="2478762" y="4452300"/>
            <a:ext cx="4523400" cy="5940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chemeClr val="lt1"/>
              </a:buClr>
              <a:buSzPts val="1000"/>
              <a:buNone/>
              <a:defRPr sz="1000">
                <a:solidFill>
                  <a:schemeClr val="lt1"/>
                </a:solidFill>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11" name="Google Shape;211;p26"/>
          <p:cNvSpPr txBox="1"/>
          <p:nvPr>
            <p:ph idx="3" type="subTitle"/>
          </p:nvPr>
        </p:nvSpPr>
        <p:spPr>
          <a:xfrm>
            <a:off x="2478762" y="3808483"/>
            <a:ext cx="4523400" cy="5091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1500"/>
              <a:buNone/>
              <a:defRPr sz="1500">
                <a:solidFill>
                  <a:schemeClr val="lt1"/>
                </a:solidFill>
              </a:defRPr>
            </a:lvl1pPr>
            <a:lvl2pPr lvl="1" rtl="0" algn="l">
              <a:lnSpc>
                <a:spcPct val="113000"/>
              </a:lnSpc>
              <a:spcBef>
                <a:spcPts val="0"/>
              </a:spcBef>
              <a:spcAft>
                <a:spcPts val="0"/>
              </a:spcAft>
              <a:buClr>
                <a:srgbClr val="595959"/>
              </a:buClr>
              <a:buSzPts val="1400"/>
              <a:buChar char="–"/>
              <a:defRPr/>
            </a:lvl2pPr>
            <a:lvl3pPr lvl="2" rtl="0" algn="l">
              <a:lnSpc>
                <a:spcPct val="113000"/>
              </a:lnSpc>
              <a:spcBef>
                <a:spcPts val="0"/>
              </a:spcBef>
              <a:spcAft>
                <a:spcPts val="0"/>
              </a:spcAft>
              <a:buClr>
                <a:srgbClr val="595959"/>
              </a:buClr>
              <a:buSzPts val="1400"/>
              <a:buChar char="–"/>
              <a:defRPr/>
            </a:lvl3pPr>
            <a:lvl4pPr lvl="3" rtl="0" algn="l">
              <a:lnSpc>
                <a:spcPct val="113000"/>
              </a:lnSpc>
              <a:spcBef>
                <a:spcPts val="0"/>
              </a:spcBef>
              <a:spcAft>
                <a:spcPts val="0"/>
              </a:spcAft>
              <a:buClr>
                <a:srgbClr val="595959"/>
              </a:buClr>
              <a:buSzPts val="1400"/>
              <a:buChar char="–"/>
              <a:defRPr/>
            </a:lvl4pPr>
            <a:lvl5pPr lvl="4" rtl="0" algn="l">
              <a:lnSpc>
                <a:spcPct val="113000"/>
              </a:lnSpc>
              <a:spcBef>
                <a:spcPts val="0"/>
              </a:spcBef>
              <a:spcAft>
                <a:spcPts val="0"/>
              </a:spcAft>
              <a:buClr>
                <a:srgbClr val="595959"/>
              </a:buClr>
              <a:buSzPts val="1400"/>
              <a:buChar char="–"/>
              <a:defRPr/>
            </a:lvl5pPr>
            <a:lvl6pPr lvl="5" rtl="0" algn="l">
              <a:lnSpc>
                <a:spcPct val="113000"/>
              </a:lnSpc>
              <a:spcBef>
                <a:spcPts val="0"/>
              </a:spcBef>
              <a:spcAft>
                <a:spcPts val="0"/>
              </a:spcAft>
              <a:buClr>
                <a:srgbClr val="595959"/>
              </a:buClr>
              <a:buSzPts val="1400"/>
              <a:buChar char="–"/>
              <a:defRPr/>
            </a:lvl6pPr>
            <a:lvl7pPr lvl="6" rtl="0" algn="l">
              <a:lnSpc>
                <a:spcPct val="113000"/>
              </a:lnSpc>
              <a:spcBef>
                <a:spcPts val="0"/>
              </a:spcBef>
              <a:spcAft>
                <a:spcPts val="0"/>
              </a:spcAft>
              <a:buClr>
                <a:srgbClr val="595959"/>
              </a:buClr>
              <a:buSzPts val="1400"/>
              <a:buChar char="–"/>
              <a:defRPr/>
            </a:lvl7pPr>
            <a:lvl8pPr lvl="7" rtl="0" algn="l">
              <a:lnSpc>
                <a:spcPct val="113000"/>
              </a:lnSpc>
              <a:spcBef>
                <a:spcPts val="0"/>
              </a:spcBef>
              <a:spcAft>
                <a:spcPts val="0"/>
              </a:spcAft>
              <a:buClr>
                <a:srgbClr val="595959"/>
              </a:buClr>
              <a:buSzPts val="1400"/>
              <a:buChar char="–"/>
              <a:defRPr/>
            </a:lvl8pPr>
            <a:lvl9pPr lvl="8" rtl="0" algn="l">
              <a:lnSpc>
                <a:spcPct val="113000"/>
              </a:lnSpc>
              <a:spcBef>
                <a:spcPts val="0"/>
              </a:spcBef>
              <a:spcAft>
                <a:spcPts val="0"/>
              </a:spcAft>
              <a:buClr>
                <a:srgbClr val="595959"/>
              </a:buClr>
              <a:buSzPts val="1400"/>
              <a:buChar char="–"/>
              <a:defRPr/>
            </a:lvl9pPr>
          </a:lstStyle>
          <a:p/>
        </p:txBody>
      </p:sp>
      <p:sp>
        <p:nvSpPr>
          <p:cNvPr id="212" name="Google Shape;212;p26"/>
          <p:cNvSpPr txBox="1"/>
          <p:nvPr>
            <p:ph type="ctrTitle"/>
          </p:nvPr>
        </p:nvSpPr>
        <p:spPr>
          <a:xfrm>
            <a:off x="2478762" y="3107486"/>
            <a:ext cx="4523400" cy="653400"/>
          </a:xfrm>
          <a:prstGeom prst="rect">
            <a:avLst/>
          </a:prstGeom>
          <a:noFill/>
          <a:ln>
            <a:noFill/>
          </a:ln>
        </p:spPr>
        <p:txBody>
          <a:bodyPr anchorCtr="0" anchor="b" bIns="0" lIns="0" spcFirstLastPara="1" rIns="0" wrap="square" tIns="0">
            <a:noAutofit/>
          </a:bodyPr>
          <a:lstStyle>
            <a:lvl1pPr lvl="0" rtl="0" algn="l">
              <a:lnSpc>
                <a:spcPct val="105000"/>
              </a:lnSpc>
              <a:spcBef>
                <a:spcPts val="0"/>
              </a:spcBef>
              <a:spcAft>
                <a:spcPts val="0"/>
              </a:spcAft>
              <a:buClr>
                <a:schemeClr val="lt1"/>
              </a:buClr>
              <a:buSzPts val="2300"/>
              <a:buFont typeface="Arial"/>
              <a:buNone/>
              <a:defRPr sz="23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213" name="Google Shape;213;p26"/>
          <p:cNvPicPr preferRelativeResize="0"/>
          <p:nvPr/>
        </p:nvPicPr>
        <p:blipFill rotWithShape="1">
          <a:blip r:embed="rId3">
            <a:alphaModFix/>
          </a:blip>
          <a:srcRect b="0" l="0" r="0" t="0"/>
          <a:stretch/>
        </p:blipFill>
        <p:spPr>
          <a:xfrm>
            <a:off x="7960932" y="4690840"/>
            <a:ext cx="999001" cy="18447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hite" showMasterSp="0">
  <p:cSld name="Title slide white">
    <p:bg>
      <p:bgPr>
        <a:solidFill>
          <a:schemeClr val="lt1"/>
        </a:solidFill>
      </p:bgPr>
    </p:bg>
    <p:spTree>
      <p:nvGrpSpPr>
        <p:cNvPr id="214" name="Shape 214"/>
        <p:cNvGrpSpPr/>
        <p:nvPr/>
      </p:nvGrpSpPr>
      <p:grpSpPr>
        <a:xfrm>
          <a:off x="0" y="0"/>
          <a:ext cx="0" cy="0"/>
          <a:chOff x="0" y="0"/>
          <a:chExt cx="0" cy="0"/>
        </a:xfrm>
      </p:grpSpPr>
      <p:pic>
        <p:nvPicPr>
          <p:cNvPr id="215" name="Google Shape;215;p2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16" name="Google Shape;216;p27"/>
          <p:cNvSpPr/>
          <p:nvPr/>
        </p:nvSpPr>
        <p:spPr>
          <a:xfrm>
            <a:off x="0" y="4068590"/>
            <a:ext cx="9144000" cy="107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nvGrpSpPr>
          <p:cNvPr id="217" name="Google Shape;217;p27"/>
          <p:cNvGrpSpPr/>
          <p:nvPr/>
        </p:nvGrpSpPr>
        <p:grpSpPr>
          <a:xfrm>
            <a:off x="0" y="4059017"/>
            <a:ext cx="8994677" cy="0"/>
            <a:chOff x="0" y="3175"/>
            <a:chExt cx="6626" cy="0"/>
          </a:xfrm>
        </p:grpSpPr>
        <p:sp>
          <p:nvSpPr>
            <p:cNvPr id="218" name="Google Shape;218;p27"/>
            <p:cNvSpPr/>
            <p:nvPr/>
          </p:nvSpPr>
          <p:spPr>
            <a:xfrm>
              <a:off x="0" y="3175"/>
              <a:ext cx="6600" cy="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219" name="Google Shape;219;p27"/>
            <p:cNvSpPr/>
            <p:nvPr/>
          </p:nvSpPr>
          <p:spPr>
            <a:xfrm>
              <a:off x="1826" y="3175"/>
              <a:ext cx="4800" cy="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sp>
        <p:nvSpPr>
          <p:cNvPr id="220" name="Google Shape;220;p27"/>
          <p:cNvSpPr txBox="1"/>
          <p:nvPr>
            <p:ph idx="1" type="body"/>
          </p:nvPr>
        </p:nvSpPr>
        <p:spPr>
          <a:xfrm>
            <a:off x="2478762" y="4453485"/>
            <a:ext cx="4523400" cy="5952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chemeClr val="lt1"/>
              </a:buClr>
              <a:buSzPts val="1000"/>
              <a:buNone/>
              <a:defRPr sz="1000">
                <a:solidFill>
                  <a:schemeClr val="lt1"/>
                </a:solidFill>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21" name="Google Shape;221;p27"/>
          <p:cNvSpPr txBox="1"/>
          <p:nvPr>
            <p:ph idx="2" type="subTitle"/>
          </p:nvPr>
        </p:nvSpPr>
        <p:spPr>
          <a:xfrm>
            <a:off x="2478762" y="3421257"/>
            <a:ext cx="4523400" cy="6474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2"/>
              </a:buClr>
              <a:buSzPts val="1500"/>
              <a:buNone/>
              <a:defRPr sz="1500">
                <a:solidFill>
                  <a:schemeClr val="dk2"/>
                </a:solidFill>
              </a:defRPr>
            </a:lvl1pPr>
            <a:lvl2pPr lvl="1" rtl="0" algn="l">
              <a:lnSpc>
                <a:spcPct val="113000"/>
              </a:lnSpc>
              <a:spcBef>
                <a:spcPts val="0"/>
              </a:spcBef>
              <a:spcAft>
                <a:spcPts val="0"/>
              </a:spcAft>
              <a:buClr>
                <a:srgbClr val="595959"/>
              </a:buClr>
              <a:buSzPts val="1400"/>
              <a:buChar char="–"/>
              <a:defRPr/>
            </a:lvl2pPr>
            <a:lvl3pPr lvl="2" rtl="0" algn="l">
              <a:lnSpc>
                <a:spcPct val="113000"/>
              </a:lnSpc>
              <a:spcBef>
                <a:spcPts val="0"/>
              </a:spcBef>
              <a:spcAft>
                <a:spcPts val="0"/>
              </a:spcAft>
              <a:buClr>
                <a:srgbClr val="595959"/>
              </a:buClr>
              <a:buSzPts val="1400"/>
              <a:buChar char="–"/>
              <a:defRPr/>
            </a:lvl3pPr>
            <a:lvl4pPr lvl="3" rtl="0" algn="l">
              <a:lnSpc>
                <a:spcPct val="113000"/>
              </a:lnSpc>
              <a:spcBef>
                <a:spcPts val="0"/>
              </a:spcBef>
              <a:spcAft>
                <a:spcPts val="0"/>
              </a:spcAft>
              <a:buClr>
                <a:srgbClr val="595959"/>
              </a:buClr>
              <a:buSzPts val="1400"/>
              <a:buChar char="–"/>
              <a:defRPr/>
            </a:lvl4pPr>
            <a:lvl5pPr lvl="4" rtl="0" algn="l">
              <a:lnSpc>
                <a:spcPct val="113000"/>
              </a:lnSpc>
              <a:spcBef>
                <a:spcPts val="0"/>
              </a:spcBef>
              <a:spcAft>
                <a:spcPts val="0"/>
              </a:spcAft>
              <a:buClr>
                <a:srgbClr val="595959"/>
              </a:buClr>
              <a:buSzPts val="1400"/>
              <a:buChar char="–"/>
              <a:defRPr/>
            </a:lvl5pPr>
            <a:lvl6pPr lvl="5" rtl="0" algn="l">
              <a:lnSpc>
                <a:spcPct val="113000"/>
              </a:lnSpc>
              <a:spcBef>
                <a:spcPts val="0"/>
              </a:spcBef>
              <a:spcAft>
                <a:spcPts val="0"/>
              </a:spcAft>
              <a:buClr>
                <a:srgbClr val="595959"/>
              </a:buClr>
              <a:buSzPts val="1400"/>
              <a:buChar char="–"/>
              <a:defRPr/>
            </a:lvl6pPr>
            <a:lvl7pPr lvl="6" rtl="0" algn="l">
              <a:lnSpc>
                <a:spcPct val="113000"/>
              </a:lnSpc>
              <a:spcBef>
                <a:spcPts val="0"/>
              </a:spcBef>
              <a:spcAft>
                <a:spcPts val="0"/>
              </a:spcAft>
              <a:buClr>
                <a:srgbClr val="595959"/>
              </a:buClr>
              <a:buSzPts val="1400"/>
              <a:buChar char="–"/>
              <a:defRPr/>
            </a:lvl7pPr>
            <a:lvl8pPr lvl="7" rtl="0" algn="l">
              <a:lnSpc>
                <a:spcPct val="113000"/>
              </a:lnSpc>
              <a:spcBef>
                <a:spcPts val="0"/>
              </a:spcBef>
              <a:spcAft>
                <a:spcPts val="0"/>
              </a:spcAft>
              <a:buClr>
                <a:srgbClr val="595959"/>
              </a:buClr>
              <a:buSzPts val="1400"/>
              <a:buChar char="–"/>
              <a:defRPr/>
            </a:lvl8pPr>
            <a:lvl9pPr lvl="8" rtl="0" algn="l">
              <a:lnSpc>
                <a:spcPct val="113000"/>
              </a:lnSpc>
              <a:spcBef>
                <a:spcPts val="0"/>
              </a:spcBef>
              <a:spcAft>
                <a:spcPts val="0"/>
              </a:spcAft>
              <a:buClr>
                <a:srgbClr val="595959"/>
              </a:buClr>
              <a:buSzPts val="1400"/>
              <a:buChar char="–"/>
              <a:defRPr/>
            </a:lvl9pPr>
          </a:lstStyle>
          <a:p/>
        </p:txBody>
      </p:sp>
      <p:sp>
        <p:nvSpPr>
          <p:cNvPr id="222" name="Google Shape;222;p27"/>
          <p:cNvSpPr txBox="1"/>
          <p:nvPr>
            <p:ph type="ctrTitle"/>
          </p:nvPr>
        </p:nvSpPr>
        <p:spPr>
          <a:xfrm>
            <a:off x="2478762" y="2383270"/>
            <a:ext cx="4523400" cy="1008000"/>
          </a:xfrm>
          <a:prstGeom prst="rect">
            <a:avLst/>
          </a:prstGeom>
          <a:noFill/>
          <a:ln>
            <a:noFill/>
          </a:ln>
        </p:spPr>
        <p:txBody>
          <a:bodyPr anchorCtr="0" anchor="b" bIns="0" lIns="0" spcFirstLastPara="1" rIns="0" wrap="square" tIns="0">
            <a:noAutofit/>
          </a:bodyPr>
          <a:lstStyle>
            <a:lvl1pPr lvl="0" rtl="0" algn="l">
              <a:lnSpc>
                <a:spcPct val="105000"/>
              </a:lnSpc>
              <a:spcBef>
                <a:spcPts val="0"/>
              </a:spcBef>
              <a:spcAft>
                <a:spcPts val="0"/>
              </a:spcAft>
              <a:buClr>
                <a:schemeClr val="dk2"/>
              </a:buClr>
              <a:buSzPts val="2300"/>
              <a:buFont typeface="Arial"/>
              <a:buNone/>
              <a:defRPr sz="23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223" name="Google Shape;223;p27"/>
          <p:cNvPicPr preferRelativeResize="0"/>
          <p:nvPr/>
        </p:nvPicPr>
        <p:blipFill rotWithShape="1">
          <a:blip r:embed="rId3">
            <a:alphaModFix/>
          </a:blip>
          <a:srcRect b="0" l="0" r="0" t="0"/>
          <a:stretch/>
        </p:blipFill>
        <p:spPr>
          <a:xfrm>
            <a:off x="7960932" y="4690840"/>
            <a:ext cx="999001" cy="18447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content">
  <p:cSld name="Header and content">
    <p:spTree>
      <p:nvGrpSpPr>
        <p:cNvPr id="224" name="Shape 224"/>
        <p:cNvGrpSpPr/>
        <p:nvPr/>
      </p:nvGrpSpPr>
      <p:grpSpPr>
        <a:xfrm>
          <a:off x="0" y="0"/>
          <a:ext cx="0" cy="0"/>
          <a:chOff x="0" y="0"/>
          <a:chExt cx="0" cy="0"/>
        </a:xfrm>
      </p:grpSpPr>
      <p:sp>
        <p:nvSpPr>
          <p:cNvPr id="225" name="Google Shape;225;p28"/>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6" name="Google Shape;226;p28"/>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7" name="Google Shape;227;p28"/>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28" name="Google Shape;228;p28"/>
          <p:cNvSpPr txBox="1"/>
          <p:nvPr>
            <p:ph idx="1" type="body"/>
          </p:nvPr>
        </p:nvSpPr>
        <p:spPr>
          <a:xfrm>
            <a:off x="359569" y="1168003"/>
            <a:ext cx="8424900" cy="3267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29" name="Google Shape;229;p28"/>
          <p:cNvSpPr txBox="1"/>
          <p:nvPr>
            <p:ph type="title"/>
          </p:nvPr>
        </p:nvSpPr>
        <p:spPr>
          <a:xfrm>
            <a:off x="359568" y="492918"/>
            <a:ext cx="84249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27">
          <p15:clr>
            <a:srgbClr val="547EBF"/>
          </p15:clr>
        </p15:guide>
        <p15:guide id="2" pos="5533">
          <p15:clr>
            <a:srgbClr val="547EBF"/>
          </p15:clr>
        </p15:guide>
        <p15:guide id="3" orient="horz" pos="311">
          <p15:clr>
            <a:srgbClr val="547EBF"/>
          </p15:clr>
        </p15:guide>
        <p15:guide id="4" orient="horz" pos="736">
          <p15:clr>
            <a:srgbClr val="547EBF"/>
          </p15:clr>
        </p15:guide>
        <p15:guide id="5" orient="horz" pos="2794">
          <p15:clr>
            <a:srgbClr val="547EBF"/>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two columns">
  <p:cSld name="Header and two columns">
    <p:spTree>
      <p:nvGrpSpPr>
        <p:cNvPr id="230" name="Shape 230"/>
        <p:cNvGrpSpPr/>
        <p:nvPr/>
      </p:nvGrpSpPr>
      <p:grpSpPr>
        <a:xfrm>
          <a:off x="0" y="0"/>
          <a:ext cx="0" cy="0"/>
          <a:chOff x="0" y="0"/>
          <a:chExt cx="0" cy="0"/>
        </a:xfrm>
      </p:grpSpPr>
      <p:sp>
        <p:nvSpPr>
          <p:cNvPr id="231" name="Google Shape;231;p29"/>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2" name="Google Shape;232;p29"/>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3" name="Google Shape;233;p29"/>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34" name="Google Shape;234;p29"/>
          <p:cNvSpPr txBox="1"/>
          <p:nvPr>
            <p:ph idx="1" type="body"/>
          </p:nvPr>
        </p:nvSpPr>
        <p:spPr>
          <a:xfrm>
            <a:off x="4706541" y="1168003"/>
            <a:ext cx="4077900" cy="3267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35" name="Google Shape;235;p29"/>
          <p:cNvSpPr txBox="1"/>
          <p:nvPr>
            <p:ph idx="2" type="body"/>
          </p:nvPr>
        </p:nvSpPr>
        <p:spPr>
          <a:xfrm>
            <a:off x="359569" y="1168003"/>
            <a:ext cx="4077900" cy="3267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36" name="Google Shape;236;p29"/>
          <p:cNvSpPr txBox="1"/>
          <p:nvPr>
            <p:ph type="title"/>
          </p:nvPr>
        </p:nvSpPr>
        <p:spPr>
          <a:xfrm>
            <a:off x="359568" y="492918"/>
            <a:ext cx="84249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27">
          <p15:clr>
            <a:srgbClr val="547EBF"/>
          </p15:clr>
        </p15:guide>
        <p15:guide id="2" orient="horz" pos="311">
          <p15:clr>
            <a:srgbClr val="547EBF"/>
          </p15:clr>
        </p15:guide>
        <p15:guide id="3" orient="horz" pos="736">
          <p15:clr>
            <a:srgbClr val="547EBF"/>
          </p15:clr>
        </p15:guide>
        <p15:guide id="4" orient="horz" pos="2794">
          <p15:clr>
            <a:srgbClr val="547EBF"/>
          </p15:clr>
        </p15:guide>
        <p15:guide id="5" pos="2795">
          <p15:clr>
            <a:srgbClr val="547EBF"/>
          </p15:clr>
        </p15:guide>
        <p15:guide id="6" pos="2965">
          <p15:clr>
            <a:srgbClr val="547EBF"/>
          </p15:clr>
        </p15:guide>
        <p15:guide id="7" pos="5533">
          <p15:clr>
            <a:srgbClr val="547EBF"/>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three columns">
  <p:cSld name="Header and three columns">
    <p:spTree>
      <p:nvGrpSpPr>
        <p:cNvPr id="237" name="Shape 237"/>
        <p:cNvGrpSpPr/>
        <p:nvPr/>
      </p:nvGrpSpPr>
      <p:grpSpPr>
        <a:xfrm>
          <a:off x="0" y="0"/>
          <a:ext cx="0" cy="0"/>
          <a:chOff x="0" y="0"/>
          <a:chExt cx="0" cy="0"/>
        </a:xfrm>
      </p:grpSpPr>
      <p:sp>
        <p:nvSpPr>
          <p:cNvPr id="238" name="Google Shape;238;p30"/>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9" name="Google Shape;239;p30"/>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0" name="Google Shape;240;p30"/>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41" name="Google Shape;241;p30"/>
          <p:cNvSpPr txBox="1"/>
          <p:nvPr>
            <p:ph idx="1" type="body"/>
          </p:nvPr>
        </p:nvSpPr>
        <p:spPr>
          <a:xfrm>
            <a:off x="6084092" y="1168003"/>
            <a:ext cx="2700600" cy="3267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42" name="Google Shape;242;p30"/>
          <p:cNvSpPr txBox="1"/>
          <p:nvPr>
            <p:ph idx="2" type="body"/>
          </p:nvPr>
        </p:nvSpPr>
        <p:spPr>
          <a:xfrm>
            <a:off x="3221830" y="1168003"/>
            <a:ext cx="2700600" cy="3267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43" name="Google Shape;243;p30"/>
          <p:cNvSpPr txBox="1"/>
          <p:nvPr>
            <p:ph idx="3" type="body"/>
          </p:nvPr>
        </p:nvSpPr>
        <p:spPr>
          <a:xfrm>
            <a:off x="359569" y="1168003"/>
            <a:ext cx="2700600" cy="3267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44" name="Google Shape;244;p30"/>
          <p:cNvSpPr txBox="1"/>
          <p:nvPr>
            <p:ph type="title"/>
          </p:nvPr>
        </p:nvSpPr>
        <p:spPr>
          <a:xfrm>
            <a:off x="359568" y="492918"/>
            <a:ext cx="84249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1927">
          <p15:clr>
            <a:srgbClr val="547EBF"/>
          </p15:clr>
        </p15:guide>
        <p15:guide id="2" pos="2029">
          <p15:clr>
            <a:srgbClr val="547EBF"/>
          </p15:clr>
        </p15:guide>
        <p15:guide id="3" pos="5533">
          <p15:clr>
            <a:srgbClr val="547EBF"/>
          </p15:clr>
        </p15:guide>
        <p15:guide id="4" pos="3833">
          <p15:clr>
            <a:srgbClr val="547EBF"/>
          </p15:clr>
        </p15:guide>
        <p15:guide id="5" pos="3731">
          <p15:clr>
            <a:srgbClr val="547EBF"/>
          </p15:clr>
        </p15:guide>
        <p15:guide id="6" orient="horz" pos="311">
          <p15:clr>
            <a:srgbClr val="547EBF"/>
          </p15:clr>
        </p15:guide>
        <p15:guide id="7" orient="horz" pos="736">
          <p15:clr>
            <a:srgbClr val="547EBF"/>
          </p15:clr>
        </p15:guide>
        <p15:guide id="8" orient="horz" pos="2794">
          <p15:clr>
            <a:srgbClr val="547EBF"/>
          </p15:clr>
        </p15:guide>
        <p15:guide id="9" pos="227">
          <p15:clr>
            <a:srgbClr val="547EBF"/>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text">
  <p:cSld name="Content with text">
    <p:spTree>
      <p:nvGrpSpPr>
        <p:cNvPr id="245" name="Shape 245"/>
        <p:cNvGrpSpPr/>
        <p:nvPr/>
      </p:nvGrpSpPr>
      <p:grpSpPr>
        <a:xfrm>
          <a:off x="0" y="0"/>
          <a:ext cx="0" cy="0"/>
          <a:chOff x="0" y="0"/>
          <a:chExt cx="0" cy="0"/>
        </a:xfrm>
      </p:grpSpPr>
      <p:sp>
        <p:nvSpPr>
          <p:cNvPr id="246" name="Google Shape;246;p31"/>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7" name="Google Shape;247;p31"/>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8" name="Google Shape;248;p31"/>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49" name="Google Shape;249;p31"/>
          <p:cNvSpPr txBox="1"/>
          <p:nvPr>
            <p:ph idx="1" type="body"/>
          </p:nvPr>
        </p:nvSpPr>
        <p:spPr>
          <a:xfrm>
            <a:off x="359569" y="4192191"/>
            <a:ext cx="8424900" cy="2430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50" name="Google Shape;250;p31"/>
          <p:cNvSpPr txBox="1"/>
          <p:nvPr>
            <p:ph idx="2" type="body"/>
          </p:nvPr>
        </p:nvSpPr>
        <p:spPr>
          <a:xfrm>
            <a:off x="359569" y="1545432"/>
            <a:ext cx="8424900" cy="2592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51" name="Google Shape;251;p31"/>
          <p:cNvSpPr txBox="1"/>
          <p:nvPr>
            <p:ph idx="3" type="body"/>
          </p:nvPr>
        </p:nvSpPr>
        <p:spPr>
          <a:xfrm>
            <a:off x="359569" y="1168003"/>
            <a:ext cx="84249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52" name="Google Shape;252;p31"/>
          <p:cNvSpPr txBox="1"/>
          <p:nvPr>
            <p:ph type="title"/>
          </p:nvPr>
        </p:nvSpPr>
        <p:spPr>
          <a:xfrm>
            <a:off x="359100" y="491399"/>
            <a:ext cx="8424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27">
          <p15:clr>
            <a:srgbClr val="547EBF"/>
          </p15:clr>
        </p15:guide>
        <p15:guide id="2" orient="horz" pos="2794">
          <p15:clr>
            <a:srgbClr val="547EBF"/>
          </p15:clr>
        </p15:guide>
        <p15:guide id="3" orient="horz" pos="311">
          <p15:clr>
            <a:srgbClr val="547EBF"/>
          </p15:clr>
        </p15:guide>
        <p15:guide id="4" orient="horz" pos="736">
          <p15:clr>
            <a:srgbClr val="547EBF"/>
          </p15:clr>
        </p15:guide>
        <p15:guide id="5" orient="horz" pos="940">
          <p15:clr>
            <a:srgbClr val="547EBF"/>
          </p15:clr>
        </p15:guide>
        <p15:guide id="6" orient="horz" pos="973">
          <p15:clr>
            <a:srgbClr val="547EBF"/>
          </p15:clr>
        </p15:guide>
        <p15:guide id="7" orient="horz" pos="2606">
          <p15:clr>
            <a:srgbClr val="547EBF"/>
          </p15:clr>
        </p15:guide>
        <p15:guide id="8" orient="horz" pos="2641">
          <p15:clr>
            <a:srgbClr val="547EBF"/>
          </p15:clr>
        </p15:guide>
        <p15:guide id="9" pos="5533">
          <p15:clr>
            <a:srgbClr val="547EBF"/>
          </p15:clr>
        </p15:guide>
        <p15:guide id="10" pos="3833">
          <p15:clr>
            <a:srgbClr val="547EBF"/>
          </p15:clr>
        </p15:guide>
        <p15:guide id="11" pos="3731">
          <p15:clr>
            <a:srgbClr val="547EBF"/>
          </p15:clr>
        </p15:guide>
        <p15:guide id="12" pos="2029">
          <p15:clr>
            <a:srgbClr val="547EBF"/>
          </p15:clr>
        </p15:guide>
        <p15:guide id="13" pos="1927">
          <p15:clr>
            <a:srgbClr val="547EBF"/>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s with text">
  <p:cSld name="Two contents with text">
    <p:spTree>
      <p:nvGrpSpPr>
        <p:cNvPr id="253" name="Shape 253"/>
        <p:cNvGrpSpPr/>
        <p:nvPr/>
      </p:nvGrpSpPr>
      <p:grpSpPr>
        <a:xfrm>
          <a:off x="0" y="0"/>
          <a:ext cx="0" cy="0"/>
          <a:chOff x="0" y="0"/>
          <a:chExt cx="0" cy="0"/>
        </a:xfrm>
      </p:grpSpPr>
      <p:sp>
        <p:nvSpPr>
          <p:cNvPr id="254" name="Google Shape;254;p32"/>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5" name="Google Shape;255;p32"/>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6" name="Google Shape;256;p32"/>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57" name="Google Shape;257;p32"/>
          <p:cNvSpPr txBox="1"/>
          <p:nvPr>
            <p:ph idx="1" type="body"/>
          </p:nvPr>
        </p:nvSpPr>
        <p:spPr>
          <a:xfrm>
            <a:off x="4706541" y="4192191"/>
            <a:ext cx="4077900" cy="2430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228600" lvl="1" marL="914400" rtl="0" algn="l">
              <a:lnSpc>
                <a:spcPct val="113000"/>
              </a:lnSpc>
              <a:spcBef>
                <a:spcPts val="0"/>
              </a:spcBef>
              <a:spcAft>
                <a:spcPts val="0"/>
              </a:spcAft>
              <a:buClr>
                <a:srgbClr val="595959"/>
              </a:buClr>
              <a:buSzPts val="1100"/>
              <a:buNone/>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58" name="Google Shape;258;p32"/>
          <p:cNvSpPr txBox="1"/>
          <p:nvPr>
            <p:ph idx="2" type="body"/>
          </p:nvPr>
        </p:nvSpPr>
        <p:spPr>
          <a:xfrm>
            <a:off x="359569" y="4192191"/>
            <a:ext cx="4077900" cy="2430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59" name="Google Shape;259;p32"/>
          <p:cNvSpPr txBox="1"/>
          <p:nvPr>
            <p:ph idx="3" type="body"/>
          </p:nvPr>
        </p:nvSpPr>
        <p:spPr>
          <a:xfrm>
            <a:off x="4706541" y="1545637"/>
            <a:ext cx="4077900" cy="25917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60" name="Google Shape;260;p32"/>
          <p:cNvSpPr txBox="1"/>
          <p:nvPr>
            <p:ph idx="4" type="body"/>
          </p:nvPr>
        </p:nvSpPr>
        <p:spPr>
          <a:xfrm>
            <a:off x="359569" y="1545432"/>
            <a:ext cx="4077900" cy="2592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61" name="Google Shape;261;p32"/>
          <p:cNvSpPr txBox="1"/>
          <p:nvPr>
            <p:ph idx="5" type="body"/>
          </p:nvPr>
        </p:nvSpPr>
        <p:spPr>
          <a:xfrm>
            <a:off x="4706541" y="1168003"/>
            <a:ext cx="40779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62" name="Google Shape;262;p32"/>
          <p:cNvSpPr txBox="1"/>
          <p:nvPr>
            <p:ph idx="6" type="body"/>
          </p:nvPr>
        </p:nvSpPr>
        <p:spPr>
          <a:xfrm>
            <a:off x="359569" y="1168003"/>
            <a:ext cx="40779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63" name="Google Shape;263;p32"/>
          <p:cNvSpPr txBox="1"/>
          <p:nvPr>
            <p:ph type="title"/>
          </p:nvPr>
        </p:nvSpPr>
        <p:spPr>
          <a:xfrm>
            <a:off x="359100" y="491399"/>
            <a:ext cx="8424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27">
          <p15:clr>
            <a:srgbClr val="547EBF"/>
          </p15:clr>
        </p15:guide>
        <p15:guide id="2" orient="horz" pos="2794">
          <p15:clr>
            <a:srgbClr val="547EBF"/>
          </p15:clr>
        </p15:guide>
        <p15:guide id="3" orient="horz" pos="311">
          <p15:clr>
            <a:srgbClr val="547EBF"/>
          </p15:clr>
        </p15:guide>
        <p15:guide id="4" orient="horz" pos="736">
          <p15:clr>
            <a:srgbClr val="547EBF"/>
          </p15:clr>
        </p15:guide>
        <p15:guide id="5" orient="horz" pos="940">
          <p15:clr>
            <a:srgbClr val="547EBF"/>
          </p15:clr>
        </p15:guide>
        <p15:guide id="6" orient="horz" pos="973">
          <p15:clr>
            <a:srgbClr val="547EBF"/>
          </p15:clr>
        </p15:guide>
        <p15:guide id="7" orient="horz" pos="2606">
          <p15:clr>
            <a:srgbClr val="547EBF"/>
          </p15:clr>
        </p15:guide>
        <p15:guide id="8" orient="horz" pos="2641">
          <p15:clr>
            <a:srgbClr val="547EBF"/>
          </p15:clr>
        </p15:guide>
        <p15:guide id="9" pos="5533">
          <p15:clr>
            <a:srgbClr val="547EBF"/>
          </p15:clr>
        </p15:guide>
        <p15:guide id="10" pos="2795">
          <p15:clr>
            <a:srgbClr val="547EBF"/>
          </p15:clr>
        </p15:guide>
        <p15:guide id="11" pos="2965">
          <p15:clr>
            <a:srgbClr val="547EBF"/>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s with text">
  <p:cSld name="Three contents with text">
    <p:spTree>
      <p:nvGrpSpPr>
        <p:cNvPr id="264" name="Shape 264"/>
        <p:cNvGrpSpPr/>
        <p:nvPr/>
      </p:nvGrpSpPr>
      <p:grpSpPr>
        <a:xfrm>
          <a:off x="0" y="0"/>
          <a:ext cx="0" cy="0"/>
          <a:chOff x="0" y="0"/>
          <a:chExt cx="0" cy="0"/>
        </a:xfrm>
      </p:grpSpPr>
      <p:sp>
        <p:nvSpPr>
          <p:cNvPr id="265" name="Google Shape;265;p33"/>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6" name="Google Shape;266;p33"/>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7" name="Google Shape;267;p33"/>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68" name="Google Shape;268;p33"/>
          <p:cNvSpPr txBox="1"/>
          <p:nvPr>
            <p:ph idx="1" type="body"/>
          </p:nvPr>
        </p:nvSpPr>
        <p:spPr>
          <a:xfrm>
            <a:off x="6084091" y="4192191"/>
            <a:ext cx="2700600" cy="243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69" name="Google Shape;269;p33"/>
          <p:cNvSpPr txBox="1"/>
          <p:nvPr>
            <p:ph idx="2" type="body"/>
          </p:nvPr>
        </p:nvSpPr>
        <p:spPr>
          <a:xfrm>
            <a:off x="3221830" y="4192191"/>
            <a:ext cx="2700600" cy="2430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228600" lvl="1" marL="914400" rtl="0" algn="l">
              <a:lnSpc>
                <a:spcPct val="113000"/>
              </a:lnSpc>
              <a:spcBef>
                <a:spcPts val="0"/>
              </a:spcBef>
              <a:spcAft>
                <a:spcPts val="0"/>
              </a:spcAft>
              <a:buClr>
                <a:srgbClr val="595959"/>
              </a:buClr>
              <a:buSzPts val="1100"/>
              <a:buNone/>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70" name="Google Shape;270;p33"/>
          <p:cNvSpPr txBox="1"/>
          <p:nvPr>
            <p:ph idx="3" type="body"/>
          </p:nvPr>
        </p:nvSpPr>
        <p:spPr>
          <a:xfrm>
            <a:off x="359569" y="4192191"/>
            <a:ext cx="2700600" cy="2430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71" name="Google Shape;271;p33"/>
          <p:cNvSpPr txBox="1"/>
          <p:nvPr>
            <p:ph idx="4" type="body"/>
          </p:nvPr>
        </p:nvSpPr>
        <p:spPr>
          <a:xfrm>
            <a:off x="6084094" y="1541210"/>
            <a:ext cx="2700600" cy="25917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72" name="Google Shape;272;p33"/>
          <p:cNvSpPr txBox="1"/>
          <p:nvPr>
            <p:ph idx="5" type="body"/>
          </p:nvPr>
        </p:nvSpPr>
        <p:spPr>
          <a:xfrm>
            <a:off x="3221830" y="1545637"/>
            <a:ext cx="2700600" cy="25917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73" name="Google Shape;273;p33"/>
          <p:cNvSpPr txBox="1"/>
          <p:nvPr>
            <p:ph idx="6" type="body"/>
          </p:nvPr>
        </p:nvSpPr>
        <p:spPr>
          <a:xfrm>
            <a:off x="359569" y="1545432"/>
            <a:ext cx="2700600" cy="2592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74" name="Google Shape;274;p33"/>
          <p:cNvSpPr txBox="1"/>
          <p:nvPr>
            <p:ph idx="7" type="body"/>
          </p:nvPr>
        </p:nvSpPr>
        <p:spPr>
          <a:xfrm>
            <a:off x="6084091" y="1168003"/>
            <a:ext cx="27006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75" name="Google Shape;275;p33"/>
          <p:cNvSpPr txBox="1"/>
          <p:nvPr>
            <p:ph idx="8" type="body"/>
          </p:nvPr>
        </p:nvSpPr>
        <p:spPr>
          <a:xfrm>
            <a:off x="3221830" y="1168003"/>
            <a:ext cx="27006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76" name="Google Shape;276;p33"/>
          <p:cNvSpPr txBox="1"/>
          <p:nvPr>
            <p:ph idx="9" type="body"/>
          </p:nvPr>
        </p:nvSpPr>
        <p:spPr>
          <a:xfrm>
            <a:off x="359569" y="1168003"/>
            <a:ext cx="27006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77" name="Google Shape;277;p33"/>
          <p:cNvSpPr txBox="1"/>
          <p:nvPr>
            <p:ph type="title"/>
          </p:nvPr>
        </p:nvSpPr>
        <p:spPr>
          <a:xfrm>
            <a:off x="359100" y="491399"/>
            <a:ext cx="8424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27">
          <p15:clr>
            <a:srgbClr val="547EBF"/>
          </p15:clr>
        </p15:guide>
        <p15:guide id="2" orient="horz" pos="2794">
          <p15:clr>
            <a:srgbClr val="547EBF"/>
          </p15:clr>
        </p15:guide>
        <p15:guide id="3" orient="horz" pos="311">
          <p15:clr>
            <a:srgbClr val="547EBF"/>
          </p15:clr>
        </p15:guide>
        <p15:guide id="4" orient="horz" pos="736">
          <p15:clr>
            <a:srgbClr val="547EBF"/>
          </p15:clr>
        </p15:guide>
        <p15:guide id="5" orient="horz" pos="940">
          <p15:clr>
            <a:srgbClr val="547EBF"/>
          </p15:clr>
        </p15:guide>
        <p15:guide id="6" orient="horz" pos="973">
          <p15:clr>
            <a:srgbClr val="547EBF"/>
          </p15:clr>
        </p15:guide>
        <p15:guide id="7" orient="horz" pos="2606">
          <p15:clr>
            <a:srgbClr val="547EBF"/>
          </p15:clr>
        </p15:guide>
        <p15:guide id="8" orient="horz" pos="2641">
          <p15:clr>
            <a:srgbClr val="547EBF"/>
          </p15:clr>
        </p15:guide>
        <p15:guide id="9" pos="5533">
          <p15:clr>
            <a:srgbClr val="547EBF"/>
          </p15:clr>
        </p15:guide>
        <p15:guide id="10" pos="3833">
          <p15:clr>
            <a:srgbClr val="547EBF"/>
          </p15:clr>
        </p15:guide>
        <p15:guide id="11" pos="3731">
          <p15:clr>
            <a:srgbClr val="547EBF"/>
          </p15:clr>
        </p15:guide>
        <p15:guide id="12" pos="2029">
          <p15:clr>
            <a:srgbClr val="547EBF"/>
          </p15:clr>
        </p15:guide>
        <p15:guide id="13" pos="1927">
          <p15:clr>
            <a:srgbClr val="547EBF"/>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text">
  <p:cSld name="Picture with text">
    <p:spTree>
      <p:nvGrpSpPr>
        <p:cNvPr id="278" name="Shape 278"/>
        <p:cNvGrpSpPr/>
        <p:nvPr/>
      </p:nvGrpSpPr>
      <p:grpSpPr>
        <a:xfrm>
          <a:off x="0" y="0"/>
          <a:ext cx="0" cy="0"/>
          <a:chOff x="0" y="0"/>
          <a:chExt cx="0" cy="0"/>
        </a:xfrm>
      </p:grpSpPr>
      <p:sp>
        <p:nvSpPr>
          <p:cNvPr id="279" name="Google Shape;279;p34"/>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80" name="Google Shape;280;p34"/>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81" name="Google Shape;281;p34"/>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4"/>
          <p:cNvSpPr txBox="1"/>
          <p:nvPr>
            <p:ph idx="1" type="body"/>
          </p:nvPr>
        </p:nvSpPr>
        <p:spPr>
          <a:xfrm>
            <a:off x="359569" y="4192191"/>
            <a:ext cx="8424900" cy="2430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83" name="Google Shape;283;p34"/>
          <p:cNvSpPr/>
          <p:nvPr>
            <p:ph idx="2" type="pic"/>
          </p:nvPr>
        </p:nvSpPr>
        <p:spPr>
          <a:xfrm>
            <a:off x="359569" y="1545432"/>
            <a:ext cx="8424900" cy="2592000"/>
          </a:xfrm>
          <a:prstGeom prst="rect">
            <a:avLst/>
          </a:prstGeom>
          <a:solidFill>
            <a:srgbClr val="D8D8D8"/>
          </a:solidFill>
          <a:ln>
            <a:noFill/>
          </a:ln>
        </p:spPr>
        <p:txBody>
          <a:bodyPr anchorCtr="0" anchor="ctr" bIns="0" lIns="0" spcFirstLastPara="1" rIns="0" wrap="square" tIns="648000">
            <a:noAutofit/>
          </a:bodyPr>
          <a:lstStyle>
            <a:lvl1pPr lvl="0" marR="0" rtl="0" algn="ctr">
              <a:lnSpc>
                <a:spcPct val="113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284" name="Google Shape;284;p34"/>
          <p:cNvSpPr txBox="1"/>
          <p:nvPr>
            <p:ph idx="3" type="body"/>
          </p:nvPr>
        </p:nvSpPr>
        <p:spPr>
          <a:xfrm>
            <a:off x="359569" y="1168003"/>
            <a:ext cx="84249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85" name="Google Shape;285;p34"/>
          <p:cNvSpPr txBox="1"/>
          <p:nvPr>
            <p:ph type="title"/>
          </p:nvPr>
        </p:nvSpPr>
        <p:spPr>
          <a:xfrm>
            <a:off x="359100" y="491399"/>
            <a:ext cx="8424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27">
          <p15:clr>
            <a:srgbClr val="547EBF"/>
          </p15:clr>
        </p15:guide>
        <p15:guide id="2" orient="horz" pos="2794">
          <p15:clr>
            <a:srgbClr val="547EBF"/>
          </p15:clr>
        </p15:guide>
        <p15:guide id="3" orient="horz" pos="311">
          <p15:clr>
            <a:srgbClr val="547EBF"/>
          </p15:clr>
        </p15:guide>
        <p15:guide id="4" orient="horz" pos="736">
          <p15:clr>
            <a:srgbClr val="547EBF"/>
          </p15:clr>
        </p15:guide>
        <p15:guide id="5" orient="horz" pos="940">
          <p15:clr>
            <a:srgbClr val="547EBF"/>
          </p15:clr>
        </p15:guide>
        <p15:guide id="6" orient="horz" pos="973">
          <p15:clr>
            <a:srgbClr val="547EBF"/>
          </p15:clr>
        </p15:guide>
        <p15:guide id="7" orient="horz" pos="2606">
          <p15:clr>
            <a:srgbClr val="547EBF"/>
          </p15:clr>
        </p15:guide>
        <p15:guide id="8" orient="horz" pos="2641">
          <p15:clr>
            <a:srgbClr val="547EBF"/>
          </p15:clr>
        </p15:guide>
        <p15:guide id="9" pos="5533">
          <p15:clr>
            <a:srgbClr val="547EBF"/>
          </p15:clr>
        </p15:guide>
        <p15:guide id="10" pos="3833">
          <p15:clr>
            <a:srgbClr val="547EBF"/>
          </p15:clr>
        </p15:guide>
        <p15:guide id="11" pos="3731">
          <p15:clr>
            <a:srgbClr val="547EBF"/>
          </p15:clr>
        </p15:guide>
        <p15:guide id="12" pos="2029">
          <p15:clr>
            <a:srgbClr val="547EBF"/>
          </p15:clr>
        </p15:guide>
        <p15:guide id="13" pos="1927">
          <p15:clr>
            <a:srgbClr val="547EBF"/>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ictures with text">
  <p:cSld name="Two pictures with text">
    <p:spTree>
      <p:nvGrpSpPr>
        <p:cNvPr id="286" name="Shape 286"/>
        <p:cNvGrpSpPr/>
        <p:nvPr/>
      </p:nvGrpSpPr>
      <p:grpSpPr>
        <a:xfrm>
          <a:off x="0" y="0"/>
          <a:ext cx="0" cy="0"/>
          <a:chOff x="0" y="0"/>
          <a:chExt cx="0" cy="0"/>
        </a:xfrm>
      </p:grpSpPr>
      <p:sp>
        <p:nvSpPr>
          <p:cNvPr id="287" name="Google Shape;287;p35"/>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88" name="Google Shape;288;p35"/>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89" name="Google Shape;289;p35"/>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90" name="Google Shape;290;p35"/>
          <p:cNvSpPr txBox="1"/>
          <p:nvPr>
            <p:ph idx="1" type="body"/>
          </p:nvPr>
        </p:nvSpPr>
        <p:spPr>
          <a:xfrm>
            <a:off x="4706541" y="4192191"/>
            <a:ext cx="4077900" cy="2430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228600" lvl="1" marL="914400" rtl="0" algn="l">
              <a:lnSpc>
                <a:spcPct val="113000"/>
              </a:lnSpc>
              <a:spcBef>
                <a:spcPts val="0"/>
              </a:spcBef>
              <a:spcAft>
                <a:spcPts val="0"/>
              </a:spcAft>
              <a:buClr>
                <a:srgbClr val="595959"/>
              </a:buClr>
              <a:buSzPts val="1100"/>
              <a:buNone/>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91" name="Google Shape;291;p35"/>
          <p:cNvSpPr txBox="1"/>
          <p:nvPr>
            <p:ph idx="2" type="body"/>
          </p:nvPr>
        </p:nvSpPr>
        <p:spPr>
          <a:xfrm>
            <a:off x="359569" y="4192191"/>
            <a:ext cx="4077900" cy="2430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92" name="Google Shape;292;p35"/>
          <p:cNvSpPr/>
          <p:nvPr>
            <p:ph idx="3" type="pic"/>
          </p:nvPr>
        </p:nvSpPr>
        <p:spPr>
          <a:xfrm>
            <a:off x="4706541" y="1545636"/>
            <a:ext cx="4077900" cy="2591700"/>
          </a:xfrm>
          <a:prstGeom prst="rect">
            <a:avLst/>
          </a:prstGeom>
          <a:solidFill>
            <a:srgbClr val="D8D8D8"/>
          </a:solidFill>
          <a:ln>
            <a:noFill/>
          </a:ln>
        </p:spPr>
        <p:txBody>
          <a:bodyPr anchorCtr="0" anchor="ctr" bIns="0" lIns="0" spcFirstLastPara="1" rIns="0" wrap="square" tIns="648000">
            <a:noAutofit/>
          </a:bodyPr>
          <a:lstStyle>
            <a:lvl1pPr lvl="0" marR="0" rtl="0" algn="ctr">
              <a:lnSpc>
                <a:spcPct val="113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293" name="Google Shape;293;p35"/>
          <p:cNvSpPr/>
          <p:nvPr>
            <p:ph idx="4" type="pic"/>
          </p:nvPr>
        </p:nvSpPr>
        <p:spPr>
          <a:xfrm>
            <a:off x="359569" y="1545432"/>
            <a:ext cx="4077900" cy="2592000"/>
          </a:xfrm>
          <a:prstGeom prst="rect">
            <a:avLst/>
          </a:prstGeom>
          <a:solidFill>
            <a:srgbClr val="D8D8D8"/>
          </a:solidFill>
          <a:ln>
            <a:noFill/>
          </a:ln>
        </p:spPr>
        <p:txBody>
          <a:bodyPr anchorCtr="0" anchor="ctr" bIns="0" lIns="0" spcFirstLastPara="1" rIns="0" wrap="square" tIns="648000">
            <a:noAutofit/>
          </a:bodyPr>
          <a:lstStyle>
            <a:lvl1pPr lvl="0" marR="0" rtl="0" algn="ctr">
              <a:lnSpc>
                <a:spcPct val="113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294" name="Google Shape;294;p35"/>
          <p:cNvSpPr txBox="1"/>
          <p:nvPr>
            <p:ph idx="5" type="body"/>
          </p:nvPr>
        </p:nvSpPr>
        <p:spPr>
          <a:xfrm>
            <a:off x="4706541" y="1168003"/>
            <a:ext cx="40779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95" name="Google Shape;295;p35"/>
          <p:cNvSpPr txBox="1"/>
          <p:nvPr>
            <p:ph idx="6" type="body"/>
          </p:nvPr>
        </p:nvSpPr>
        <p:spPr>
          <a:xfrm>
            <a:off x="359569" y="1168003"/>
            <a:ext cx="40779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296" name="Google Shape;296;p35"/>
          <p:cNvSpPr txBox="1"/>
          <p:nvPr>
            <p:ph type="title"/>
          </p:nvPr>
        </p:nvSpPr>
        <p:spPr>
          <a:xfrm>
            <a:off x="359100" y="491399"/>
            <a:ext cx="8424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27">
          <p15:clr>
            <a:srgbClr val="547EBF"/>
          </p15:clr>
        </p15:guide>
        <p15:guide id="2" orient="horz" pos="2794">
          <p15:clr>
            <a:srgbClr val="547EBF"/>
          </p15:clr>
        </p15:guide>
        <p15:guide id="3" orient="horz" pos="311">
          <p15:clr>
            <a:srgbClr val="547EBF"/>
          </p15:clr>
        </p15:guide>
        <p15:guide id="4" orient="horz" pos="736">
          <p15:clr>
            <a:srgbClr val="547EBF"/>
          </p15:clr>
        </p15:guide>
        <p15:guide id="5" orient="horz" pos="940">
          <p15:clr>
            <a:srgbClr val="547EBF"/>
          </p15:clr>
        </p15:guide>
        <p15:guide id="6" orient="horz" pos="973">
          <p15:clr>
            <a:srgbClr val="547EBF"/>
          </p15:clr>
        </p15:guide>
        <p15:guide id="7" orient="horz" pos="2606">
          <p15:clr>
            <a:srgbClr val="547EBF"/>
          </p15:clr>
        </p15:guide>
        <p15:guide id="8" orient="horz" pos="2641">
          <p15:clr>
            <a:srgbClr val="547EBF"/>
          </p15:clr>
        </p15:guide>
        <p15:guide id="9" pos="5533">
          <p15:clr>
            <a:srgbClr val="547EBF"/>
          </p15:clr>
        </p15:guide>
        <p15:guide id="10" pos="2965">
          <p15:clr>
            <a:srgbClr val="547EBF"/>
          </p15:clr>
        </p15:guide>
        <p15:guide id="11" pos="2795">
          <p15:clr>
            <a:srgbClr val="547EBF"/>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ictures with text">
  <p:cSld name="Three pictures with text">
    <p:spTree>
      <p:nvGrpSpPr>
        <p:cNvPr id="297" name="Shape 297"/>
        <p:cNvGrpSpPr/>
        <p:nvPr/>
      </p:nvGrpSpPr>
      <p:grpSpPr>
        <a:xfrm>
          <a:off x="0" y="0"/>
          <a:ext cx="0" cy="0"/>
          <a:chOff x="0" y="0"/>
          <a:chExt cx="0" cy="0"/>
        </a:xfrm>
      </p:grpSpPr>
      <p:sp>
        <p:nvSpPr>
          <p:cNvPr id="298" name="Google Shape;298;p36"/>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9" name="Google Shape;299;p36"/>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0" name="Google Shape;300;p36"/>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01" name="Google Shape;301;p36"/>
          <p:cNvSpPr txBox="1"/>
          <p:nvPr>
            <p:ph idx="1" type="body"/>
          </p:nvPr>
        </p:nvSpPr>
        <p:spPr>
          <a:xfrm>
            <a:off x="6084091" y="4192191"/>
            <a:ext cx="2700600" cy="243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02" name="Google Shape;302;p36"/>
          <p:cNvSpPr txBox="1"/>
          <p:nvPr>
            <p:ph idx="2" type="body"/>
          </p:nvPr>
        </p:nvSpPr>
        <p:spPr>
          <a:xfrm>
            <a:off x="3221830" y="4192191"/>
            <a:ext cx="2700600" cy="2430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228600" lvl="1" marL="914400" rtl="0" algn="l">
              <a:lnSpc>
                <a:spcPct val="113000"/>
              </a:lnSpc>
              <a:spcBef>
                <a:spcPts val="0"/>
              </a:spcBef>
              <a:spcAft>
                <a:spcPts val="0"/>
              </a:spcAft>
              <a:buClr>
                <a:srgbClr val="595959"/>
              </a:buClr>
              <a:buSzPts val="1100"/>
              <a:buNone/>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03" name="Google Shape;303;p36"/>
          <p:cNvSpPr txBox="1"/>
          <p:nvPr>
            <p:ph idx="3" type="body"/>
          </p:nvPr>
        </p:nvSpPr>
        <p:spPr>
          <a:xfrm>
            <a:off x="359569" y="4192191"/>
            <a:ext cx="2700600" cy="2430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04" name="Google Shape;304;p36"/>
          <p:cNvSpPr/>
          <p:nvPr>
            <p:ph idx="4" type="pic"/>
          </p:nvPr>
        </p:nvSpPr>
        <p:spPr>
          <a:xfrm>
            <a:off x="6084091" y="1545432"/>
            <a:ext cx="2700600" cy="2592000"/>
          </a:xfrm>
          <a:prstGeom prst="rect">
            <a:avLst/>
          </a:prstGeom>
          <a:solidFill>
            <a:srgbClr val="D8D8D8"/>
          </a:solidFill>
          <a:ln>
            <a:noFill/>
          </a:ln>
        </p:spPr>
        <p:txBody>
          <a:bodyPr anchorCtr="0" anchor="ctr" bIns="0" lIns="0" spcFirstLastPara="1" rIns="0" wrap="square" tIns="648000">
            <a:noAutofit/>
          </a:bodyPr>
          <a:lstStyle>
            <a:lvl1pPr lvl="0" marR="0" rtl="0" algn="ctr">
              <a:lnSpc>
                <a:spcPct val="113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305" name="Google Shape;305;p36"/>
          <p:cNvSpPr/>
          <p:nvPr>
            <p:ph idx="5" type="pic"/>
          </p:nvPr>
        </p:nvSpPr>
        <p:spPr>
          <a:xfrm>
            <a:off x="3221830" y="1545636"/>
            <a:ext cx="2700600" cy="2591700"/>
          </a:xfrm>
          <a:prstGeom prst="rect">
            <a:avLst/>
          </a:prstGeom>
          <a:solidFill>
            <a:srgbClr val="D8D8D8"/>
          </a:solidFill>
          <a:ln>
            <a:noFill/>
          </a:ln>
        </p:spPr>
        <p:txBody>
          <a:bodyPr anchorCtr="0" anchor="ctr" bIns="0" lIns="0" spcFirstLastPara="1" rIns="0" wrap="square" tIns="648000">
            <a:noAutofit/>
          </a:bodyPr>
          <a:lstStyle>
            <a:lvl1pPr lvl="0" marR="0" rtl="0" algn="ctr">
              <a:lnSpc>
                <a:spcPct val="113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306" name="Google Shape;306;p36"/>
          <p:cNvSpPr/>
          <p:nvPr>
            <p:ph idx="6" type="pic"/>
          </p:nvPr>
        </p:nvSpPr>
        <p:spPr>
          <a:xfrm>
            <a:off x="359569" y="1545432"/>
            <a:ext cx="2700600" cy="2592000"/>
          </a:xfrm>
          <a:prstGeom prst="rect">
            <a:avLst/>
          </a:prstGeom>
          <a:solidFill>
            <a:srgbClr val="D8D8D8"/>
          </a:solidFill>
          <a:ln>
            <a:noFill/>
          </a:ln>
        </p:spPr>
        <p:txBody>
          <a:bodyPr anchorCtr="0" anchor="ctr" bIns="0" lIns="0" spcFirstLastPara="1" rIns="0" wrap="square" tIns="648000">
            <a:noAutofit/>
          </a:bodyPr>
          <a:lstStyle>
            <a:lvl1pPr lvl="0" marR="0" rtl="0" algn="ctr">
              <a:lnSpc>
                <a:spcPct val="113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307" name="Google Shape;307;p36"/>
          <p:cNvSpPr txBox="1"/>
          <p:nvPr>
            <p:ph idx="7" type="body"/>
          </p:nvPr>
        </p:nvSpPr>
        <p:spPr>
          <a:xfrm>
            <a:off x="6084091" y="1168003"/>
            <a:ext cx="27006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08" name="Google Shape;308;p36"/>
          <p:cNvSpPr txBox="1"/>
          <p:nvPr>
            <p:ph idx="8" type="body"/>
          </p:nvPr>
        </p:nvSpPr>
        <p:spPr>
          <a:xfrm>
            <a:off x="3221830" y="1168003"/>
            <a:ext cx="27006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09" name="Google Shape;309;p36"/>
          <p:cNvSpPr txBox="1"/>
          <p:nvPr>
            <p:ph idx="9" type="body"/>
          </p:nvPr>
        </p:nvSpPr>
        <p:spPr>
          <a:xfrm>
            <a:off x="359569" y="1168003"/>
            <a:ext cx="27006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10" name="Google Shape;310;p36"/>
          <p:cNvSpPr txBox="1"/>
          <p:nvPr>
            <p:ph type="title"/>
          </p:nvPr>
        </p:nvSpPr>
        <p:spPr>
          <a:xfrm>
            <a:off x="359100" y="491399"/>
            <a:ext cx="8424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27">
          <p15:clr>
            <a:srgbClr val="547EBF"/>
          </p15:clr>
        </p15:guide>
        <p15:guide id="2" orient="horz" pos="2794">
          <p15:clr>
            <a:srgbClr val="547EBF"/>
          </p15:clr>
        </p15:guide>
        <p15:guide id="3" orient="horz" pos="311">
          <p15:clr>
            <a:srgbClr val="547EBF"/>
          </p15:clr>
        </p15:guide>
        <p15:guide id="4" orient="horz" pos="736">
          <p15:clr>
            <a:srgbClr val="547EBF"/>
          </p15:clr>
        </p15:guide>
        <p15:guide id="5" orient="horz" pos="940">
          <p15:clr>
            <a:srgbClr val="547EBF"/>
          </p15:clr>
        </p15:guide>
        <p15:guide id="6" orient="horz" pos="973">
          <p15:clr>
            <a:srgbClr val="547EBF"/>
          </p15:clr>
        </p15:guide>
        <p15:guide id="7" orient="horz" pos="2606">
          <p15:clr>
            <a:srgbClr val="547EBF"/>
          </p15:clr>
        </p15:guide>
        <p15:guide id="8" orient="horz" pos="2641">
          <p15:clr>
            <a:srgbClr val="547EBF"/>
          </p15:clr>
        </p15:guide>
        <p15:guide id="9" pos="5533">
          <p15:clr>
            <a:srgbClr val="547EBF"/>
          </p15:clr>
        </p15:guide>
        <p15:guide id="10" pos="3833">
          <p15:clr>
            <a:srgbClr val="547EBF"/>
          </p15:clr>
        </p15:guide>
        <p15:guide id="11" pos="3731">
          <p15:clr>
            <a:srgbClr val="547EBF"/>
          </p15:clr>
        </p15:guide>
        <p15:guide id="12" pos="2029">
          <p15:clr>
            <a:srgbClr val="547EBF"/>
          </p15:clr>
        </p15:guide>
        <p15:guide id="13" pos="1927">
          <p15:clr>
            <a:srgbClr val="547EBF"/>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p:cSld name="Only Title">
    <p:spTree>
      <p:nvGrpSpPr>
        <p:cNvPr id="311" name="Shape 311"/>
        <p:cNvGrpSpPr/>
        <p:nvPr/>
      </p:nvGrpSpPr>
      <p:grpSpPr>
        <a:xfrm>
          <a:off x="0" y="0"/>
          <a:ext cx="0" cy="0"/>
          <a:chOff x="0" y="0"/>
          <a:chExt cx="0" cy="0"/>
        </a:xfrm>
      </p:grpSpPr>
      <p:sp>
        <p:nvSpPr>
          <p:cNvPr id="312" name="Google Shape;312;p37"/>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3" name="Google Shape;313;p37"/>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4" name="Google Shape;314;p37"/>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15" name="Google Shape;315;p37"/>
          <p:cNvSpPr txBox="1"/>
          <p:nvPr>
            <p:ph type="title"/>
          </p:nvPr>
        </p:nvSpPr>
        <p:spPr>
          <a:xfrm>
            <a:off x="359569" y="492918"/>
            <a:ext cx="84249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27">
          <p15:clr>
            <a:srgbClr val="547EBF"/>
          </p15:clr>
        </p15:guide>
        <p15:guide id="2" pos="5533">
          <p15:clr>
            <a:srgbClr val="547EBF"/>
          </p15:clr>
        </p15:guide>
        <p15:guide id="3" pos="2795">
          <p15:clr>
            <a:srgbClr val="547EBF"/>
          </p15:clr>
        </p15:guide>
        <p15:guide id="4" pos="2965">
          <p15:clr>
            <a:srgbClr val="547EBF"/>
          </p15:clr>
        </p15:guide>
        <p15:guide id="5" pos="1927">
          <p15:clr>
            <a:srgbClr val="5ACBF0"/>
          </p15:clr>
        </p15:guide>
        <p15:guide id="6" pos="2029">
          <p15:clr>
            <a:srgbClr val="5ACBF0"/>
          </p15:clr>
        </p15:guide>
        <p15:guide id="7" pos="3731">
          <p15:clr>
            <a:srgbClr val="5ACBF0"/>
          </p15:clr>
        </p15:guide>
        <p15:guide id="8" pos="3833">
          <p15:clr>
            <a:srgbClr val="5ACBF0"/>
          </p15:clr>
        </p15:guide>
        <p15:guide id="9" orient="horz" pos="736">
          <p15:clr>
            <a:srgbClr val="547EBF"/>
          </p15:clr>
        </p15:guide>
        <p15:guide id="10" orient="horz" pos="2794">
          <p15:clr>
            <a:srgbClr val="547EBF"/>
          </p15:clr>
        </p15:guide>
        <p15:guide id="11" orient="horz" pos="940">
          <p15:clr>
            <a:srgbClr val="5ACBF0"/>
          </p15:clr>
        </p15:guide>
        <p15:guide id="12" orient="horz" pos="973">
          <p15:clr>
            <a:srgbClr val="5ACBF0"/>
          </p15:clr>
        </p15:guide>
        <p15:guide id="13" orient="horz" pos="2641">
          <p15:clr>
            <a:srgbClr val="5ACBF0"/>
          </p15:clr>
        </p15:guide>
        <p15:guide id="14" orient="horz" pos="2606">
          <p15:clr>
            <a:srgbClr val="5ACBF0"/>
          </p15:clr>
        </p15:guide>
        <p15:guide id="15" orient="horz" pos="311">
          <p15:clr>
            <a:srgbClr val="547EBF"/>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and transparent sidebar">
  <p:cSld name="Picture and transparent sidebar">
    <p:bg>
      <p:bgPr>
        <a:solidFill>
          <a:srgbClr val="D8D8D8"/>
        </a:solidFill>
      </p:bgPr>
    </p:bg>
    <p:spTree>
      <p:nvGrpSpPr>
        <p:cNvPr id="316" name="Shape 316"/>
        <p:cNvGrpSpPr/>
        <p:nvPr/>
      </p:nvGrpSpPr>
      <p:grpSpPr>
        <a:xfrm>
          <a:off x="0" y="0"/>
          <a:ext cx="0" cy="0"/>
          <a:chOff x="0" y="0"/>
          <a:chExt cx="0" cy="0"/>
        </a:xfrm>
      </p:grpSpPr>
      <p:cxnSp>
        <p:nvCxnSpPr>
          <p:cNvPr id="317" name="Google Shape;317;p38"/>
          <p:cNvCxnSpPr/>
          <p:nvPr/>
        </p:nvCxnSpPr>
        <p:spPr>
          <a:xfrm>
            <a:off x="7223126" y="1813285"/>
            <a:ext cx="1920900" cy="0"/>
          </a:xfrm>
          <a:prstGeom prst="straightConnector1">
            <a:avLst/>
          </a:prstGeom>
          <a:solidFill>
            <a:schemeClr val="lt1"/>
          </a:solidFill>
          <a:ln cap="flat" cmpd="sng" w="25400">
            <a:solidFill>
              <a:schemeClr val="lt1"/>
            </a:solidFill>
            <a:prstDash val="solid"/>
            <a:miter lim="800000"/>
            <a:headEnd len="sm" w="sm" type="none"/>
            <a:tailEnd len="sm" w="sm" type="none"/>
          </a:ln>
        </p:spPr>
      </p:cxnSp>
      <p:cxnSp>
        <p:nvCxnSpPr>
          <p:cNvPr id="318" name="Google Shape;318;p38"/>
          <p:cNvCxnSpPr/>
          <p:nvPr/>
        </p:nvCxnSpPr>
        <p:spPr>
          <a:xfrm>
            <a:off x="7223126" y="1835119"/>
            <a:ext cx="968400" cy="0"/>
          </a:xfrm>
          <a:prstGeom prst="straightConnector1">
            <a:avLst/>
          </a:prstGeom>
          <a:solidFill>
            <a:schemeClr val="lt1"/>
          </a:solidFill>
          <a:ln cap="flat" cmpd="sng" w="76200">
            <a:solidFill>
              <a:schemeClr val="lt1"/>
            </a:solidFill>
            <a:prstDash val="solid"/>
            <a:miter lim="800000"/>
            <a:headEnd len="sm" w="sm" type="none"/>
            <a:tailEnd len="sm" w="sm" type="none"/>
          </a:ln>
        </p:spPr>
      </p:cxnSp>
      <p:cxnSp>
        <p:nvCxnSpPr>
          <p:cNvPr id="319" name="Google Shape;319;p38"/>
          <p:cNvCxnSpPr/>
          <p:nvPr/>
        </p:nvCxnSpPr>
        <p:spPr>
          <a:xfrm>
            <a:off x="7009118" y="0"/>
            <a:ext cx="0" cy="5143500"/>
          </a:xfrm>
          <a:prstGeom prst="straightConnector1">
            <a:avLst/>
          </a:prstGeom>
          <a:noFill/>
          <a:ln cap="flat" cmpd="sng" w="9525">
            <a:solidFill>
              <a:schemeClr val="lt1"/>
            </a:solidFill>
            <a:prstDash val="solid"/>
            <a:miter lim="800000"/>
            <a:headEnd len="sm" w="sm" type="none"/>
            <a:tailEnd len="sm" w="sm" type="none"/>
          </a:ln>
        </p:spPr>
      </p:cxnSp>
      <p:sp>
        <p:nvSpPr>
          <p:cNvPr id="320" name="Google Shape;320;p38"/>
          <p:cNvSpPr/>
          <p:nvPr>
            <p:ph idx="2" type="pic"/>
          </p:nvPr>
        </p:nvSpPr>
        <p:spPr>
          <a:xfrm>
            <a:off x="0" y="0"/>
            <a:ext cx="9144000" cy="5143500"/>
          </a:xfrm>
          <a:prstGeom prst="rect">
            <a:avLst/>
          </a:prstGeom>
          <a:noFill/>
          <a:ln>
            <a:noFill/>
          </a:ln>
        </p:spPr>
        <p:txBody>
          <a:bodyPr anchorCtr="0" anchor="ctr" bIns="0" lIns="0" spcFirstLastPara="1" rIns="0" wrap="square" tIns="648000">
            <a:noAutofit/>
          </a:bodyPr>
          <a:lstStyle>
            <a:lvl1pPr lvl="0" marR="0" rtl="0" algn="ctr">
              <a:lnSpc>
                <a:spcPct val="100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321" name="Google Shape;321;p38"/>
          <p:cNvSpPr txBox="1"/>
          <p:nvPr>
            <p:ph idx="1" type="body"/>
          </p:nvPr>
        </p:nvSpPr>
        <p:spPr>
          <a:xfrm>
            <a:off x="7009200" y="0"/>
            <a:ext cx="2134800" cy="5143500"/>
          </a:xfrm>
          <a:prstGeom prst="rect">
            <a:avLst/>
          </a:prstGeom>
          <a:solidFill>
            <a:srgbClr val="00205B">
              <a:alpha val="80000"/>
            </a:srgbClr>
          </a:solid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22" name="Google Shape;322;p38"/>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3" name="Google Shape;323;p38"/>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4" name="Google Shape;324;p38"/>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25" name="Google Shape;325;p38"/>
          <p:cNvSpPr txBox="1"/>
          <p:nvPr>
            <p:ph idx="3" type="body"/>
          </p:nvPr>
        </p:nvSpPr>
        <p:spPr>
          <a:xfrm>
            <a:off x="7223126" y="3625832"/>
            <a:ext cx="1714200" cy="8634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26" name="Google Shape;326;p38"/>
          <p:cNvSpPr txBox="1"/>
          <p:nvPr>
            <p:ph idx="4" type="body"/>
          </p:nvPr>
        </p:nvSpPr>
        <p:spPr>
          <a:xfrm>
            <a:off x="7223126" y="2742193"/>
            <a:ext cx="1714200" cy="835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27" name="Google Shape;327;p38"/>
          <p:cNvSpPr txBox="1"/>
          <p:nvPr>
            <p:ph idx="5" type="body"/>
          </p:nvPr>
        </p:nvSpPr>
        <p:spPr>
          <a:xfrm>
            <a:off x="7223126" y="2073632"/>
            <a:ext cx="1714200" cy="6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1600"/>
              <a:buNone/>
              <a:defRPr sz="1600">
                <a:solidFill>
                  <a:schemeClr val="lt1"/>
                </a:solidFill>
              </a:defRPr>
            </a:lvl1pPr>
            <a:lvl2pPr indent="-285750" lvl="1" marL="914400" rtl="0" algn="l">
              <a:lnSpc>
                <a:spcPct val="90000"/>
              </a:lnSpc>
              <a:spcBef>
                <a:spcPts val="1400"/>
              </a:spcBef>
              <a:spcAft>
                <a:spcPts val="0"/>
              </a:spcAft>
              <a:buClr>
                <a:schemeClr val="lt1"/>
              </a:buClr>
              <a:buSzPts val="900"/>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28" name="Google Shape;328;p38"/>
          <p:cNvSpPr txBox="1"/>
          <p:nvPr>
            <p:ph type="title"/>
          </p:nvPr>
        </p:nvSpPr>
        <p:spPr>
          <a:xfrm>
            <a:off x="7223126" y="490538"/>
            <a:ext cx="1714200" cy="11961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lt1"/>
              </a:buClr>
              <a:buSzPts val="2700"/>
              <a:buFont typeface="Arial"/>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9" name="Google Shape;329;p38"/>
          <p:cNvSpPr/>
          <p:nvPr/>
        </p:nvSpPr>
        <p:spPr>
          <a:xfrm>
            <a:off x="7024027" y="0"/>
            <a:ext cx="0" cy="5143500"/>
          </a:xfrm>
          <a:prstGeom prst="rect">
            <a:avLst/>
          </a:prstGeom>
          <a:solidFill>
            <a:srgbClr val="FFFFFF"/>
          </a:solidFill>
          <a:ln cap="flat" cmpd="sng" w="9525">
            <a:solidFill>
              <a:srgbClr val="FFFFFF">
                <a:alpha val="800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nvGrpSpPr>
          <p:cNvPr id="330" name="Google Shape;330;p38"/>
          <p:cNvGrpSpPr/>
          <p:nvPr/>
        </p:nvGrpSpPr>
        <p:grpSpPr>
          <a:xfrm>
            <a:off x="8138872" y="4847287"/>
            <a:ext cx="810000" cy="151200"/>
            <a:chOff x="0" y="0"/>
            <a:chExt cx="3000000" cy="3000000"/>
          </a:xfrm>
        </p:grpSpPr>
        <p:sp>
          <p:nvSpPr>
            <p:cNvPr id="331" name="Google Shape;331;p38"/>
            <p:cNvSpPr/>
            <p:nvPr/>
          </p:nvSpPr>
          <p:spPr>
            <a:xfrm>
              <a:off x="902250" y="61000"/>
              <a:ext cx="479350" cy="2878000"/>
            </a:xfrm>
            <a:custGeom>
              <a:rect b="b" l="l" r="r" t="t"/>
              <a:pathLst>
                <a:path extrusionOk="0" h="115120" w="19174">
                  <a:moveTo>
                    <a:pt x="0" y="1"/>
                  </a:moveTo>
                  <a:lnTo>
                    <a:pt x="0" y="115119"/>
                  </a:lnTo>
                  <a:lnTo>
                    <a:pt x="5188" y="115119"/>
                  </a:lnTo>
                  <a:lnTo>
                    <a:pt x="518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32" name="Google Shape;332;p38"/>
            <p:cNvSpPr/>
            <p:nvPr/>
          </p:nvSpPr>
          <p:spPr>
            <a:xfrm>
              <a:off x="902250" y="61000"/>
              <a:ext cx="479350" cy="2878000"/>
            </a:xfrm>
            <a:custGeom>
              <a:rect b="b" l="l" r="r" t="t"/>
              <a:pathLst>
                <a:path extrusionOk="0" fill="none" h="115120" w="19174">
                  <a:moveTo>
                    <a:pt x="19173" y="38645"/>
                  </a:move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lnTo>
                    <a:pt x="11053" y="1"/>
                  </a:lnTo>
                  <a:lnTo>
                    <a:pt x="0" y="1"/>
                  </a:lnTo>
                  <a:lnTo>
                    <a:pt x="0" y="115119"/>
                  </a:lnTo>
                  <a:lnTo>
                    <a:pt x="5188" y="115119"/>
                  </a:lnTo>
                  <a:lnTo>
                    <a:pt x="5188" y="24814"/>
                  </a:lnTo>
                  <a:lnTo>
                    <a:pt x="1112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9098" y="115119"/>
                  </a:lnTo>
                  <a:lnTo>
                    <a:pt x="14211" y="74035"/>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33" name="Google Shape;333;p38"/>
            <p:cNvSpPr/>
            <p:nvPr/>
          </p:nvSpPr>
          <p:spPr>
            <a:xfrm>
              <a:off x="686075" y="61000"/>
              <a:ext cx="129725" cy="2878000"/>
            </a:xfrm>
            <a:custGeom>
              <a:rect b="b" l="l" r="r" t="t"/>
              <a:pathLst>
                <a:path extrusionOk="0" h="115120" w="5189">
                  <a:moveTo>
                    <a:pt x="1" y="1"/>
                  </a:moveTo>
                  <a:lnTo>
                    <a:pt x="1" y="115119"/>
                  </a:lnTo>
                  <a:lnTo>
                    <a:pt x="5189" y="115119"/>
                  </a:lnTo>
                  <a:lnTo>
                    <a:pt x="518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34" name="Google Shape;334;p38"/>
            <p:cNvSpPr/>
            <p:nvPr/>
          </p:nvSpPr>
          <p:spPr>
            <a:xfrm>
              <a:off x="0" y="61000"/>
              <a:ext cx="657900" cy="2878000"/>
            </a:xfrm>
            <a:custGeom>
              <a:rect b="b" l="l" r="r" t="t"/>
              <a:pathLst>
                <a:path extrusionOk="0" h="115120" w="26316">
                  <a:moveTo>
                    <a:pt x="10827" y="1"/>
                  </a:moveTo>
                  <a:lnTo>
                    <a:pt x="0" y="115119"/>
                  </a:lnTo>
                  <a:lnTo>
                    <a:pt x="5789" y="115119"/>
                  </a:lnTo>
                  <a:lnTo>
                    <a:pt x="7594" y="96001"/>
                  </a:lnTo>
                  <a:lnTo>
                    <a:pt x="16316" y="96001"/>
                  </a:lnTo>
                  <a:lnTo>
                    <a:pt x="14135" y="71594"/>
                  </a:lnTo>
                  <a:lnTo>
                    <a:pt x="9774" y="71594"/>
                  </a:lnTo>
                  <a:lnTo>
                    <a:pt x="13008" y="36204"/>
                  </a:lnTo>
                  <a:lnTo>
                    <a:pt x="13083" y="36204"/>
                  </a:lnTo>
                  <a:lnTo>
                    <a:pt x="20376" y="115119"/>
                  </a:lnTo>
                  <a:lnTo>
                    <a:pt x="26316" y="115119"/>
                  </a:lnTo>
                  <a:lnTo>
                    <a:pt x="1548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35" name="Google Shape;335;p38"/>
            <p:cNvSpPr/>
            <p:nvPr/>
          </p:nvSpPr>
          <p:spPr>
            <a:xfrm>
              <a:off x="1443600" y="61000"/>
              <a:ext cx="498150" cy="2878000"/>
            </a:xfrm>
            <a:custGeom>
              <a:rect b="b" l="l" r="r" t="t"/>
              <a:pathLst>
                <a:path extrusionOk="0" h="115120" w="19926">
                  <a:moveTo>
                    <a:pt x="12557" y="24407"/>
                  </a:moveTo>
                  <a:lnTo>
                    <a:pt x="12858" y="25221"/>
                  </a:lnTo>
                  <a:lnTo>
                    <a:pt x="13158" y="26035"/>
                  </a:lnTo>
                  <a:lnTo>
                    <a:pt x="13459" y="27255"/>
                  </a:lnTo>
                  <a:lnTo>
                    <a:pt x="13685" y="28882"/>
                  </a:lnTo>
                  <a:lnTo>
                    <a:pt x="13835" y="30509"/>
                  </a:lnTo>
                  <a:lnTo>
                    <a:pt x="13985" y="32543"/>
                  </a:lnTo>
                  <a:lnTo>
                    <a:pt x="13985" y="34577"/>
                  </a:lnTo>
                  <a:lnTo>
                    <a:pt x="13985" y="36611"/>
                  </a:lnTo>
                  <a:lnTo>
                    <a:pt x="13835" y="38645"/>
                  </a:lnTo>
                  <a:lnTo>
                    <a:pt x="13685" y="40272"/>
                  </a:lnTo>
                  <a:lnTo>
                    <a:pt x="13459" y="41899"/>
                  </a:lnTo>
                  <a:lnTo>
                    <a:pt x="13158" y="43119"/>
                  </a:lnTo>
                  <a:lnTo>
                    <a:pt x="12858" y="43933"/>
                  </a:lnTo>
                  <a:lnTo>
                    <a:pt x="12482" y="44340"/>
                  </a:lnTo>
                  <a:lnTo>
                    <a:pt x="12106" y="44746"/>
                  </a:lnTo>
                  <a:lnTo>
                    <a:pt x="5188" y="44746"/>
                  </a:lnTo>
                  <a:lnTo>
                    <a:pt x="5188" y="24407"/>
                  </a:lnTo>
                  <a:close/>
                  <a:moveTo>
                    <a:pt x="12256" y="67526"/>
                  </a:moveTo>
                  <a:lnTo>
                    <a:pt x="12707" y="67933"/>
                  </a:lnTo>
                  <a:lnTo>
                    <a:pt x="13158" y="68340"/>
                  </a:lnTo>
                  <a:lnTo>
                    <a:pt x="13534" y="69560"/>
                  </a:lnTo>
                  <a:lnTo>
                    <a:pt x="13910" y="70780"/>
                  </a:lnTo>
                  <a:lnTo>
                    <a:pt x="14136" y="72407"/>
                  </a:lnTo>
                  <a:lnTo>
                    <a:pt x="14361" y="74441"/>
                  </a:lnTo>
                  <a:lnTo>
                    <a:pt x="14436" y="76882"/>
                  </a:lnTo>
                  <a:lnTo>
                    <a:pt x="14512" y="78916"/>
                  </a:lnTo>
                  <a:lnTo>
                    <a:pt x="14436" y="81763"/>
                  </a:lnTo>
                  <a:lnTo>
                    <a:pt x="14361" y="83797"/>
                  </a:lnTo>
                  <a:lnTo>
                    <a:pt x="14136" y="85831"/>
                  </a:lnTo>
                  <a:lnTo>
                    <a:pt x="13910" y="87458"/>
                  </a:lnTo>
                  <a:lnTo>
                    <a:pt x="13534" y="89085"/>
                  </a:lnTo>
                  <a:lnTo>
                    <a:pt x="13158" y="90306"/>
                  </a:lnTo>
                  <a:lnTo>
                    <a:pt x="12707" y="90713"/>
                  </a:lnTo>
                  <a:lnTo>
                    <a:pt x="12256" y="91119"/>
                  </a:lnTo>
                  <a:lnTo>
                    <a:pt x="5188" y="91119"/>
                  </a:lnTo>
                  <a:lnTo>
                    <a:pt x="5188" y="67526"/>
                  </a:lnTo>
                  <a:close/>
                  <a:moveTo>
                    <a:pt x="0" y="1"/>
                  </a:moveTo>
                  <a:lnTo>
                    <a:pt x="0"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850" y="78102"/>
                  </a:lnTo>
                  <a:lnTo>
                    <a:pt x="19700" y="73628"/>
                  </a:lnTo>
                  <a:lnTo>
                    <a:pt x="19399" y="69153"/>
                  </a:lnTo>
                  <a:lnTo>
                    <a:pt x="18948" y="65492"/>
                  </a:lnTo>
                  <a:lnTo>
                    <a:pt x="18497" y="62238"/>
                  </a:lnTo>
                  <a:lnTo>
                    <a:pt x="17895" y="59391"/>
                  </a:lnTo>
                  <a:lnTo>
                    <a:pt x="17218" y="56950"/>
                  </a:ln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36" name="Google Shape;336;p38"/>
            <p:cNvSpPr/>
            <p:nvPr/>
          </p:nvSpPr>
          <p:spPr>
            <a:xfrm>
              <a:off x="1443600" y="61000"/>
              <a:ext cx="498150" cy="2878000"/>
            </a:xfrm>
            <a:custGeom>
              <a:rect b="b" l="l" r="r" t="t"/>
              <a:pathLst>
                <a:path extrusionOk="0" fill="none" h="115120" w="19926">
                  <a:moveTo>
                    <a:pt x="16467" y="55323"/>
                  </a:move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lnTo>
                    <a:pt x="12181" y="1"/>
                  </a:lnTo>
                  <a:lnTo>
                    <a:pt x="0" y="1"/>
                  </a:lnTo>
                  <a:lnTo>
                    <a:pt x="0" y="115119"/>
                  </a:lnTo>
                  <a:lnTo>
                    <a:pt x="12632" y="115119"/>
                  </a:lnTo>
                  <a:lnTo>
                    <a:pt x="12632"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925" y="82984"/>
                  </a:lnTo>
                  <a:lnTo>
                    <a:pt x="19850" y="78102"/>
                  </a:lnTo>
                  <a:lnTo>
                    <a:pt x="19700" y="73628"/>
                  </a:lnTo>
                  <a:lnTo>
                    <a:pt x="19399" y="69153"/>
                  </a:lnTo>
                  <a:lnTo>
                    <a:pt x="18948" y="65492"/>
                  </a:lnTo>
                  <a:lnTo>
                    <a:pt x="18497" y="62238"/>
                  </a:lnTo>
                  <a:lnTo>
                    <a:pt x="17895" y="59391"/>
                  </a:lnTo>
                  <a:lnTo>
                    <a:pt x="17218" y="56950"/>
                  </a:lnTo>
                  <a:lnTo>
                    <a:pt x="16467" y="55323"/>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37" name="Google Shape;337;p38"/>
            <p:cNvSpPr/>
            <p:nvPr/>
          </p:nvSpPr>
          <p:spPr>
            <a:xfrm>
              <a:off x="1573300" y="671175"/>
              <a:ext cx="219950" cy="508500"/>
            </a:xfrm>
            <a:custGeom>
              <a:rect b="b" l="l" r="r" t="t"/>
              <a:pathLst>
                <a:path extrusionOk="0" fill="none" h="20340" w="8798">
                  <a:moveTo>
                    <a:pt x="0" y="0"/>
                  </a:moveTo>
                  <a:lnTo>
                    <a:pt x="6993" y="0"/>
                  </a:lnTo>
                  <a:lnTo>
                    <a:pt x="6993" y="0"/>
                  </a:lnTo>
                  <a:lnTo>
                    <a:pt x="7369" y="0"/>
                  </a:lnTo>
                  <a:lnTo>
                    <a:pt x="7670" y="814"/>
                  </a:lnTo>
                  <a:lnTo>
                    <a:pt x="7970" y="1628"/>
                  </a:lnTo>
                  <a:lnTo>
                    <a:pt x="8271" y="2848"/>
                  </a:lnTo>
                  <a:lnTo>
                    <a:pt x="8497" y="4475"/>
                  </a:lnTo>
                  <a:lnTo>
                    <a:pt x="8647" y="6102"/>
                  </a:lnTo>
                  <a:lnTo>
                    <a:pt x="8797" y="8136"/>
                  </a:lnTo>
                  <a:lnTo>
                    <a:pt x="8797" y="10170"/>
                  </a:lnTo>
                  <a:lnTo>
                    <a:pt x="8797" y="10170"/>
                  </a:lnTo>
                  <a:lnTo>
                    <a:pt x="8797" y="12204"/>
                  </a:lnTo>
                  <a:lnTo>
                    <a:pt x="8647" y="14238"/>
                  </a:lnTo>
                  <a:lnTo>
                    <a:pt x="8497" y="15865"/>
                  </a:lnTo>
                  <a:lnTo>
                    <a:pt x="8271" y="17492"/>
                  </a:lnTo>
                  <a:lnTo>
                    <a:pt x="7970" y="18712"/>
                  </a:lnTo>
                  <a:lnTo>
                    <a:pt x="7670" y="19526"/>
                  </a:lnTo>
                  <a:lnTo>
                    <a:pt x="7294" y="19933"/>
                  </a:lnTo>
                  <a:lnTo>
                    <a:pt x="6918" y="20339"/>
                  </a:lnTo>
                  <a:lnTo>
                    <a:pt x="0" y="20339"/>
                  </a:lnTo>
                  <a:lnTo>
                    <a:pt x="0" y="0"/>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38" name="Google Shape;338;p38"/>
            <p:cNvSpPr/>
            <p:nvPr/>
          </p:nvSpPr>
          <p:spPr>
            <a:xfrm>
              <a:off x="1573300" y="1749150"/>
              <a:ext cx="233100" cy="589850"/>
            </a:xfrm>
            <a:custGeom>
              <a:rect b="b" l="l" r="r" t="t"/>
              <a:pathLst>
                <a:path extrusionOk="0" fill="none" h="23594" w="9324">
                  <a:moveTo>
                    <a:pt x="7068" y="23593"/>
                  </a:moveTo>
                  <a:lnTo>
                    <a:pt x="0" y="23593"/>
                  </a:lnTo>
                  <a:lnTo>
                    <a:pt x="0" y="0"/>
                  </a:lnTo>
                  <a:lnTo>
                    <a:pt x="7068" y="0"/>
                  </a:lnTo>
                  <a:lnTo>
                    <a:pt x="7068" y="0"/>
                  </a:lnTo>
                  <a:lnTo>
                    <a:pt x="7519" y="407"/>
                  </a:lnTo>
                  <a:lnTo>
                    <a:pt x="7970" y="814"/>
                  </a:lnTo>
                  <a:lnTo>
                    <a:pt x="8346" y="2034"/>
                  </a:lnTo>
                  <a:lnTo>
                    <a:pt x="8722" y="3254"/>
                  </a:lnTo>
                  <a:lnTo>
                    <a:pt x="8948" y="4881"/>
                  </a:lnTo>
                  <a:lnTo>
                    <a:pt x="9173" y="6915"/>
                  </a:lnTo>
                  <a:lnTo>
                    <a:pt x="9248" y="9356"/>
                  </a:lnTo>
                  <a:lnTo>
                    <a:pt x="9324" y="11390"/>
                  </a:lnTo>
                  <a:lnTo>
                    <a:pt x="9324" y="11390"/>
                  </a:lnTo>
                  <a:lnTo>
                    <a:pt x="9248" y="14237"/>
                  </a:lnTo>
                  <a:lnTo>
                    <a:pt x="9173" y="16271"/>
                  </a:lnTo>
                  <a:lnTo>
                    <a:pt x="8948" y="18305"/>
                  </a:lnTo>
                  <a:lnTo>
                    <a:pt x="8722" y="19932"/>
                  </a:lnTo>
                  <a:lnTo>
                    <a:pt x="8346" y="21559"/>
                  </a:lnTo>
                  <a:lnTo>
                    <a:pt x="7970" y="22780"/>
                  </a:lnTo>
                  <a:lnTo>
                    <a:pt x="7519" y="23187"/>
                  </a:lnTo>
                  <a:lnTo>
                    <a:pt x="7068" y="23593"/>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39" name="Google Shape;339;p38"/>
            <p:cNvSpPr/>
            <p:nvPr/>
          </p:nvSpPr>
          <p:spPr>
            <a:xfrm>
              <a:off x="1996225" y="61000"/>
              <a:ext cx="488750" cy="2939000"/>
            </a:xfrm>
            <a:custGeom>
              <a:rect b="b" l="l" r="r" t="t"/>
              <a:pathLst>
                <a:path extrusionOk="0" h="117560" w="19550">
                  <a:moveTo>
                    <a:pt x="1" y="1"/>
                  </a:moveTo>
                  <a:lnTo>
                    <a:pt x="1" y="62238"/>
                  </a:lnTo>
                  <a:lnTo>
                    <a:pt x="76" y="68746"/>
                  </a:lnTo>
                  <a:lnTo>
                    <a:pt x="226" y="74848"/>
                  </a:lnTo>
                  <a:lnTo>
                    <a:pt x="377" y="80543"/>
                  </a:lnTo>
                  <a:lnTo>
                    <a:pt x="677" y="85831"/>
                  </a:lnTo>
                  <a:lnTo>
                    <a:pt x="1053" y="90713"/>
                  </a:lnTo>
                  <a:lnTo>
                    <a:pt x="1429" y="95594"/>
                  </a:lnTo>
                  <a:lnTo>
                    <a:pt x="1956" y="99662"/>
                  </a:lnTo>
                  <a:lnTo>
                    <a:pt x="2557" y="103323"/>
                  </a:lnTo>
                  <a:lnTo>
                    <a:pt x="3234" y="106577"/>
                  </a:lnTo>
                  <a:lnTo>
                    <a:pt x="3910" y="109424"/>
                  </a:lnTo>
                  <a:lnTo>
                    <a:pt x="4737" y="111865"/>
                  </a:lnTo>
                  <a:lnTo>
                    <a:pt x="5640" y="113899"/>
                  </a:lnTo>
                  <a:lnTo>
                    <a:pt x="6542" y="115526"/>
                  </a:lnTo>
                  <a:lnTo>
                    <a:pt x="7519" y="116746"/>
                  </a:lnTo>
                  <a:lnTo>
                    <a:pt x="8647" y="117560"/>
                  </a:lnTo>
                  <a:lnTo>
                    <a:pt x="10903" y="117560"/>
                  </a:lnTo>
                  <a:lnTo>
                    <a:pt x="11956" y="116746"/>
                  </a:lnTo>
                  <a:lnTo>
                    <a:pt x="13008" y="115526"/>
                  </a:lnTo>
                  <a:lnTo>
                    <a:pt x="13910" y="113899"/>
                  </a:lnTo>
                  <a:lnTo>
                    <a:pt x="14813" y="111865"/>
                  </a:lnTo>
                  <a:lnTo>
                    <a:pt x="15640" y="109424"/>
                  </a:lnTo>
                  <a:lnTo>
                    <a:pt x="16316" y="106577"/>
                  </a:lnTo>
                  <a:lnTo>
                    <a:pt x="16993" y="103323"/>
                  </a:lnTo>
                  <a:lnTo>
                    <a:pt x="17595" y="99662"/>
                  </a:lnTo>
                  <a:lnTo>
                    <a:pt x="18121" y="95594"/>
                  </a:lnTo>
                  <a:lnTo>
                    <a:pt x="18497" y="90713"/>
                  </a:lnTo>
                  <a:lnTo>
                    <a:pt x="18873" y="85831"/>
                  </a:lnTo>
                  <a:lnTo>
                    <a:pt x="19174" y="80543"/>
                  </a:lnTo>
                  <a:lnTo>
                    <a:pt x="19399" y="74848"/>
                  </a:lnTo>
                  <a:lnTo>
                    <a:pt x="19474" y="68746"/>
                  </a:lnTo>
                  <a:lnTo>
                    <a:pt x="19550" y="62238"/>
                  </a:lnTo>
                  <a:lnTo>
                    <a:pt x="19550" y="1"/>
                  </a:lnTo>
                  <a:lnTo>
                    <a:pt x="14211" y="1"/>
                  </a:lnTo>
                  <a:lnTo>
                    <a:pt x="14211" y="64272"/>
                  </a:lnTo>
                  <a:lnTo>
                    <a:pt x="14136" y="70374"/>
                  </a:lnTo>
                  <a:lnTo>
                    <a:pt x="13910" y="76068"/>
                  </a:lnTo>
                  <a:lnTo>
                    <a:pt x="13760" y="78509"/>
                  </a:lnTo>
                  <a:lnTo>
                    <a:pt x="13610" y="80543"/>
                  </a:lnTo>
                  <a:lnTo>
                    <a:pt x="13384" y="82577"/>
                  </a:lnTo>
                  <a:lnTo>
                    <a:pt x="13083" y="84611"/>
                  </a:lnTo>
                  <a:lnTo>
                    <a:pt x="12783" y="86238"/>
                  </a:lnTo>
                  <a:lnTo>
                    <a:pt x="12482" y="87458"/>
                  </a:lnTo>
                  <a:lnTo>
                    <a:pt x="12106" y="88679"/>
                  </a:lnTo>
                  <a:lnTo>
                    <a:pt x="11730" y="89899"/>
                  </a:lnTo>
                  <a:lnTo>
                    <a:pt x="11279" y="90713"/>
                  </a:lnTo>
                  <a:lnTo>
                    <a:pt x="10828" y="91119"/>
                  </a:lnTo>
                  <a:lnTo>
                    <a:pt x="9775" y="91526"/>
                  </a:lnTo>
                  <a:lnTo>
                    <a:pt x="8722" y="91119"/>
                  </a:lnTo>
                  <a:lnTo>
                    <a:pt x="8271" y="90713"/>
                  </a:lnTo>
                  <a:lnTo>
                    <a:pt x="7820" y="89899"/>
                  </a:lnTo>
                  <a:lnTo>
                    <a:pt x="7444" y="88679"/>
                  </a:lnTo>
                  <a:lnTo>
                    <a:pt x="7068" y="87458"/>
                  </a:lnTo>
                  <a:lnTo>
                    <a:pt x="6768" y="86238"/>
                  </a:lnTo>
                  <a:lnTo>
                    <a:pt x="6467" y="84611"/>
                  </a:lnTo>
                  <a:lnTo>
                    <a:pt x="6241" y="82577"/>
                  </a:lnTo>
                  <a:lnTo>
                    <a:pt x="6016" y="80543"/>
                  </a:lnTo>
                  <a:lnTo>
                    <a:pt x="5790" y="78509"/>
                  </a:lnTo>
                  <a:lnTo>
                    <a:pt x="5640" y="76068"/>
                  </a:lnTo>
                  <a:lnTo>
                    <a:pt x="5414" y="70374"/>
                  </a:lnTo>
                  <a:lnTo>
                    <a:pt x="5339" y="64272"/>
                  </a:lnTo>
                  <a:lnTo>
                    <a:pt x="533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40" name="Google Shape;340;p38"/>
            <p:cNvSpPr/>
            <p:nvPr/>
          </p:nvSpPr>
          <p:spPr>
            <a:xfrm>
              <a:off x="2528175" y="0"/>
              <a:ext cx="471825" cy="3000000"/>
            </a:xfrm>
            <a:custGeom>
              <a:rect b="b" l="l" r="r" t="t"/>
              <a:pathLst>
                <a:path extrusionOk="0" h="120000" w="18873">
                  <a:moveTo>
                    <a:pt x="8497" y="0"/>
                  </a:move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053" y="110644"/>
                  </a:lnTo>
                  <a:lnTo>
                    <a:pt x="2181" y="113085"/>
                  </a:lnTo>
                  <a:lnTo>
                    <a:pt x="3384" y="115119"/>
                  </a:lnTo>
                  <a:lnTo>
                    <a:pt x="4662" y="116746"/>
                  </a:lnTo>
                  <a:lnTo>
                    <a:pt x="6016" y="118373"/>
                  </a:lnTo>
                  <a:lnTo>
                    <a:pt x="7369" y="119186"/>
                  </a:lnTo>
                  <a:lnTo>
                    <a:pt x="8798"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lnTo>
                    <a:pt x="9099" y="44339"/>
                  </a:lnTo>
                  <a:lnTo>
                    <a:pt x="8046" y="42712"/>
                  </a:lnTo>
                  <a:lnTo>
                    <a:pt x="7294" y="41085"/>
                  </a:lnTo>
                  <a:lnTo>
                    <a:pt x="6693" y="39864"/>
                  </a:lnTo>
                  <a:lnTo>
                    <a:pt x="6317" y="38237"/>
                  </a:lnTo>
                  <a:lnTo>
                    <a:pt x="6166" y="36203"/>
                  </a:lnTo>
                  <a:lnTo>
                    <a:pt x="6091" y="33356"/>
                  </a:lnTo>
                  <a:lnTo>
                    <a:pt x="6166" y="31322"/>
                  </a:lnTo>
                  <a:lnTo>
                    <a:pt x="6317" y="29695"/>
                  </a:lnTo>
                  <a:lnTo>
                    <a:pt x="6617" y="28068"/>
                  </a:lnTo>
                  <a:lnTo>
                    <a:pt x="6993" y="26847"/>
                  </a:lnTo>
                  <a:lnTo>
                    <a:pt x="7444" y="26034"/>
                  </a:lnTo>
                  <a:lnTo>
                    <a:pt x="8046" y="25220"/>
                  </a:lnTo>
                  <a:lnTo>
                    <a:pt x="8647"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7595" y="8136"/>
                  </a:lnTo>
                  <a:lnTo>
                    <a:pt x="16617" y="6102"/>
                  </a:lnTo>
                  <a:lnTo>
                    <a:pt x="15640" y="4475"/>
                  </a:lnTo>
                  <a:lnTo>
                    <a:pt x="14512" y="2847"/>
                  </a:lnTo>
                  <a:lnTo>
                    <a:pt x="13384" y="1627"/>
                  </a:lnTo>
                  <a:lnTo>
                    <a:pt x="12106" y="814"/>
                  </a:lnTo>
                  <a:lnTo>
                    <a:pt x="10828" y="0"/>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41" name="Google Shape;341;p38"/>
            <p:cNvSpPr/>
            <p:nvPr/>
          </p:nvSpPr>
          <p:spPr>
            <a:xfrm>
              <a:off x="2528175" y="0"/>
              <a:ext cx="471825" cy="3000000"/>
            </a:xfrm>
            <a:custGeom>
              <a:rect b="b" l="l" r="r" t="t"/>
              <a:pathLst>
                <a:path extrusionOk="0" fill="none" h="120000" w="18873">
                  <a:moveTo>
                    <a:pt x="12106" y="48000"/>
                  </a:moveTo>
                  <a:lnTo>
                    <a:pt x="12106" y="48000"/>
                  </a:lnTo>
                  <a:lnTo>
                    <a:pt x="9099" y="44339"/>
                  </a:lnTo>
                  <a:lnTo>
                    <a:pt x="8046" y="42712"/>
                  </a:lnTo>
                  <a:lnTo>
                    <a:pt x="7294" y="41085"/>
                  </a:lnTo>
                  <a:lnTo>
                    <a:pt x="6693" y="39864"/>
                  </a:lnTo>
                  <a:lnTo>
                    <a:pt x="6317" y="38237"/>
                  </a:lnTo>
                  <a:lnTo>
                    <a:pt x="6166" y="36203"/>
                  </a:lnTo>
                  <a:lnTo>
                    <a:pt x="6091" y="33356"/>
                  </a:lnTo>
                  <a:lnTo>
                    <a:pt x="6091" y="33356"/>
                  </a:lnTo>
                  <a:lnTo>
                    <a:pt x="6166" y="31322"/>
                  </a:lnTo>
                  <a:lnTo>
                    <a:pt x="6317" y="29695"/>
                  </a:lnTo>
                  <a:lnTo>
                    <a:pt x="6617" y="28068"/>
                  </a:lnTo>
                  <a:lnTo>
                    <a:pt x="6993" y="26847"/>
                  </a:lnTo>
                  <a:lnTo>
                    <a:pt x="7444" y="26034"/>
                  </a:lnTo>
                  <a:lnTo>
                    <a:pt x="8046" y="25220"/>
                  </a:lnTo>
                  <a:lnTo>
                    <a:pt x="8647" y="24814"/>
                  </a:lnTo>
                  <a:lnTo>
                    <a:pt x="9399" y="24814"/>
                  </a:lnTo>
                  <a:lnTo>
                    <a:pt x="9399"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8422" y="10576"/>
                  </a:lnTo>
                  <a:lnTo>
                    <a:pt x="17595" y="8136"/>
                  </a:lnTo>
                  <a:lnTo>
                    <a:pt x="16617" y="6102"/>
                  </a:lnTo>
                  <a:lnTo>
                    <a:pt x="15640" y="4475"/>
                  </a:lnTo>
                  <a:lnTo>
                    <a:pt x="14512" y="2847"/>
                  </a:lnTo>
                  <a:lnTo>
                    <a:pt x="13384" y="1627"/>
                  </a:lnTo>
                  <a:lnTo>
                    <a:pt x="12106" y="814"/>
                  </a:lnTo>
                  <a:lnTo>
                    <a:pt x="10828" y="0"/>
                  </a:lnTo>
                  <a:lnTo>
                    <a:pt x="9475" y="0"/>
                  </a:lnTo>
                  <a:lnTo>
                    <a:pt x="9475" y="0"/>
                  </a:lnTo>
                  <a:lnTo>
                    <a:pt x="8497" y="0"/>
                  </a:ln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 y="108203"/>
                  </a:lnTo>
                  <a:lnTo>
                    <a:pt x="1053" y="110644"/>
                  </a:lnTo>
                  <a:lnTo>
                    <a:pt x="2181" y="113085"/>
                  </a:lnTo>
                  <a:lnTo>
                    <a:pt x="3384" y="115119"/>
                  </a:lnTo>
                  <a:lnTo>
                    <a:pt x="4662" y="116746"/>
                  </a:lnTo>
                  <a:lnTo>
                    <a:pt x="6016" y="118373"/>
                  </a:lnTo>
                  <a:lnTo>
                    <a:pt x="7369" y="119186"/>
                  </a:lnTo>
                  <a:lnTo>
                    <a:pt x="8798" y="120000"/>
                  </a:lnTo>
                  <a:lnTo>
                    <a:pt x="10226" y="120000"/>
                  </a:lnTo>
                  <a:lnTo>
                    <a:pt x="10226"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extLst>
    <p:ext uri="{DCECCB84-F9BA-43D5-87BE-67443E8EF086}">
      <p15:sldGuideLst>
        <p15:guide id="1" pos="2729">
          <p15:clr>
            <a:srgbClr val="547EBF"/>
          </p15:clr>
        </p15:guide>
        <p15:guide id="2" orient="horz" pos="1237">
          <p15:clr>
            <a:srgbClr val="547EBF"/>
          </p15:clr>
        </p15:guide>
        <p15:guide id="3" orient="horz" pos="2003">
          <p15:clr>
            <a:srgbClr val="547EBF"/>
          </p15:clr>
        </p15:guide>
        <p15:guide id="4" pos="1689">
          <p15:clr>
            <a:srgbClr val="547EBF"/>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sidebar">
  <p:cSld name="Content and sidebar">
    <p:bg>
      <p:bgPr>
        <a:solidFill>
          <a:schemeClr val="lt1"/>
        </a:solidFill>
      </p:bgPr>
    </p:bg>
    <p:spTree>
      <p:nvGrpSpPr>
        <p:cNvPr id="342" name="Shape 342"/>
        <p:cNvGrpSpPr/>
        <p:nvPr/>
      </p:nvGrpSpPr>
      <p:grpSpPr>
        <a:xfrm>
          <a:off x="0" y="0"/>
          <a:ext cx="0" cy="0"/>
          <a:chOff x="0" y="0"/>
          <a:chExt cx="0" cy="0"/>
        </a:xfrm>
      </p:grpSpPr>
      <p:sp>
        <p:nvSpPr>
          <p:cNvPr id="343" name="Google Shape;343;p39"/>
          <p:cNvSpPr/>
          <p:nvPr/>
        </p:nvSpPr>
        <p:spPr>
          <a:xfrm>
            <a:off x="7009118" y="0"/>
            <a:ext cx="2134800" cy="5143500"/>
          </a:xfrm>
          <a:prstGeom prst="rect">
            <a:avLst/>
          </a:prstGeom>
          <a:solidFill>
            <a:schemeClr val="dk2"/>
          </a:solidFill>
          <a:ln>
            <a:noFill/>
          </a:ln>
        </p:spPr>
        <p:txBody>
          <a:bodyPr anchorCtr="0" anchor="ctr" bIns="46800" lIns="90000" spcFirstLastPara="1" rIns="90000" wrap="square" tIns="468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344" name="Google Shape;344;p39"/>
          <p:cNvGrpSpPr/>
          <p:nvPr/>
        </p:nvGrpSpPr>
        <p:grpSpPr>
          <a:xfrm>
            <a:off x="7223126" y="1813285"/>
            <a:ext cx="1920825" cy="21835"/>
            <a:chOff x="9639300" y="2417713"/>
            <a:chExt cx="2561100" cy="29113"/>
          </a:xfrm>
        </p:grpSpPr>
        <p:cxnSp>
          <p:nvCxnSpPr>
            <p:cNvPr id="345" name="Google Shape;345;p39"/>
            <p:cNvCxnSpPr/>
            <p:nvPr/>
          </p:nvCxnSpPr>
          <p:spPr>
            <a:xfrm>
              <a:off x="9639300" y="2417713"/>
              <a:ext cx="2561100" cy="0"/>
            </a:xfrm>
            <a:prstGeom prst="straightConnector1">
              <a:avLst/>
            </a:prstGeom>
            <a:solidFill>
              <a:schemeClr val="lt1"/>
            </a:solidFill>
            <a:ln cap="flat" cmpd="sng" w="25400">
              <a:solidFill>
                <a:schemeClr val="lt1"/>
              </a:solidFill>
              <a:prstDash val="solid"/>
              <a:miter lim="800000"/>
              <a:headEnd len="sm" w="sm" type="none"/>
              <a:tailEnd len="sm" w="sm" type="none"/>
            </a:ln>
          </p:spPr>
        </p:cxnSp>
        <p:cxnSp>
          <p:nvCxnSpPr>
            <p:cNvPr id="346" name="Google Shape;346;p39"/>
            <p:cNvCxnSpPr/>
            <p:nvPr/>
          </p:nvCxnSpPr>
          <p:spPr>
            <a:xfrm>
              <a:off x="9639300" y="2446826"/>
              <a:ext cx="1291200" cy="0"/>
            </a:xfrm>
            <a:prstGeom prst="straightConnector1">
              <a:avLst/>
            </a:prstGeom>
            <a:solidFill>
              <a:schemeClr val="lt1"/>
            </a:solidFill>
            <a:ln cap="flat" cmpd="sng" w="76200">
              <a:solidFill>
                <a:schemeClr val="lt1"/>
              </a:solidFill>
              <a:prstDash val="solid"/>
              <a:miter lim="800000"/>
              <a:headEnd len="sm" w="sm" type="none"/>
              <a:tailEnd len="sm" w="sm" type="none"/>
            </a:ln>
          </p:spPr>
        </p:cxnSp>
      </p:grpSp>
      <p:cxnSp>
        <p:nvCxnSpPr>
          <p:cNvPr id="347" name="Google Shape;347;p39"/>
          <p:cNvCxnSpPr/>
          <p:nvPr/>
        </p:nvCxnSpPr>
        <p:spPr>
          <a:xfrm>
            <a:off x="7009118" y="0"/>
            <a:ext cx="0" cy="5143500"/>
          </a:xfrm>
          <a:prstGeom prst="straightConnector1">
            <a:avLst/>
          </a:prstGeom>
          <a:noFill/>
          <a:ln cap="flat" cmpd="sng" w="9525">
            <a:solidFill>
              <a:schemeClr val="lt1"/>
            </a:solidFill>
            <a:prstDash val="solid"/>
            <a:miter lim="800000"/>
            <a:headEnd len="sm" w="sm" type="none"/>
            <a:tailEnd len="sm" w="sm" type="none"/>
          </a:ln>
        </p:spPr>
      </p:cxnSp>
      <p:sp>
        <p:nvSpPr>
          <p:cNvPr id="348" name="Google Shape;348;p39"/>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9" name="Google Shape;349;p39"/>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0" name="Google Shape;350;p39"/>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51" name="Google Shape;351;p39"/>
          <p:cNvSpPr txBox="1"/>
          <p:nvPr>
            <p:ph idx="1" type="body"/>
          </p:nvPr>
        </p:nvSpPr>
        <p:spPr>
          <a:xfrm>
            <a:off x="359099" y="1168003"/>
            <a:ext cx="6426900" cy="3267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52" name="Google Shape;352;p39"/>
          <p:cNvSpPr txBox="1"/>
          <p:nvPr>
            <p:ph idx="2" type="body"/>
          </p:nvPr>
        </p:nvSpPr>
        <p:spPr>
          <a:xfrm>
            <a:off x="359100" y="491399"/>
            <a:ext cx="6426900" cy="6750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0"/>
              </a:spcBef>
              <a:spcAft>
                <a:spcPts val="0"/>
              </a:spcAft>
              <a:buClr>
                <a:schemeClr val="dk2"/>
              </a:buClr>
              <a:buSzPts val="1900"/>
              <a:buFont typeface="Arial"/>
              <a:buNone/>
              <a:defRPr sz="1900">
                <a:solidFill>
                  <a:schemeClr val="dk2"/>
                </a:solidFill>
              </a:defRPr>
            </a:lvl1pPr>
            <a:lvl2pPr indent="-228600" lvl="1" marL="914400" rtl="0" algn="l">
              <a:lnSpc>
                <a:spcPct val="110000"/>
              </a:lnSpc>
              <a:spcBef>
                <a:spcPts val="0"/>
              </a:spcBef>
              <a:spcAft>
                <a:spcPts val="0"/>
              </a:spcAft>
              <a:buClr>
                <a:schemeClr val="dk2"/>
              </a:buClr>
              <a:buSzPts val="1900"/>
              <a:buFont typeface="Arial"/>
              <a:buNone/>
              <a:defRPr sz="1900">
                <a:solidFill>
                  <a:schemeClr val="dk2"/>
                </a:solidFill>
              </a:defRPr>
            </a:lvl2pPr>
            <a:lvl3pPr indent="-228600" lvl="2" marL="1371600" rtl="0" algn="l">
              <a:lnSpc>
                <a:spcPct val="110000"/>
              </a:lnSpc>
              <a:spcBef>
                <a:spcPts val="0"/>
              </a:spcBef>
              <a:spcAft>
                <a:spcPts val="0"/>
              </a:spcAft>
              <a:buClr>
                <a:schemeClr val="dk2"/>
              </a:buClr>
              <a:buSzPts val="1900"/>
              <a:buFont typeface="Arial"/>
              <a:buNone/>
              <a:defRPr sz="1900">
                <a:solidFill>
                  <a:schemeClr val="dk2"/>
                </a:solidFill>
              </a:defRPr>
            </a:lvl3pPr>
            <a:lvl4pPr indent="-228600" lvl="3" marL="1828800" rtl="0" algn="l">
              <a:lnSpc>
                <a:spcPct val="110000"/>
              </a:lnSpc>
              <a:spcBef>
                <a:spcPts val="0"/>
              </a:spcBef>
              <a:spcAft>
                <a:spcPts val="0"/>
              </a:spcAft>
              <a:buClr>
                <a:schemeClr val="dk2"/>
              </a:buClr>
              <a:buSzPts val="1900"/>
              <a:buFont typeface="Arial"/>
              <a:buNone/>
              <a:defRPr sz="1900">
                <a:solidFill>
                  <a:schemeClr val="dk2"/>
                </a:solidFill>
              </a:defRPr>
            </a:lvl4pPr>
            <a:lvl5pPr indent="-228600" lvl="4" marL="2286000" rtl="0" algn="l">
              <a:lnSpc>
                <a:spcPct val="110000"/>
              </a:lnSpc>
              <a:spcBef>
                <a:spcPts val="0"/>
              </a:spcBef>
              <a:spcAft>
                <a:spcPts val="0"/>
              </a:spcAft>
              <a:buClr>
                <a:schemeClr val="dk2"/>
              </a:buClr>
              <a:buSzPts val="1900"/>
              <a:buFont typeface="Arial"/>
              <a:buNone/>
              <a:defRPr sz="1900">
                <a:solidFill>
                  <a:schemeClr val="dk2"/>
                </a:solidFill>
              </a:defRPr>
            </a:lvl5pPr>
            <a:lvl6pPr indent="-228600" lvl="5" marL="2743200" rtl="0" algn="l">
              <a:lnSpc>
                <a:spcPct val="110000"/>
              </a:lnSpc>
              <a:spcBef>
                <a:spcPts val="0"/>
              </a:spcBef>
              <a:spcAft>
                <a:spcPts val="0"/>
              </a:spcAft>
              <a:buClr>
                <a:schemeClr val="dk2"/>
              </a:buClr>
              <a:buSzPts val="1900"/>
              <a:buFont typeface="Arial"/>
              <a:buNone/>
              <a:defRPr sz="1900">
                <a:solidFill>
                  <a:schemeClr val="dk2"/>
                </a:solidFill>
              </a:defRPr>
            </a:lvl6pPr>
            <a:lvl7pPr indent="-228600" lvl="6" marL="3200400" rtl="0" algn="l">
              <a:lnSpc>
                <a:spcPct val="110000"/>
              </a:lnSpc>
              <a:spcBef>
                <a:spcPts val="0"/>
              </a:spcBef>
              <a:spcAft>
                <a:spcPts val="0"/>
              </a:spcAft>
              <a:buClr>
                <a:schemeClr val="dk2"/>
              </a:buClr>
              <a:buSzPts val="1900"/>
              <a:buFont typeface="Arial"/>
              <a:buNone/>
              <a:defRPr sz="1900">
                <a:solidFill>
                  <a:schemeClr val="dk2"/>
                </a:solidFill>
              </a:defRPr>
            </a:lvl7pPr>
            <a:lvl8pPr indent="-228600" lvl="7" marL="3657600" rtl="0" algn="l">
              <a:lnSpc>
                <a:spcPct val="110000"/>
              </a:lnSpc>
              <a:spcBef>
                <a:spcPts val="0"/>
              </a:spcBef>
              <a:spcAft>
                <a:spcPts val="0"/>
              </a:spcAft>
              <a:buClr>
                <a:schemeClr val="dk2"/>
              </a:buClr>
              <a:buSzPts val="1900"/>
              <a:buFont typeface="Arial"/>
              <a:buNone/>
              <a:defRPr sz="1900">
                <a:solidFill>
                  <a:schemeClr val="dk2"/>
                </a:solidFill>
              </a:defRPr>
            </a:lvl8pPr>
            <a:lvl9pPr indent="-228600" lvl="8" marL="4114800" rtl="0" algn="l">
              <a:lnSpc>
                <a:spcPct val="110000"/>
              </a:lnSpc>
              <a:spcBef>
                <a:spcPts val="0"/>
              </a:spcBef>
              <a:spcAft>
                <a:spcPts val="0"/>
              </a:spcAft>
              <a:buClr>
                <a:schemeClr val="dk2"/>
              </a:buClr>
              <a:buSzPts val="1900"/>
              <a:buFont typeface="Arial"/>
              <a:buNone/>
              <a:defRPr sz="1900">
                <a:solidFill>
                  <a:schemeClr val="dk2"/>
                </a:solidFill>
              </a:defRPr>
            </a:lvl9pPr>
          </a:lstStyle>
          <a:p/>
        </p:txBody>
      </p:sp>
      <p:sp>
        <p:nvSpPr>
          <p:cNvPr id="353" name="Google Shape;353;p39"/>
          <p:cNvSpPr txBox="1"/>
          <p:nvPr>
            <p:ph idx="3" type="body"/>
          </p:nvPr>
        </p:nvSpPr>
        <p:spPr>
          <a:xfrm>
            <a:off x="7223126" y="2073632"/>
            <a:ext cx="1714200" cy="6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1600"/>
              <a:buNone/>
              <a:defRPr sz="1600">
                <a:solidFill>
                  <a:schemeClr val="lt1"/>
                </a:solidFill>
              </a:defRPr>
            </a:lvl1pPr>
            <a:lvl2pPr indent="-285750" lvl="1" marL="914400" rtl="0" algn="l">
              <a:lnSpc>
                <a:spcPct val="90000"/>
              </a:lnSpc>
              <a:spcBef>
                <a:spcPts val="1400"/>
              </a:spcBef>
              <a:spcAft>
                <a:spcPts val="0"/>
              </a:spcAft>
              <a:buClr>
                <a:schemeClr val="lt1"/>
              </a:buClr>
              <a:buSzPts val="900"/>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54" name="Google Shape;354;p39"/>
          <p:cNvSpPr txBox="1"/>
          <p:nvPr>
            <p:ph idx="4" type="body"/>
          </p:nvPr>
        </p:nvSpPr>
        <p:spPr>
          <a:xfrm>
            <a:off x="7223126" y="3625832"/>
            <a:ext cx="1714200" cy="8634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55" name="Google Shape;355;p39"/>
          <p:cNvSpPr txBox="1"/>
          <p:nvPr>
            <p:ph idx="5" type="body"/>
          </p:nvPr>
        </p:nvSpPr>
        <p:spPr>
          <a:xfrm>
            <a:off x="7223126" y="2742193"/>
            <a:ext cx="1714200" cy="835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56" name="Google Shape;356;p39"/>
          <p:cNvSpPr txBox="1"/>
          <p:nvPr>
            <p:ph type="title"/>
          </p:nvPr>
        </p:nvSpPr>
        <p:spPr>
          <a:xfrm>
            <a:off x="7223126" y="490538"/>
            <a:ext cx="1714200" cy="11961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lt1"/>
              </a:buClr>
              <a:buSzPts val="2700"/>
              <a:buFont typeface="Arial"/>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357" name="Google Shape;357;p39"/>
          <p:cNvPicPr preferRelativeResize="0"/>
          <p:nvPr/>
        </p:nvPicPr>
        <p:blipFill rotWithShape="1">
          <a:blip r:embed="rId2">
            <a:alphaModFix/>
          </a:blip>
          <a:srcRect b="0" l="0" r="0" t="0"/>
          <a:stretch/>
        </p:blipFill>
        <p:spPr>
          <a:xfrm>
            <a:off x="8138872" y="4847287"/>
            <a:ext cx="809997" cy="149571"/>
          </a:xfrm>
          <a:prstGeom prst="rect">
            <a:avLst/>
          </a:prstGeom>
          <a:noFill/>
          <a:ln>
            <a:noFill/>
          </a:ln>
        </p:spPr>
      </p:pic>
    </p:spTree>
  </p:cSld>
  <p:clrMapOvr>
    <a:masterClrMapping/>
  </p:clrMapOvr>
  <p:extLst>
    <p:ext uri="{DCECCB84-F9BA-43D5-87BE-67443E8EF086}">
      <p15:sldGuideLst>
        <p15:guide id="1" pos="4275">
          <p15:clr>
            <a:srgbClr val="547EBF"/>
          </p15:clr>
        </p15:guide>
        <p15:guide id="2" pos="227">
          <p15:clr>
            <a:srgbClr val="547EBF"/>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and sidebar">
  <p:cSld name="Two content and sidebar">
    <p:bg>
      <p:bgPr>
        <a:solidFill>
          <a:schemeClr val="lt1"/>
        </a:solidFill>
      </p:bgPr>
    </p:bg>
    <p:spTree>
      <p:nvGrpSpPr>
        <p:cNvPr id="358" name="Shape 358"/>
        <p:cNvGrpSpPr/>
        <p:nvPr/>
      </p:nvGrpSpPr>
      <p:grpSpPr>
        <a:xfrm>
          <a:off x="0" y="0"/>
          <a:ext cx="0" cy="0"/>
          <a:chOff x="0" y="0"/>
          <a:chExt cx="0" cy="0"/>
        </a:xfrm>
      </p:grpSpPr>
      <p:sp>
        <p:nvSpPr>
          <p:cNvPr id="359" name="Google Shape;359;p40"/>
          <p:cNvSpPr/>
          <p:nvPr/>
        </p:nvSpPr>
        <p:spPr>
          <a:xfrm>
            <a:off x="7009118" y="0"/>
            <a:ext cx="2134800" cy="5143500"/>
          </a:xfrm>
          <a:prstGeom prst="rect">
            <a:avLst/>
          </a:prstGeom>
          <a:solidFill>
            <a:schemeClr val="dk2"/>
          </a:solidFill>
          <a:ln>
            <a:noFill/>
          </a:ln>
        </p:spPr>
        <p:txBody>
          <a:bodyPr anchorCtr="0" anchor="ctr" bIns="46800" lIns="90000" spcFirstLastPara="1" rIns="90000" wrap="square" tIns="468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360" name="Google Shape;360;p40"/>
          <p:cNvGrpSpPr/>
          <p:nvPr/>
        </p:nvGrpSpPr>
        <p:grpSpPr>
          <a:xfrm>
            <a:off x="7223126" y="1813285"/>
            <a:ext cx="1920825" cy="21835"/>
            <a:chOff x="9639300" y="2417713"/>
            <a:chExt cx="2561100" cy="29113"/>
          </a:xfrm>
        </p:grpSpPr>
        <p:cxnSp>
          <p:nvCxnSpPr>
            <p:cNvPr id="361" name="Google Shape;361;p40"/>
            <p:cNvCxnSpPr/>
            <p:nvPr/>
          </p:nvCxnSpPr>
          <p:spPr>
            <a:xfrm>
              <a:off x="9639300" y="2417713"/>
              <a:ext cx="2561100" cy="0"/>
            </a:xfrm>
            <a:prstGeom prst="straightConnector1">
              <a:avLst/>
            </a:prstGeom>
            <a:solidFill>
              <a:schemeClr val="lt1"/>
            </a:solidFill>
            <a:ln cap="flat" cmpd="sng" w="25400">
              <a:solidFill>
                <a:schemeClr val="lt1"/>
              </a:solidFill>
              <a:prstDash val="solid"/>
              <a:miter lim="800000"/>
              <a:headEnd len="sm" w="sm" type="none"/>
              <a:tailEnd len="sm" w="sm" type="none"/>
            </a:ln>
          </p:spPr>
        </p:cxnSp>
        <p:cxnSp>
          <p:nvCxnSpPr>
            <p:cNvPr id="362" name="Google Shape;362;p40"/>
            <p:cNvCxnSpPr/>
            <p:nvPr/>
          </p:nvCxnSpPr>
          <p:spPr>
            <a:xfrm>
              <a:off x="9639300" y="2446826"/>
              <a:ext cx="1291200" cy="0"/>
            </a:xfrm>
            <a:prstGeom prst="straightConnector1">
              <a:avLst/>
            </a:prstGeom>
            <a:solidFill>
              <a:schemeClr val="lt1"/>
            </a:solidFill>
            <a:ln cap="flat" cmpd="sng" w="76200">
              <a:solidFill>
                <a:schemeClr val="lt1"/>
              </a:solidFill>
              <a:prstDash val="solid"/>
              <a:miter lim="800000"/>
              <a:headEnd len="sm" w="sm" type="none"/>
              <a:tailEnd len="sm" w="sm" type="none"/>
            </a:ln>
          </p:spPr>
        </p:cxnSp>
      </p:grpSp>
      <p:cxnSp>
        <p:nvCxnSpPr>
          <p:cNvPr id="363" name="Google Shape;363;p40"/>
          <p:cNvCxnSpPr/>
          <p:nvPr/>
        </p:nvCxnSpPr>
        <p:spPr>
          <a:xfrm>
            <a:off x="7009118" y="0"/>
            <a:ext cx="0" cy="5143500"/>
          </a:xfrm>
          <a:prstGeom prst="straightConnector1">
            <a:avLst/>
          </a:prstGeom>
          <a:noFill/>
          <a:ln cap="flat" cmpd="sng" w="9525">
            <a:solidFill>
              <a:schemeClr val="lt1"/>
            </a:solidFill>
            <a:prstDash val="solid"/>
            <a:miter lim="800000"/>
            <a:headEnd len="sm" w="sm" type="none"/>
            <a:tailEnd len="sm" w="sm" type="none"/>
          </a:ln>
        </p:spPr>
      </p:cxnSp>
      <p:sp>
        <p:nvSpPr>
          <p:cNvPr id="364" name="Google Shape;364;p40"/>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5" name="Google Shape;365;p40"/>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6" name="Google Shape;366;p40"/>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67" name="Google Shape;367;p40"/>
          <p:cNvSpPr txBox="1"/>
          <p:nvPr>
            <p:ph idx="1" type="body"/>
          </p:nvPr>
        </p:nvSpPr>
        <p:spPr>
          <a:xfrm>
            <a:off x="3708095" y="1168003"/>
            <a:ext cx="3078000" cy="3267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68" name="Google Shape;368;p40"/>
          <p:cNvSpPr txBox="1"/>
          <p:nvPr>
            <p:ph idx="2" type="body"/>
          </p:nvPr>
        </p:nvSpPr>
        <p:spPr>
          <a:xfrm>
            <a:off x="359569" y="1168003"/>
            <a:ext cx="3078000" cy="3267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69" name="Google Shape;369;p40"/>
          <p:cNvSpPr txBox="1"/>
          <p:nvPr>
            <p:ph idx="3" type="body"/>
          </p:nvPr>
        </p:nvSpPr>
        <p:spPr>
          <a:xfrm>
            <a:off x="359100" y="491399"/>
            <a:ext cx="6426900" cy="6750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0"/>
              </a:spcBef>
              <a:spcAft>
                <a:spcPts val="0"/>
              </a:spcAft>
              <a:buClr>
                <a:schemeClr val="dk2"/>
              </a:buClr>
              <a:buSzPts val="1900"/>
              <a:buFont typeface="Arial"/>
              <a:buNone/>
              <a:defRPr sz="1900">
                <a:solidFill>
                  <a:schemeClr val="dk2"/>
                </a:solidFill>
              </a:defRPr>
            </a:lvl1pPr>
            <a:lvl2pPr indent="-228600" lvl="1" marL="914400" rtl="0" algn="l">
              <a:lnSpc>
                <a:spcPct val="110000"/>
              </a:lnSpc>
              <a:spcBef>
                <a:spcPts val="0"/>
              </a:spcBef>
              <a:spcAft>
                <a:spcPts val="0"/>
              </a:spcAft>
              <a:buClr>
                <a:schemeClr val="dk2"/>
              </a:buClr>
              <a:buSzPts val="1900"/>
              <a:buFont typeface="Arial"/>
              <a:buNone/>
              <a:defRPr sz="1900">
                <a:solidFill>
                  <a:schemeClr val="dk2"/>
                </a:solidFill>
              </a:defRPr>
            </a:lvl2pPr>
            <a:lvl3pPr indent="-228600" lvl="2" marL="1371600" rtl="0" algn="l">
              <a:lnSpc>
                <a:spcPct val="110000"/>
              </a:lnSpc>
              <a:spcBef>
                <a:spcPts val="0"/>
              </a:spcBef>
              <a:spcAft>
                <a:spcPts val="0"/>
              </a:spcAft>
              <a:buClr>
                <a:schemeClr val="dk2"/>
              </a:buClr>
              <a:buSzPts val="1900"/>
              <a:buFont typeface="Arial"/>
              <a:buNone/>
              <a:defRPr sz="1900">
                <a:solidFill>
                  <a:schemeClr val="dk2"/>
                </a:solidFill>
              </a:defRPr>
            </a:lvl3pPr>
            <a:lvl4pPr indent="-228600" lvl="3" marL="1828800" rtl="0" algn="l">
              <a:lnSpc>
                <a:spcPct val="110000"/>
              </a:lnSpc>
              <a:spcBef>
                <a:spcPts val="0"/>
              </a:spcBef>
              <a:spcAft>
                <a:spcPts val="0"/>
              </a:spcAft>
              <a:buClr>
                <a:schemeClr val="dk2"/>
              </a:buClr>
              <a:buSzPts val="1900"/>
              <a:buFont typeface="Arial"/>
              <a:buNone/>
              <a:defRPr sz="1900">
                <a:solidFill>
                  <a:schemeClr val="dk2"/>
                </a:solidFill>
              </a:defRPr>
            </a:lvl4pPr>
            <a:lvl5pPr indent="-228600" lvl="4" marL="2286000" rtl="0" algn="l">
              <a:lnSpc>
                <a:spcPct val="110000"/>
              </a:lnSpc>
              <a:spcBef>
                <a:spcPts val="0"/>
              </a:spcBef>
              <a:spcAft>
                <a:spcPts val="0"/>
              </a:spcAft>
              <a:buClr>
                <a:schemeClr val="dk2"/>
              </a:buClr>
              <a:buSzPts val="1900"/>
              <a:buFont typeface="Arial"/>
              <a:buNone/>
              <a:defRPr sz="1900">
                <a:solidFill>
                  <a:schemeClr val="dk2"/>
                </a:solidFill>
              </a:defRPr>
            </a:lvl5pPr>
            <a:lvl6pPr indent="-228600" lvl="5" marL="2743200" rtl="0" algn="l">
              <a:lnSpc>
                <a:spcPct val="110000"/>
              </a:lnSpc>
              <a:spcBef>
                <a:spcPts val="0"/>
              </a:spcBef>
              <a:spcAft>
                <a:spcPts val="0"/>
              </a:spcAft>
              <a:buClr>
                <a:schemeClr val="dk2"/>
              </a:buClr>
              <a:buSzPts val="1900"/>
              <a:buFont typeface="Arial"/>
              <a:buNone/>
              <a:defRPr sz="1900">
                <a:solidFill>
                  <a:schemeClr val="dk2"/>
                </a:solidFill>
              </a:defRPr>
            </a:lvl6pPr>
            <a:lvl7pPr indent="-228600" lvl="6" marL="3200400" rtl="0" algn="l">
              <a:lnSpc>
                <a:spcPct val="110000"/>
              </a:lnSpc>
              <a:spcBef>
                <a:spcPts val="0"/>
              </a:spcBef>
              <a:spcAft>
                <a:spcPts val="0"/>
              </a:spcAft>
              <a:buClr>
                <a:schemeClr val="dk2"/>
              </a:buClr>
              <a:buSzPts val="1900"/>
              <a:buFont typeface="Arial"/>
              <a:buNone/>
              <a:defRPr sz="1900">
                <a:solidFill>
                  <a:schemeClr val="dk2"/>
                </a:solidFill>
              </a:defRPr>
            </a:lvl7pPr>
            <a:lvl8pPr indent="-228600" lvl="7" marL="3657600" rtl="0" algn="l">
              <a:lnSpc>
                <a:spcPct val="110000"/>
              </a:lnSpc>
              <a:spcBef>
                <a:spcPts val="0"/>
              </a:spcBef>
              <a:spcAft>
                <a:spcPts val="0"/>
              </a:spcAft>
              <a:buClr>
                <a:schemeClr val="dk2"/>
              </a:buClr>
              <a:buSzPts val="1900"/>
              <a:buFont typeface="Arial"/>
              <a:buNone/>
              <a:defRPr sz="1900">
                <a:solidFill>
                  <a:schemeClr val="dk2"/>
                </a:solidFill>
              </a:defRPr>
            </a:lvl8pPr>
            <a:lvl9pPr indent="-228600" lvl="8" marL="4114800" rtl="0" algn="l">
              <a:lnSpc>
                <a:spcPct val="110000"/>
              </a:lnSpc>
              <a:spcBef>
                <a:spcPts val="0"/>
              </a:spcBef>
              <a:spcAft>
                <a:spcPts val="0"/>
              </a:spcAft>
              <a:buClr>
                <a:schemeClr val="dk2"/>
              </a:buClr>
              <a:buSzPts val="1900"/>
              <a:buFont typeface="Arial"/>
              <a:buNone/>
              <a:defRPr sz="1900">
                <a:solidFill>
                  <a:schemeClr val="dk2"/>
                </a:solidFill>
              </a:defRPr>
            </a:lvl9pPr>
          </a:lstStyle>
          <a:p/>
        </p:txBody>
      </p:sp>
      <p:sp>
        <p:nvSpPr>
          <p:cNvPr id="370" name="Google Shape;370;p40"/>
          <p:cNvSpPr txBox="1"/>
          <p:nvPr>
            <p:ph idx="4" type="body"/>
          </p:nvPr>
        </p:nvSpPr>
        <p:spPr>
          <a:xfrm>
            <a:off x="7223126" y="2073632"/>
            <a:ext cx="1714200" cy="6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1600"/>
              <a:buNone/>
              <a:defRPr sz="1600">
                <a:solidFill>
                  <a:schemeClr val="lt1"/>
                </a:solidFill>
              </a:defRPr>
            </a:lvl1pPr>
            <a:lvl2pPr indent="-285750" lvl="1" marL="914400" rtl="0" algn="l">
              <a:lnSpc>
                <a:spcPct val="90000"/>
              </a:lnSpc>
              <a:spcBef>
                <a:spcPts val="1400"/>
              </a:spcBef>
              <a:spcAft>
                <a:spcPts val="0"/>
              </a:spcAft>
              <a:buClr>
                <a:schemeClr val="lt1"/>
              </a:buClr>
              <a:buSzPts val="900"/>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71" name="Google Shape;371;p40"/>
          <p:cNvSpPr txBox="1"/>
          <p:nvPr>
            <p:ph idx="5" type="body"/>
          </p:nvPr>
        </p:nvSpPr>
        <p:spPr>
          <a:xfrm>
            <a:off x="7223126" y="3625832"/>
            <a:ext cx="1714200" cy="8634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72" name="Google Shape;372;p40"/>
          <p:cNvSpPr txBox="1"/>
          <p:nvPr>
            <p:ph idx="6" type="body"/>
          </p:nvPr>
        </p:nvSpPr>
        <p:spPr>
          <a:xfrm>
            <a:off x="7223126" y="2742193"/>
            <a:ext cx="1714200" cy="835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73" name="Google Shape;373;p40"/>
          <p:cNvSpPr txBox="1"/>
          <p:nvPr>
            <p:ph type="title"/>
          </p:nvPr>
        </p:nvSpPr>
        <p:spPr>
          <a:xfrm>
            <a:off x="7223126" y="490538"/>
            <a:ext cx="1714200" cy="11961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lt1"/>
              </a:buClr>
              <a:buSzPts val="2700"/>
              <a:buFont typeface="Arial"/>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374" name="Google Shape;374;p40"/>
          <p:cNvPicPr preferRelativeResize="0"/>
          <p:nvPr/>
        </p:nvPicPr>
        <p:blipFill rotWithShape="1">
          <a:blip r:embed="rId2">
            <a:alphaModFix/>
          </a:blip>
          <a:srcRect b="0" l="0" r="0" t="0"/>
          <a:stretch/>
        </p:blipFill>
        <p:spPr>
          <a:xfrm>
            <a:off x="8138872" y="4847287"/>
            <a:ext cx="809997" cy="149571"/>
          </a:xfrm>
          <a:prstGeom prst="rect">
            <a:avLst/>
          </a:prstGeom>
          <a:noFill/>
          <a:ln>
            <a:noFill/>
          </a:ln>
        </p:spPr>
      </p:pic>
    </p:spTree>
  </p:cSld>
  <p:clrMapOvr>
    <a:masterClrMapping/>
  </p:clrMapOvr>
  <p:extLst>
    <p:ext uri="{DCECCB84-F9BA-43D5-87BE-67443E8EF086}">
      <p15:sldGuideLst>
        <p15:guide id="1" pos="4275">
          <p15:clr>
            <a:srgbClr val="547EBF"/>
          </p15:clr>
        </p15:guide>
        <p15:guide id="2" pos="227">
          <p15:clr>
            <a:srgbClr val="547EBF"/>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ext and sidebar">
  <p:cSld name="Content, text and sidebar">
    <p:bg>
      <p:bgPr>
        <a:solidFill>
          <a:schemeClr val="lt1"/>
        </a:solidFill>
      </p:bgPr>
    </p:bg>
    <p:spTree>
      <p:nvGrpSpPr>
        <p:cNvPr id="375" name="Shape 375"/>
        <p:cNvGrpSpPr/>
        <p:nvPr/>
      </p:nvGrpSpPr>
      <p:grpSpPr>
        <a:xfrm>
          <a:off x="0" y="0"/>
          <a:ext cx="0" cy="0"/>
          <a:chOff x="0" y="0"/>
          <a:chExt cx="0" cy="0"/>
        </a:xfrm>
      </p:grpSpPr>
      <p:sp>
        <p:nvSpPr>
          <p:cNvPr id="376" name="Google Shape;376;p41"/>
          <p:cNvSpPr/>
          <p:nvPr/>
        </p:nvSpPr>
        <p:spPr>
          <a:xfrm>
            <a:off x="7009119" y="0"/>
            <a:ext cx="2134800" cy="5143500"/>
          </a:xfrm>
          <a:prstGeom prst="rect">
            <a:avLst/>
          </a:prstGeom>
          <a:solidFill>
            <a:schemeClr val="dk2"/>
          </a:solidFill>
          <a:ln>
            <a:noFill/>
          </a:ln>
        </p:spPr>
        <p:txBody>
          <a:bodyPr anchorCtr="0" anchor="ctr" bIns="46800" lIns="90000" spcFirstLastPara="1" rIns="90000" wrap="square" tIns="468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377" name="Google Shape;377;p41"/>
          <p:cNvCxnSpPr/>
          <p:nvPr/>
        </p:nvCxnSpPr>
        <p:spPr>
          <a:xfrm>
            <a:off x="7009118" y="0"/>
            <a:ext cx="0" cy="5143500"/>
          </a:xfrm>
          <a:prstGeom prst="straightConnector1">
            <a:avLst/>
          </a:prstGeom>
          <a:noFill/>
          <a:ln cap="flat" cmpd="sng" w="9525">
            <a:solidFill>
              <a:schemeClr val="lt1"/>
            </a:solidFill>
            <a:prstDash val="solid"/>
            <a:miter lim="800000"/>
            <a:headEnd len="sm" w="sm" type="none"/>
            <a:tailEnd len="sm" w="sm" type="none"/>
          </a:ln>
        </p:spPr>
      </p:cxnSp>
      <p:grpSp>
        <p:nvGrpSpPr>
          <p:cNvPr id="378" name="Google Shape;378;p41"/>
          <p:cNvGrpSpPr/>
          <p:nvPr/>
        </p:nvGrpSpPr>
        <p:grpSpPr>
          <a:xfrm>
            <a:off x="7223126" y="1813285"/>
            <a:ext cx="1920600" cy="21835"/>
            <a:chOff x="9639300" y="2417713"/>
            <a:chExt cx="2560800" cy="29113"/>
          </a:xfrm>
        </p:grpSpPr>
        <p:cxnSp>
          <p:nvCxnSpPr>
            <p:cNvPr id="379" name="Google Shape;379;p41"/>
            <p:cNvCxnSpPr/>
            <p:nvPr/>
          </p:nvCxnSpPr>
          <p:spPr>
            <a:xfrm>
              <a:off x="9639300" y="2417713"/>
              <a:ext cx="2560800" cy="0"/>
            </a:xfrm>
            <a:prstGeom prst="straightConnector1">
              <a:avLst/>
            </a:prstGeom>
            <a:solidFill>
              <a:schemeClr val="lt1"/>
            </a:solidFill>
            <a:ln cap="flat" cmpd="sng" w="25400">
              <a:solidFill>
                <a:schemeClr val="lt1"/>
              </a:solidFill>
              <a:prstDash val="solid"/>
              <a:miter lim="800000"/>
              <a:headEnd len="sm" w="sm" type="none"/>
              <a:tailEnd len="sm" w="sm" type="none"/>
            </a:ln>
          </p:spPr>
        </p:cxnSp>
        <p:cxnSp>
          <p:nvCxnSpPr>
            <p:cNvPr id="380" name="Google Shape;380;p41"/>
            <p:cNvCxnSpPr/>
            <p:nvPr/>
          </p:nvCxnSpPr>
          <p:spPr>
            <a:xfrm>
              <a:off x="9639300" y="2446826"/>
              <a:ext cx="1291200" cy="0"/>
            </a:xfrm>
            <a:prstGeom prst="straightConnector1">
              <a:avLst/>
            </a:prstGeom>
            <a:solidFill>
              <a:schemeClr val="lt1"/>
            </a:solidFill>
            <a:ln cap="flat" cmpd="sng" w="76200">
              <a:solidFill>
                <a:schemeClr val="lt1"/>
              </a:solidFill>
              <a:prstDash val="solid"/>
              <a:miter lim="800000"/>
              <a:headEnd len="sm" w="sm" type="none"/>
              <a:tailEnd len="sm" w="sm" type="none"/>
            </a:ln>
          </p:spPr>
        </p:cxnSp>
      </p:grpSp>
      <p:sp>
        <p:nvSpPr>
          <p:cNvPr id="381" name="Google Shape;381;p41"/>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82" name="Google Shape;382;p41"/>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83" name="Google Shape;383;p41"/>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84" name="Google Shape;384;p41"/>
          <p:cNvSpPr txBox="1"/>
          <p:nvPr>
            <p:ph idx="1" type="body"/>
          </p:nvPr>
        </p:nvSpPr>
        <p:spPr>
          <a:xfrm>
            <a:off x="359099" y="4192191"/>
            <a:ext cx="6426900" cy="243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85" name="Google Shape;385;p41"/>
          <p:cNvSpPr txBox="1"/>
          <p:nvPr>
            <p:ph idx="2" type="body"/>
          </p:nvPr>
        </p:nvSpPr>
        <p:spPr>
          <a:xfrm>
            <a:off x="359099" y="1168003"/>
            <a:ext cx="64269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86" name="Google Shape;386;p41"/>
          <p:cNvSpPr txBox="1"/>
          <p:nvPr>
            <p:ph idx="3" type="body"/>
          </p:nvPr>
        </p:nvSpPr>
        <p:spPr>
          <a:xfrm>
            <a:off x="359100" y="491399"/>
            <a:ext cx="6426900" cy="6750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1pPr>
            <a:lvl2pPr indent="-228600" lvl="1" marL="9144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2pPr>
            <a:lvl3pPr indent="-228600" lvl="2" marL="13716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3pPr>
            <a:lvl4pPr indent="-228600" lvl="3" marL="18288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4pPr>
            <a:lvl5pPr indent="-228600" lvl="4" marL="22860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5pPr>
            <a:lvl6pPr indent="-228600" lvl="5" marL="27432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6pPr>
            <a:lvl7pPr indent="-228600" lvl="6" marL="32004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7pPr>
            <a:lvl8pPr indent="-228600" lvl="7" marL="36576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8pPr>
            <a:lvl9pPr indent="-228600" lvl="8" marL="41148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9pPr>
          </a:lstStyle>
          <a:p/>
        </p:txBody>
      </p:sp>
      <p:sp>
        <p:nvSpPr>
          <p:cNvPr id="387" name="Google Shape;387;p41"/>
          <p:cNvSpPr txBox="1"/>
          <p:nvPr>
            <p:ph idx="4" type="body"/>
          </p:nvPr>
        </p:nvSpPr>
        <p:spPr>
          <a:xfrm>
            <a:off x="7223126" y="3625832"/>
            <a:ext cx="1714200" cy="8634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88" name="Google Shape;388;p41"/>
          <p:cNvSpPr txBox="1"/>
          <p:nvPr>
            <p:ph idx="5" type="body"/>
          </p:nvPr>
        </p:nvSpPr>
        <p:spPr>
          <a:xfrm>
            <a:off x="7223126" y="2742193"/>
            <a:ext cx="1714200" cy="835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89" name="Google Shape;389;p41"/>
          <p:cNvSpPr txBox="1"/>
          <p:nvPr>
            <p:ph idx="6" type="body"/>
          </p:nvPr>
        </p:nvSpPr>
        <p:spPr>
          <a:xfrm>
            <a:off x="7223126" y="2073632"/>
            <a:ext cx="1714200" cy="6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1600"/>
              <a:buNone/>
              <a:defRPr sz="1600">
                <a:solidFill>
                  <a:schemeClr val="lt1"/>
                </a:solidFill>
              </a:defRPr>
            </a:lvl1pPr>
            <a:lvl2pPr indent="-285750" lvl="1" marL="914400" rtl="0" algn="l">
              <a:lnSpc>
                <a:spcPct val="90000"/>
              </a:lnSpc>
              <a:spcBef>
                <a:spcPts val="1400"/>
              </a:spcBef>
              <a:spcAft>
                <a:spcPts val="0"/>
              </a:spcAft>
              <a:buClr>
                <a:schemeClr val="lt1"/>
              </a:buClr>
              <a:buSzPts val="900"/>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390" name="Google Shape;390;p41"/>
          <p:cNvSpPr txBox="1"/>
          <p:nvPr>
            <p:ph type="title"/>
          </p:nvPr>
        </p:nvSpPr>
        <p:spPr>
          <a:xfrm>
            <a:off x="7223126" y="490538"/>
            <a:ext cx="1714200" cy="11961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lt1"/>
              </a:buClr>
              <a:buSzPts val="2700"/>
              <a:buFont typeface="Arial"/>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391" name="Google Shape;391;p41"/>
          <p:cNvPicPr preferRelativeResize="0"/>
          <p:nvPr/>
        </p:nvPicPr>
        <p:blipFill rotWithShape="1">
          <a:blip r:embed="rId2">
            <a:alphaModFix/>
          </a:blip>
          <a:srcRect b="0" l="0" r="0" t="0"/>
          <a:stretch/>
        </p:blipFill>
        <p:spPr>
          <a:xfrm>
            <a:off x="8138872" y="4847287"/>
            <a:ext cx="809997" cy="149571"/>
          </a:xfrm>
          <a:prstGeom prst="rect">
            <a:avLst/>
          </a:prstGeom>
          <a:noFill/>
          <a:ln>
            <a:noFill/>
          </a:ln>
        </p:spPr>
      </p:pic>
      <p:sp>
        <p:nvSpPr>
          <p:cNvPr id="392" name="Google Shape;392;p41"/>
          <p:cNvSpPr txBox="1"/>
          <p:nvPr>
            <p:ph idx="7" type="body"/>
          </p:nvPr>
        </p:nvSpPr>
        <p:spPr>
          <a:xfrm>
            <a:off x="359099" y="1545432"/>
            <a:ext cx="6426900" cy="25920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Tree>
  </p:cSld>
  <p:clrMapOvr>
    <a:masterClrMapping/>
  </p:clrMapOvr>
  <p:extLst>
    <p:ext uri="{DCECCB84-F9BA-43D5-87BE-67443E8EF086}">
      <p15:sldGuideLst>
        <p15:guide id="1" pos="227">
          <p15:clr>
            <a:srgbClr val="547EBF"/>
          </p15:clr>
        </p15:guide>
        <p15:guide id="2" pos="2335">
          <p15:clr>
            <a:srgbClr val="547EBF"/>
          </p15:clr>
        </p15:guide>
        <p15:guide id="3" pos="4275">
          <p15:clr>
            <a:srgbClr val="547EBF"/>
          </p15:clr>
        </p15:guide>
        <p15:guide id="4" pos="2165">
          <p15:clr>
            <a:srgbClr val="547EBF"/>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s, text and sidebar">
  <p:cSld name="Two Contents, text and sidebar">
    <p:bg>
      <p:bgPr>
        <a:solidFill>
          <a:schemeClr val="lt1"/>
        </a:solidFill>
      </p:bgPr>
    </p:bg>
    <p:spTree>
      <p:nvGrpSpPr>
        <p:cNvPr id="393" name="Shape 393"/>
        <p:cNvGrpSpPr/>
        <p:nvPr/>
      </p:nvGrpSpPr>
      <p:grpSpPr>
        <a:xfrm>
          <a:off x="0" y="0"/>
          <a:ext cx="0" cy="0"/>
          <a:chOff x="0" y="0"/>
          <a:chExt cx="0" cy="0"/>
        </a:xfrm>
      </p:grpSpPr>
      <p:sp>
        <p:nvSpPr>
          <p:cNvPr id="394" name="Google Shape;394;p42"/>
          <p:cNvSpPr/>
          <p:nvPr/>
        </p:nvSpPr>
        <p:spPr>
          <a:xfrm>
            <a:off x="7009119" y="0"/>
            <a:ext cx="2134800" cy="5143500"/>
          </a:xfrm>
          <a:prstGeom prst="rect">
            <a:avLst/>
          </a:prstGeom>
          <a:solidFill>
            <a:schemeClr val="dk2"/>
          </a:solidFill>
          <a:ln>
            <a:noFill/>
          </a:ln>
        </p:spPr>
        <p:txBody>
          <a:bodyPr anchorCtr="0" anchor="ctr" bIns="46800" lIns="90000" spcFirstLastPara="1" rIns="90000" wrap="square" tIns="468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395" name="Google Shape;395;p42"/>
          <p:cNvCxnSpPr/>
          <p:nvPr/>
        </p:nvCxnSpPr>
        <p:spPr>
          <a:xfrm>
            <a:off x="7009118" y="0"/>
            <a:ext cx="0" cy="5143500"/>
          </a:xfrm>
          <a:prstGeom prst="straightConnector1">
            <a:avLst/>
          </a:prstGeom>
          <a:noFill/>
          <a:ln cap="flat" cmpd="sng" w="9525">
            <a:solidFill>
              <a:schemeClr val="lt1"/>
            </a:solidFill>
            <a:prstDash val="solid"/>
            <a:miter lim="800000"/>
            <a:headEnd len="sm" w="sm" type="none"/>
            <a:tailEnd len="sm" w="sm" type="none"/>
          </a:ln>
        </p:spPr>
      </p:cxnSp>
      <p:grpSp>
        <p:nvGrpSpPr>
          <p:cNvPr id="396" name="Google Shape;396;p42"/>
          <p:cNvGrpSpPr/>
          <p:nvPr/>
        </p:nvGrpSpPr>
        <p:grpSpPr>
          <a:xfrm>
            <a:off x="7223126" y="1813285"/>
            <a:ext cx="1920600" cy="21835"/>
            <a:chOff x="9639300" y="2417713"/>
            <a:chExt cx="2560800" cy="29113"/>
          </a:xfrm>
        </p:grpSpPr>
        <p:cxnSp>
          <p:nvCxnSpPr>
            <p:cNvPr id="397" name="Google Shape;397;p42"/>
            <p:cNvCxnSpPr/>
            <p:nvPr/>
          </p:nvCxnSpPr>
          <p:spPr>
            <a:xfrm>
              <a:off x="9639300" y="2417713"/>
              <a:ext cx="2560800" cy="0"/>
            </a:xfrm>
            <a:prstGeom prst="straightConnector1">
              <a:avLst/>
            </a:prstGeom>
            <a:solidFill>
              <a:schemeClr val="lt1"/>
            </a:solidFill>
            <a:ln cap="flat" cmpd="sng" w="25400">
              <a:solidFill>
                <a:schemeClr val="lt1"/>
              </a:solidFill>
              <a:prstDash val="solid"/>
              <a:miter lim="800000"/>
              <a:headEnd len="sm" w="sm" type="none"/>
              <a:tailEnd len="sm" w="sm" type="none"/>
            </a:ln>
          </p:spPr>
        </p:cxnSp>
        <p:cxnSp>
          <p:nvCxnSpPr>
            <p:cNvPr id="398" name="Google Shape;398;p42"/>
            <p:cNvCxnSpPr/>
            <p:nvPr/>
          </p:nvCxnSpPr>
          <p:spPr>
            <a:xfrm>
              <a:off x="9639300" y="2446826"/>
              <a:ext cx="1291200" cy="0"/>
            </a:xfrm>
            <a:prstGeom prst="straightConnector1">
              <a:avLst/>
            </a:prstGeom>
            <a:solidFill>
              <a:schemeClr val="lt1"/>
            </a:solidFill>
            <a:ln cap="flat" cmpd="sng" w="76200">
              <a:solidFill>
                <a:schemeClr val="lt1"/>
              </a:solidFill>
              <a:prstDash val="solid"/>
              <a:miter lim="800000"/>
              <a:headEnd len="sm" w="sm" type="none"/>
              <a:tailEnd len="sm" w="sm" type="none"/>
            </a:ln>
          </p:spPr>
        </p:cxnSp>
      </p:grpSp>
      <p:sp>
        <p:nvSpPr>
          <p:cNvPr id="399" name="Google Shape;399;p42"/>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00" name="Google Shape;400;p42"/>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01" name="Google Shape;401;p42"/>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402" name="Google Shape;402;p42"/>
          <p:cNvSpPr txBox="1"/>
          <p:nvPr>
            <p:ph idx="1" type="body"/>
          </p:nvPr>
        </p:nvSpPr>
        <p:spPr>
          <a:xfrm>
            <a:off x="3708563" y="4192191"/>
            <a:ext cx="3078000" cy="243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03" name="Google Shape;403;p42"/>
          <p:cNvSpPr txBox="1"/>
          <p:nvPr>
            <p:ph idx="2" type="body"/>
          </p:nvPr>
        </p:nvSpPr>
        <p:spPr>
          <a:xfrm>
            <a:off x="359100" y="4192191"/>
            <a:ext cx="3077700" cy="243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04" name="Google Shape;404;p42"/>
          <p:cNvSpPr txBox="1"/>
          <p:nvPr>
            <p:ph idx="3" type="body"/>
          </p:nvPr>
        </p:nvSpPr>
        <p:spPr>
          <a:xfrm>
            <a:off x="3707606" y="1545432"/>
            <a:ext cx="3078000" cy="25920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05" name="Google Shape;405;p42"/>
          <p:cNvSpPr txBox="1"/>
          <p:nvPr>
            <p:ph idx="4" type="body"/>
          </p:nvPr>
        </p:nvSpPr>
        <p:spPr>
          <a:xfrm>
            <a:off x="359569" y="1545432"/>
            <a:ext cx="3078000" cy="25920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06" name="Google Shape;406;p42"/>
          <p:cNvSpPr txBox="1"/>
          <p:nvPr>
            <p:ph idx="5" type="body"/>
          </p:nvPr>
        </p:nvSpPr>
        <p:spPr>
          <a:xfrm>
            <a:off x="3708563" y="1168003"/>
            <a:ext cx="30780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07" name="Google Shape;407;p42"/>
          <p:cNvSpPr txBox="1"/>
          <p:nvPr>
            <p:ph idx="6" type="body"/>
          </p:nvPr>
        </p:nvSpPr>
        <p:spPr>
          <a:xfrm>
            <a:off x="359569" y="1168003"/>
            <a:ext cx="30780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08" name="Google Shape;408;p42"/>
          <p:cNvSpPr txBox="1"/>
          <p:nvPr>
            <p:ph idx="7" type="body"/>
          </p:nvPr>
        </p:nvSpPr>
        <p:spPr>
          <a:xfrm>
            <a:off x="359100" y="491399"/>
            <a:ext cx="6426900" cy="6750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1pPr>
            <a:lvl2pPr indent="-228600" lvl="1" marL="9144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2pPr>
            <a:lvl3pPr indent="-228600" lvl="2" marL="13716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3pPr>
            <a:lvl4pPr indent="-228600" lvl="3" marL="18288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4pPr>
            <a:lvl5pPr indent="-228600" lvl="4" marL="22860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5pPr>
            <a:lvl6pPr indent="-228600" lvl="5" marL="27432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6pPr>
            <a:lvl7pPr indent="-228600" lvl="6" marL="32004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7pPr>
            <a:lvl8pPr indent="-228600" lvl="7" marL="36576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8pPr>
            <a:lvl9pPr indent="-228600" lvl="8" marL="41148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9pPr>
          </a:lstStyle>
          <a:p/>
        </p:txBody>
      </p:sp>
      <p:sp>
        <p:nvSpPr>
          <p:cNvPr id="409" name="Google Shape;409;p42"/>
          <p:cNvSpPr txBox="1"/>
          <p:nvPr>
            <p:ph idx="8" type="body"/>
          </p:nvPr>
        </p:nvSpPr>
        <p:spPr>
          <a:xfrm>
            <a:off x="7223126" y="3625832"/>
            <a:ext cx="1714200" cy="8634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10" name="Google Shape;410;p42"/>
          <p:cNvSpPr txBox="1"/>
          <p:nvPr>
            <p:ph idx="9" type="body"/>
          </p:nvPr>
        </p:nvSpPr>
        <p:spPr>
          <a:xfrm>
            <a:off x="7223126" y="2742193"/>
            <a:ext cx="1714200" cy="835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11" name="Google Shape;411;p42"/>
          <p:cNvSpPr txBox="1"/>
          <p:nvPr>
            <p:ph idx="13" type="body"/>
          </p:nvPr>
        </p:nvSpPr>
        <p:spPr>
          <a:xfrm>
            <a:off x="7223126" y="2073632"/>
            <a:ext cx="1714200" cy="6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1600"/>
              <a:buNone/>
              <a:defRPr sz="1600">
                <a:solidFill>
                  <a:schemeClr val="lt1"/>
                </a:solidFill>
              </a:defRPr>
            </a:lvl1pPr>
            <a:lvl2pPr indent="-285750" lvl="1" marL="914400" rtl="0" algn="l">
              <a:lnSpc>
                <a:spcPct val="90000"/>
              </a:lnSpc>
              <a:spcBef>
                <a:spcPts val="1400"/>
              </a:spcBef>
              <a:spcAft>
                <a:spcPts val="0"/>
              </a:spcAft>
              <a:buClr>
                <a:schemeClr val="lt1"/>
              </a:buClr>
              <a:buSzPts val="900"/>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12" name="Google Shape;412;p42"/>
          <p:cNvSpPr txBox="1"/>
          <p:nvPr>
            <p:ph type="title"/>
          </p:nvPr>
        </p:nvSpPr>
        <p:spPr>
          <a:xfrm>
            <a:off x="7223126" y="490538"/>
            <a:ext cx="1714200" cy="11961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lt1"/>
              </a:buClr>
              <a:buSzPts val="2700"/>
              <a:buFont typeface="Arial"/>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413" name="Google Shape;413;p42"/>
          <p:cNvPicPr preferRelativeResize="0"/>
          <p:nvPr/>
        </p:nvPicPr>
        <p:blipFill rotWithShape="1">
          <a:blip r:embed="rId2">
            <a:alphaModFix/>
          </a:blip>
          <a:srcRect b="0" l="0" r="0" t="0"/>
          <a:stretch/>
        </p:blipFill>
        <p:spPr>
          <a:xfrm>
            <a:off x="8138872" y="4847287"/>
            <a:ext cx="809997" cy="149571"/>
          </a:xfrm>
          <a:prstGeom prst="rect">
            <a:avLst/>
          </a:prstGeom>
          <a:noFill/>
          <a:ln>
            <a:noFill/>
          </a:ln>
        </p:spPr>
      </p:pic>
    </p:spTree>
  </p:cSld>
  <p:clrMapOvr>
    <a:masterClrMapping/>
  </p:clrMapOvr>
  <p:extLst>
    <p:ext uri="{DCECCB84-F9BA-43D5-87BE-67443E8EF086}">
      <p15:sldGuideLst>
        <p15:guide id="1" pos="227">
          <p15:clr>
            <a:srgbClr val="547EBF"/>
          </p15:clr>
        </p15:guide>
        <p15:guide id="2" pos="2335">
          <p15:clr>
            <a:srgbClr val="547EBF"/>
          </p15:clr>
        </p15:guide>
        <p15:guide id="3" pos="4275">
          <p15:clr>
            <a:srgbClr val="547EBF"/>
          </p15:clr>
        </p15:guide>
        <p15:guide id="4" pos="2165">
          <p15:clr>
            <a:srgbClr val="547EBF"/>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text and sidebar">
  <p:cSld name="Picture, text and sidebar">
    <p:bg>
      <p:bgPr>
        <a:solidFill>
          <a:schemeClr val="lt1"/>
        </a:solidFill>
      </p:bgPr>
    </p:bg>
    <p:spTree>
      <p:nvGrpSpPr>
        <p:cNvPr id="414" name="Shape 414"/>
        <p:cNvGrpSpPr/>
        <p:nvPr/>
      </p:nvGrpSpPr>
      <p:grpSpPr>
        <a:xfrm>
          <a:off x="0" y="0"/>
          <a:ext cx="0" cy="0"/>
          <a:chOff x="0" y="0"/>
          <a:chExt cx="0" cy="0"/>
        </a:xfrm>
      </p:grpSpPr>
      <p:sp>
        <p:nvSpPr>
          <p:cNvPr id="415" name="Google Shape;415;p43"/>
          <p:cNvSpPr/>
          <p:nvPr/>
        </p:nvSpPr>
        <p:spPr>
          <a:xfrm>
            <a:off x="7009119" y="0"/>
            <a:ext cx="2134800" cy="5143500"/>
          </a:xfrm>
          <a:prstGeom prst="rect">
            <a:avLst/>
          </a:prstGeom>
          <a:solidFill>
            <a:schemeClr val="dk2"/>
          </a:solidFill>
          <a:ln>
            <a:noFill/>
          </a:ln>
        </p:spPr>
        <p:txBody>
          <a:bodyPr anchorCtr="0" anchor="ctr" bIns="46800" lIns="90000" spcFirstLastPara="1" rIns="90000" wrap="square" tIns="468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16" name="Google Shape;416;p43"/>
          <p:cNvCxnSpPr/>
          <p:nvPr/>
        </p:nvCxnSpPr>
        <p:spPr>
          <a:xfrm>
            <a:off x="7009118" y="0"/>
            <a:ext cx="0" cy="5143500"/>
          </a:xfrm>
          <a:prstGeom prst="straightConnector1">
            <a:avLst/>
          </a:prstGeom>
          <a:noFill/>
          <a:ln cap="flat" cmpd="sng" w="9525">
            <a:solidFill>
              <a:schemeClr val="lt1"/>
            </a:solidFill>
            <a:prstDash val="solid"/>
            <a:miter lim="800000"/>
            <a:headEnd len="sm" w="sm" type="none"/>
            <a:tailEnd len="sm" w="sm" type="none"/>
          </a:ln>
        </p:spPr>
      </p:cxnSp>
      <p:grpSp>
        <p:nvGrpSpPr>
          <p:cNvPr id="417" name="Google Shape;417;p43"/>
          <p:cNvGrpSpPr/>
          <p:nvPr/>
        </p:nvGrpSpPr>
        <p:grpSpPr>
          <a:xfrm>
            <a:off x="7223126" y="1813285"/>
            <a:ext cx="1920600" cy="21835"/>
            <a:chOff x="9639300" y="2417713"/>
            <a:chExt cx="2560800" cy="29113"/>
          </a:xfrm>
        </p:grpSpPr>
        <p:cxnSp>
          <p:nvCxnSpPr>
            <p:cNvPr id="418" name="Google Shape;418;p43"/>
            <p:cNvCxnSpPr/>
            <p:nvPr/>
          </p:nvCxnSpPr>
          <p:spPr>
            <a:xfrm>
              <a:off x="9639300" y="2417713"/>
              <a:ext cx="2560800" cy="0"/>
            </a:xfrm>
            <a:prstGeom prst="straightConnector1">
              <a:avLst/>
            </a:prstGeom>
            <a:solidFill>
              <a:schemeClr val="lt1"/>
            </a:solidFill>
            <a:ln cap="flat" cmpd="sng" w="25400">
              <a:solidFill>
                <a:schemeClr val="lt1"/>
              </a:solidFill>
              <a:prstDash val="solid"/>
              <a:miter lim="800000"/>
              <a:headEnd len="sm" w="sm" type="none"/>
              <a:tailEnd len="sm" w="sm" type="none"/>
            </a:ln>
          </p:spPr>
        </p:cxnSp>
        <p:cxnSp>
          <p:nvCxnSpPr>
            <p:cNvPr id="419" name="Google Shape;419;p43"/>
            <p:cNvCxnSpPr/>
            <p:nvPr/>
          </p:nvCxnSpPr>
          <p:spPr>
            <a:xfrm>
              <a:off x="9639300" y="2446826"/>
              <a:ext cx="1291200" cy="0"/>
            </a:xfrm>
            <a:prstGeom prst="straightConnector1">
              <a:avLst/>
            </a:prstGeom>
            <a:solidFill>
              <a:schemeClr val="lt1"/>
            </a:solidFill>
            <a:ln cap="flat" cmpd="sng" w="76200">
              <a:solidFill>
                <a:schemeClr val="lt1"/>
              </a:solidFill>
              <a:prstDash val="solid"/>
              <a:miter lim="800000"/>
              <a:headEnd len="sm" w="sm" type="none"/>
              <a:tailEnd len="sm" w="sm" type="none"/>
            </a:ln>
          </p:spPr>
        </p:cxnSp>
      </p:grpSp>
      <p:sp>
        <p:nvSpPr>
          <p:cNvPr id="420" name="Google Shape;420;p43"/>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21" name="Google Shape;421;p43"/>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22" name="Google Shape;422;p43"/>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423" name="Google Shape;423;p43"/>
          <p:cNvSpPr txBox="1"/>
          <p:nvPr>
            <p:ph idx="1" type="body"/>
          </p:nvPr>
        </p:nvSpPr>
        <p:spPr>
          <a:xfrm>
            <a:off x="359569" y="4192191"/>
            <a:ext cx="6426900" cy="243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24" name="Google Shape;424;p43"/>
          <p:cNvSpPr/>
          <p:nvPr>
            <p:ph idx="2" type="pic"/>
          </p:nvPr>
        </p:nvSpPr>
        <p:spPr>
          <a:xfrm>
            <a:off x="359569" y="1545432"/>
            <a:ext cx="6426900" cy="2592000"/>
          </a:xfrm>
          <a:prstGeom prst="rect">
            <a:avLst/>
          </a:prstGeom>
          <a:solidFill>
            <a:srgbClr val="D8D8D8"/>
          </a:solidFill>
          <a:ln>
            <a:noFill/>
          </a:ln>
        </p:spPr>
        <p:txBody>
          <a:bodyPr anchorCtr="0" anchor="ctr" bIns="0" lIns="0" spcFirstLastPara="1" rIns="0" wrap="square" tIns="648000">
            <a:noAutofit/>
          </a:bodyPr>
          <a:lstStyle>
            <a:lvl1pPr lvl="0" marR="0" rtl="0" algn="ctr">
              <a:lnSpc>
                <a:spcPct val="113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425" name="Google Shape;425;p43"/>
          <p:cNvSpPr txBox="1"/>
          <p:nvPr>
            <p:ph idx="3" type="body"/>
          </p:nvPr>
        </p:nvSpPr>
        <p:spPr>
          <a:xfrm>
            <a:off x="359569" y="1168003"/>
            <a:ext cx="64269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26" name="Google Shape;426;p43"/>
          <p:cNvSpPr txBox="1"/>
          <p:nvPr>
            <p:ph idx="4" type="body"/>
          </p:nvPr>
        </p:nvSpPr>
        <p:spPr>
          <a:xfrm>
            <a:off x="359100" y="491399"/>
            <a:ext cx="6426900" cy="6750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1pPr>
            <a:lvl2pPr indent="-228600" lvl="1" marL="9144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2pPr>
            <a:lvl3pPr indent="-228600" lvl="2" marL="13716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3pPr>
            <a:lvl4pPr indent="-228600" lvl="3" marL="18288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4pPr>
            <a:lvl5pPr indent="-228600" lvl="4" marL="22860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5pPr>
            <a:lvl6pPr indent="-228600" lvl="5" marL="27432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6pPr>
            <a:lvl7pPr indent="-228600" lvl="6" marL="32004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7pPr>
            <a:lvl8pPr indent="-228600" lvl="7" marL="36576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8pPr>
            <a:lvl9pPr indent="-228600" lvl="8" marL="41148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9pPr>
          </a:lstStyle>
          <a:p/>
        </p:txBody>
      </p:sp>
      <p:sp>
        <p:nvSpPr>
          <p:cNvPr id="427" name="Google Shape;427;p43"/>
          <p:cNvSpPr txBox="1"/>
          <p:nvPr>
            <p:ph idx="5" type="body"/>
          </p:nvPr>
        </p:nvSpPr>
        <p:spPr>
          <a:xfrm>
            <a:off x="7223126" y="3625832"/>
            <a:ext cx="1714200" cy="8634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28" name="Google Shape;428;p43"/>
          <p:cNvSpPr txBox="1"/>
          <p:nvPr>
            <p:ph idx="6" type="body"/>
          </p:nvPr>
        </p:nvSpPr>
        <p:spPr>
          <a:xfrm>
            <a:off x="7223126" y="2742193"/>
            <a:ext cx="1714200" cy="835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29" name="Google Shape;429;p43"/>
          <p:cNvSpPr txBox="1"/>
          <p:nvPr>
            <p:ph idx="7" type="body"/>
          </p:nvPr>
        </p:nvSpPr>
        <p:spPr>
          <a:xfrm>
            <a:off x="7223126" y="2073632"/>
            <a:ext cx="1714200" cy="6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1600"/>
              <a:buNone/>
              <a:defRPr sz="1600">
                <a:solidFill>
                  <a:schemeClr val="lt1"/>
                </a:solidFill>
              </a:defRPr>
            </a:lvl1pPr>
            <a:lvl2pPr indent="-285750" lvl="1" marL="914400" rtl="0" algn="l">
              <a:lnSpc>
                <a:spcPct val="90000"/>
              </a:lnSpc>
              <a:spcBef>
                <a:spcPts val="1400"/>
              </a:spcBef>
              <a:spcAft>
                <a:spcPts val="0"/>
              </a:spcAft>
              <a:buClr>
                <a:schemeClr val="lt1"/>
              </a:buClr>
              <a:buSzPts val="900"/>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30" name="Google Shape;430;p43"/>
          <p:cNvSpPr txBox="1"/>
          <p:nvPr>
            <p:ph type="title"/>
          </p:nvPr>
        </p:nvSpPr>
        <p:spPr>
          <a:xfrm>
            <a:off x="7223126" y="490538"/>
            <a:ext cx="1714200" cy="11961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lt1"/>
              </a:buClr>
              <a:buSzPts val="2700"/>
              <a:buFont typeface="Arial"/>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431" name="Google Shape;431;p43"/>
          <p:cNvPicPr preferRelativeResize="0"/>
          <p:nvPr/>
        </p:nvPicPr>
        <p:blipFill rotWithShape="1">
          <a:blip r:embed="rId2">
            <a:alphaModFix/>
          </a:blip>
          <a:srcRect b="0" l="0" r="0" t="0"/>
          <a:stretch/>
        </p:blipFill>
        <p:spPr>
          <a:xfrm>
            <a:off x="8138872" y="4847287"/>
            <a:ext cx="809997" cy="149571"/>
          </a:xfrm>
          <a:prstGeom prst="rect">
            <a:avLst/>
          </a:prstGeom>
          <a:noFill/>
          <a:ln>
            <a:noFill/>
          </a:ln>
        </p:spPr>
      </p:pic>
    </p:spTree>
  </p:cSld>
  <p:clrMapOvr>
    <a:masterClrMapping/>
  </p:clrMapOvr>
  <p:extLst>
    <p:ext uri="{DCECCB84-F9BA-43D5-87BE-67443E8EF086}">
      <p15:sldGuideLst>
        <p15:guide id="1" pos="227">
          <p15:clr>
            <a:srgbClr val="547EBF"/>
          </p15:clr>
        </p15:guide>
        <p15:guide id="2" pos="2335">
          <p15:clr>
            <a:srgbClr val="547EBF"/>
          </p15:clr>
        </p15:guide>
        <p15:guide id="3" pos="4275">
          <p15:clr>
            <a:srgbClr val="547EBF"/>
          </p15:clr>
        </p15:guide>
        <p15:guide id="4" pos="2165">
          <p15:clr>
            <a:srgbClr val="547EBF"/>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ictures, text and sidebar">
  <p:cSld name="Two pictures, text and sidebar">
    <p:bg>
      <p:bgPr>
        <a:solidFill>
          <a:schemeClr val="lt1"/>
        </a:solidFill>
      </p:bgPr>
    </p:bg>
    <p:spTree>
      <p:nvGrpSpPr>
        <p:cNvPr id="432" name="Shape 432"/>
        <p:cNvGrpSpPr/>
        <p:nvPr/>
      </p:nvGrpSpPr>
      <p:grpSpPr>
        <a:xfrm>
          <a:off x="0" y="0"/>
          <a:ext cx="0" cy="0"/>
          <a:chOff x="0" y="0"/>
          <a:chExt cx="0" cy="0"/>
        </a:xfrm>
      </p:grpSpPr>
      <p:sp>
        <p:nvSpPr>
          <p:cNvPr id="433" name="Google Shape;433;p44"/>
          <p:cNvSpPr/>
          <p:nvPr/>
        </p:nvSpPr>
        <p:spPr>
          <a:xfrm>
            <a:off x="7009119" y="0"/>
            <a:ext cx="2134800" cy="5143500"/>
          </a:xfrm>
          <a:prstGeom prst="rect">
            <a:avLst/>
          </a:prstGeom>
          <a:solidFill>
            <a:schemeClr val="dk2"/>
          </a:solidFill>
          <a:ln>
            <a:noFill/>
          </a:ln>
        </p:spPr>
        <p:txBody>
          <a:bodyPr anchorCtr="0" anchor="ctr" bIns="46800" lIns="90000" spcFirstLastPara="1" rIns="90000" wrap="square" tIns="468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34" name="Google Shape;434;p44"/>
          <p:cNvCxnSpPr/>
          <p:nvPr/>
        </p:nvCxnSpPr>
        <p:spPr>
          <a:xfrm>
            <a:off x="7009118" y="0"/>
            <a:ext cx="0" cy="5143500"/>
          </a:xfrm>
          <a:prstGeom prst="straightConnector1">
            <a:avLst/>
          </a:prstGeom>
          <a:noFill/>
          <a:ln cap="flat" cmpd="sng" w="9525">
            <a:solidFill>
              <a:schemeClr val="lt1"/>
            </a:solidFill>
            <a:prstDash val="solid"/>
            <a:miter lim="800000"/>
            <a:headEnd len="sm" w="sm" type="none"/>
            <a:tailEnd len="sm" w="sm" type="none"/>
          </a:ln>
        </p:spPr>
      </p:cxnSp>
      <p:grpSp>
        <p:nvGrpSpPr>
          <p:cNvPr id="435" name="Google Shape;435;p44"/>
          <p:cNvGrpSpPr/>
          <p:nvPr/>
        </p:nvGrpSpPr>
        <p:grpSpPr>
          <a:xfrm>
            <a:off x="7223126" y="1813285"/>
            <a:ext cx="1920600" cy="21835"/>
            <a:chOff x="9639300" y="2417713"/>
            <a:chExt cx="2560800" cy="29113"/>
          </a:xfrm>
        </p:grpSpPr>
        <p:cxnSp>
          <p:nvCxnSpPr>
            <p:cNvPr id="436" name="Google Shape;436;p44"/>
            <p:cNvCxnSpPr/>
            <p:nvPr/>
          </p:nvCxnSpPr>
          <p:spPr>
            <a:xfrm>
              <a:off x="9639300" y="2417713"/>
              <a:ext cx="2560800" cy="0"/>
            </a:xfrm>
            <a:prstGeom prst="straightConnector1">
              <a:avLst/>
            </a:prstGeom>
            <a:solidFill>
              <a:schemeClr val="lt1"/>
            </a:solidFill>
            <a:ln cap="flat" cmpd="sng" w="25400">
              <a:solidFill>
                <a:schemeClr val="lt1"/>
              </a:solidFill>
              <a:prstDash val="solid"/>
              <a:miter lim="800000"/>
              <a:headEnd len="sm" w="sm" type="none"/>
              <a:tailEnd len="sm" w="sm" type="none"/>
            </a:ln>
          </p:spPr>
        </p:cxnSp>
        <p:cxnSp>
          <p:nvCxnSpPr>
            <p:cNvPr id="437" name="Google Shape;437;p44"/>
            <p:cNvCxnSpPr/>
            <p:nvPr/>
          </p:nvCxnSpPr>
          <p:spPr>
            <a:xfrm>
              <a:off x="9639300" y="2446826"/>
              <a:ext cx="1291200" cy="0"/>
            </a:xfrm>
            <a:prstGeom prst="straightConnector1">
              <a:avLst/>
            </a:prstGeom>
            <a:solidFill>
              <a:schemeClr val="lt1"/>
            </a:solidFill>
            <a:ln cap="flat" cmpd="sng" w="76200">
              <a:solidFill>
                <a:schemeClr val="lt1"/>
              </a:solidFill>
              <a:prstDash val="solid"/>
              <a:miter lim="800000"/>
              <a:headEnd len="sm" w="sm" type="none"/>
              <a:tailEnd len="sm" w="sm" type="none"/>
            </a:ln>
          </p:spPr>
        </p:cxnSp>
      </p:grpSp>
      <p:sp>
        <p:nvSpPr>
          <p:cNvPr id="438" name="Google Shape;438;p44"/>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39" name="Google Shape;439;p44"/>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40" name="Google Shape;440;p44"/>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441" name="Google Shape;441;p44"/>
          <p:cNvSpPr txBox="1"/>
          <p:nvPr>
            <p:ph idx="1" type="body"/>
          </p:nvPr>
        </p:nvSpPr>
        <p:spPr>
          <a:xfrm>
            <a:off x="3708563" y="4192191"/>
            <a:ext cx="3078000" cy="243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42" name="Google Shape;442;p44"/>
          <p:cNvSpPr txBox="1"/>
          <p:nvPr>
            <p:ph idx="2" type="body"/>
          </p:nvPr>
        </p:nvSpPr>
        <p:spPr>
          <a:xfrm>
            <a:off x="359100" y="4192191"/>
            <a:ext cx="3077700" cy="243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43" name="Google Shape;443;p44"/>
          <p:cNvSpPr/>
          <p:nvPr>
            <p:ph idx="3" type="pic"/>
          </p:nvPr>
        </p:nvSpPr>
        <p:spPr>
          <a:xfrm>
            <a:off x="3708563" y="1545432"/>
            <a:ext cx="3078000" cy="2592000"/>
          </a:xfrm>
          <a:prstGeom prst="rect">
            <a:avLst/>
          </a:prstGeom>
          <a:solidFill>
            <a:srgbClr val="D8D8D8"/>
          </a:solidFill>
          <a:ln>
            <a:noFill/>
          </a:ln>
        </p:spPr>
        <p:txBody>
          <a:bodyPr anchorCtr="0" anchor="ctr" bIns="0" lIns="0" spcFirstLastPara="1" rIns="0" wrap="square" tIns="648000">
            <a:noAutofit/>
          </a:bodyPr>
          <a:lstStyle>
            <a:lvl1pPr lvl="0" marR="0" rtl="0" algn="ctr">
              <a:lnSpc>
                <a:spcPct val="113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444" name="Google Shape;444;p44"/>
          <p:cNvSpPr/>
          <p:nvPr>
            <p:ph idx="4" type="pic"/>
          </p:nvPr>
        </p:nvSpPr>
        <p:spPr>
          <a:xfrm>
            <a:off x="359569" y="1545432"/>
            <a:ext cx="3078000" cy="2592000"/>
          </a:xfrm>
          <a:prstGeom prst="rect">
            <a:avLst/>
          </a:prstGeom>
          <a:solidFill>
            <a:srgbClr val="D8D8D8"/>
          </a:solidFill>
          <a:ln>
            <a:noFill/>
          </a:ln>
        </p:spPr>
        <p:txBody>
          <a:bodyPr anchorCtr="0" anchor="ctr" bIns="0" lIns="0" spcFirstLastPara="1" rIns="0" wrap="square" tIns="648000">
            <a:noAutofit/>
          </a:bodyPr>
          <a:lstStyle>
            <a:lvl1pPr lvl="0" marR="0" rtl="0" algn="ctr">
              <a:lnSpc>
                <a:spcPct val="113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445" name="Google Shape;445;p44"/>
          <p:cNvSpPr txBox="1"/>
          <p:nvPr>
            <p:ph idx="5" type="body"/>
          </p:nvPr>
        </p:nvSpPr>
        <p:spPr>
          <a:xfrm>
            <a:off x="3708563" y="1168003"/>
            <a:ext cx="30780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46" name="Google Shape;446;p44"/>
          <p:cNvSpPr txBox="1"/>
          <p:nvPr>
            <p:ph idx="6" type="body"/>
          </p:nvPr>
        </p:nvSpPr>
        <p:spPr>
          <a:xfrm>
            <a:off x="359569" y="1168003"/>
            <a:ext cx="3078000" cy="3237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47" name="Google Shape;447;p44"/>
          <p:cNvSpPr txBox="1"/>
          <p:nvPr>
            <p:ph idx="7" type="body"/>
          </p:nvPr>
        </p:nvSpPr>
        <p:spPr>
          <a:xfrm>
            <a:off x="359100" y="491399"/>
            <a:ext cx="6426900" cy="6750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1pPr>
            <a:lvl2pPr indent="-228600" lvl="1" marL="9144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2pPr>
            <a:lvl3pPr indent="-228600" lvl="2" marL="13716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3pPr>
            <a:lvl4pPr indent="-228600" lvl="3" marL="18288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4pPr>
            <a:lvl5pPr indent="-228600" lvl="4" marL="22860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5pPr>
            <a:lvl6pPr indent="-228600" lvl="5" marL="27432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6pPr>
            <a:lvl7pPr indent="-228600" lvl="6" marL="32004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7pPr>
            <a:lvl8pPr indent="-228600" lvl="7" marL="36576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8pPr>
            <a:lvl9pPr indent="-228600" lvl="8" marL="41148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9pPr>
          </a:lstStyle>
          <a:p/>
        </p:txBody>
      </p:sp>
      <p:sp>
        <p:nvSpPr>
          <p:cNvPr id="448" name="Google Shape;448;p44"/>
          <p:cNvSpPr txBox="1"/>
          <p:nvPr>
            <p:ph idx="8" type="body"/>
          </p:nvPr>
        </p:nvSpPr>
        <p:spPr>
          <a:xfrm>
            <a:off x="7223126" y="3625832"/>
            <a:ext cx="1714200" cy="8634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49" name="Google Shape;449;p44"/>
          <p:cNvSpPr txBox="1"/>
          <p:nvPr>
            <p:ph idx="9" type="body"/>
          </p:nvPr>
        </p:nvSpPr>
        <p:spPr>
          <a:xfrm>
            <a:off x="7223126" y="2742193"/>
            <a:ext cx="1714200" cy="835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50" name="Google Shape;450;p44"/>
          <p:cNvSpPr txBox="1"/>
          <p:nvPr>
            <p:ph idx="13" type="body"/>
          </p:nvPr>
        </p:nvSpPr>
        <p:spPr>
          <a:xfrm>
            <a:off x="7223126" y="2073632"/>
            <a:ext cx="1714200" cy="6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1600"/>
              <a:buNone/>
              <a:defRPr sz="1600">
                <a:solidFill>
                  <a:schemeClr val="lt1"/>
                </a:solidFill>
              </a:defRPr>
            </a:lvl1pPr>
            <a:lvl2pPr indent="-285750" lvl="1" marL="914400" rtl="0" algn="l">
              <a:lnSpc>
                <a:spcPct val="90000"/>
              </a:lnSpc>
              <a:spcBef>
                <a:spcPts val="1400"/>
              </a:spcBef>
              <a:spcAft>
                <a:spcPts val="0"/>
              </a:spcAft>
              <a:buClr>
                <a:schemeClr val="lt1"/>
              </a:buClr>
              <a:buSzPts val="900"/>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51" name="Google Shape;451;p44"/>
          <p:cNvSpPr txBox="1"/>
          <p:nvPr>
            <p:ph type="title"/>
          </p:nvPr>
        </p:nvSpPr>
        <p:spPr>
          <a:xfrm>
            <a:off x="7223126" y="490538"/>
            <a:ext cx="1714200" cy="11961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lt1"/>
              </a:buClr>
              <a:buSzPts val="2700"/>
              <a:buFont typeface="Arial"/>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452" name="Google Shape;452;p44"/>
          <p:cNvPicPr preferRelativeResize="0"/>
          <p:nvPr/>
        </p:nvPicPr>
        <p:blipFill rotWithShape="1">
          <a:blip r:embed="rId2">
            <a:alphaModFix/>
          </a:blip>
          <a:srcRect b="0" l="0" r="0" t="0"/>
          <a:stretch/>
        </p:blipFill>
        <p:spPr>
          <a:xfrm>
            <a:off x="8138872" y="4847287"/>
            <a:ext cx="809997" cy="149571"/>
          </a:xfrm>
          <a:prstGeom prst="rect">
            <a:avLst/>
          </a:prstGeom>
          <a:noFill/>
          <a:ln>
            <a:noFill/>
          </a:ln>
        </p:spPr>
      </p:pic>
    </p:spTree>
  </p:cSld>
  <p:clrMapOvr>
    <a:masterClrMapping/>
  </p:clrMapOvr>
  <p:extLst>
    <p:ext uri="{DCECCB84-F9BA-43D5-87BE-67443E8EF086}">
      <p15:sldGuideLst>
        <p15:guide id="1" pos="227">
          <p15:clr>
            <a:srgbClr val="547EBF"/>
          </p15:clr>
        </p15:guide>
        <p15:guide id="2" pos="2335">
          <p15:clr>
            <a:srgbClr val="547EBF"/>
          </p15:clr>
        </p15:guide>
        <p15:guide id="3" pos="4275">
          <p15:clr>
            <a:srgbClr val="547EBF"/>
          </p15:clr>
        </p15:guide>
        <p15:guide id="4" pos="2165">
          <p15:clr>
            <a:srgbClr val="547EBF"/>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sidebar">
  <p:cSld name=" Title and sidebar">
    <p:bg>
      <p:bgPr>
        <a:solidFill>
          <a:schemeClr val="lt1"/>
        </a:solidFill>
      </p:bgPr>
    </p:bg>
    <p:spTree>
      <p:nvGrpSpPr>
        <p:cNvPr id="453" name="Shape 453"/>
        <p:cNvGrpSpPr/>
        <p:nvPr/>
      </p:nvGrpSpPr>
      <p:grpSpPr>
        <a:xfrm>
          <a:off x="0" y="0"/>
          <a:ext cx="0" cy="0"/>
          <a:chOff x="0" y="0"/>
          <a:chExt cx="0" cy="0"/>
        </a:xfrm>
      </p:grpSpPr>
      <p:sp>
        <p:nvSpPr>
          <p:cNvPr id="454" name="Google Shape;454;p45"/>
          <p:cNvSpPr/>
          <p:nvPr/>
        </p:nvSpPr>
        <p:spPr>
          <a:xfrm>
            <a:off x="7009119" y="0"/>
            <a:ext cx="2134800" cy="5143500"/>
          </a:xfrm>
          <a:prstGeom prst="rect">
            <a:avLst/>
          </a:prstGeom>
          <a:solidFill>
            <a:schemeClr val="dk2"/>
          </a:solidFill>
          <a:ln>
            <a:noFill/>
          </a:ln>
        </p:spPr>
        <p:txBody>
          <a:bodyPr anchorCtr="0" anchor="ctr" bIns="46800" lIns="90000" spcFirstLastPara="1" rIns="90000" wrap="square" tIns="468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55" name="Google Shape;455;p45"/>
          <p:cNvCxnSpPr/>
          <p:nvPr/>
        </p:nvCxnSpPr>
        <p:spPr>
          <a:xfrm>
            <a:off x="7009118" y="0"/>
            <a:ext cx="0" cy="5143500"/>
          </a:xfrm>
          <a:prstGeom prst="straightConnector1">
            <a:avLst/>
          </a:prstGeom>
          <a:noFill/>
          <a:ln cap="flat" cmpd="sng" w="9525">
            <a:solidFill>
              <a:schemeClr val="lt1"/>
            </a:solidFill>
            <a:prstDash val="solid"/>
            <a:miter lim="800000"/>
            <a:headEnd len="sm" w="sm" type="none"/>
            <a:tailEnd len="sm" w="sm" type="none"/>
          </a:ln>
        </p:spPr>
      </p:cxnSp>
      <p:grpSp>
        <p:nvGrpSpPr>
          <p:cNvPr id="456" name="Google Shape;456;p45"/>
          <p:cNvGrpSpPr/>
          <p:nvPr/>
        </p:nvGrpSpPr>
        <p:grpSpPr>
          <a:xfrm>
            <a:off x="7223126" y="1813285"/>
            <a:ext cx="1920600" cy="21835"/>
            <a:chOff x="9639300" y="2417713"/>
            <a:chExt cx="2560800" cy="29113"/>
          </a:xfrm>
        </p:grpSpPr>
        <p:cxnSp>
          <p:nvCxnSpPr>
            <p:cNvPr id="457" name="Google Shape;457;p45"/>
            <p:cNvCxnSpPr/>
            <p:nvPr/>
          </p:nvCxnSpPr>
          <p:spPr>
            <a:xfrm>
              <a:off x="9639300" y="2417713"/>
              <a:ext cx="2560800" cy="0"/>
            </a:xfrm>
            <a:prstGeom prst="straightConnector1">
              <a:avLst/>
            </a:prstGeom>
            <a:solidFill>
              <a:schemeClr val="lt1"/>
            </a:solidFill>
            <a:ln cap="flat" cmpd="sng" w="25400">
              <a:solidFill>
                <a:schemeClr val="lt1"/>
              </a:solidFill>
              <a:prstDash val="solid"/>
              <a:miter lim="800000"/>
              <a:headEnd len="sm" w="sm" type="none"/>
              <a:tailEnd len="sm" w="sm" type="none"/>
            </a:ln>
          </p:spPr>
        </p:cxnSp>
        <p:cxnSp>
          <p:nvCxnSpPr>
            <p:cNvPr id="458" name="Google Shape;458;p45"/>
            <p:cNvCxnSpPr/>
            <p:nvPr/>
          </p:nvCxnSpPr>
          <p:spPr>
            <a:xfrm>
              <a:off x="9639300" y="2446826"/>
              <a:ext cx="1291200" cy="0"/>
            </a:xfrm>
            <a:prstGeom prst="straightConnector1">
              <a:avLst/>
            </a:prstGeom>
            <a:solidFill>
              <a:schemeClr val="lt1"/>
            </a:solidFill>
            <a:ln cap="flat" cmpd="sng" w="76200">
              <a:solidFill>
                <a:schemeClr val="lt1"/>
              </a:solidFill>
              <a:prstDash val="solid"/>
              <a:miter lim="800000"/>
              <a:headEnd len="sm" w="sm" type="none"/>
              <a:tailEnd len="sm" w="sm" type="none"/>
            </a:ln>
          </p:spPr>
        </p:cxnSp>
      </p:grpSp>
      <p:sp>
        <p:nvSpPr>
          <p:cNvPr id="459" name="Google Shape;459;p45"/>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60" name="Google Shape;460;p45"/>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61" name="Google Shape;461;p45"/>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462" name="Google Shape;462;p45"/>
          <p:cNvSpPr txBox="1"/>
          <p:nvPr>
            <p:ph idx="1" type="body"/>
          </p:nvPr>
        </p:nvSpPr>
        <p:spPr>
          <a:xfrm>
            <a:off x="359100" y="491399"/>
            <a:ext cx="6426900" cy="6750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1pPr>
            <a:lvl2pPr indent="-228600" lvl="1" marL="9144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2pPr>
            <a:lvl3pPr indent="-228600" lvl="2" marL="13716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3pPr>
            <a:lvl4pPr indent="-228600" lvl="3" marL="18288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4pPr>
            <a:lvl5pPr indent="-228600" lvl="4" marL="22860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5pPr>
            <a:lvl6pPr indent="-228600" lvl="5" marL="27432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6pPr>
            <a:lvl7pPr indent="-228600" lvl="6" marL="32004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7pPr>
            <a:lvl8pPr indent="-228600" lvl="7" marL="36576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8pPr>
            <a:lvl9pPr indent="-228600" lvl="8" marL="4114800" rtl="0" algn="l">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9pPr>
          </a:lstStyle>
          <a:p/>
        </p:txBody>
      </p:sp>
      <p:sp>
        <p:nvSpPr>
          <p:cNvPr id="463" name="Google Shape;463;p45"/>
          <p:cNvSpPr txBox="1"/>
          <p:nvPr>
            <p:ph idx="2" type="body"/>
          </p:nvPr>
        </p:nvSpPr>
        <p:spPr>
          <a:xfrm>
            <a:off x="7223126" y="3625832"/>
            <a:ext cx="1714200" cy="8634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64" name="Google Shape;464;p45"/>
          <p:cNvSpPr txBox="1"/>
          <p:nvPr>
            <p:ph idx="3" type="body"/>
          </p:nvPr>
        </p:nvSpPr>
        <p:spPr>
          <a:xfrm>
            <a:off x="7223126" y="2742193"/>
            <a:ext cx="1714200" cy="835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65" name="Google Shape;465;p45"/>
          <p:cNvSpPr txBox="1"/>
          <p:nvPr>
            <p:ph idx="4" type="body"/>
          </p:nvPr>
        </p:nvSpPr>
        <p:spPr>
          <a:xfrm>
            <a:off x="7223126" y="2073632"/>
            <a:ext cx="1714200" cy="6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1600"/>
              <a:buNone/>
              <a:defRPr sz="1600">
                <a:solidFill>
                  <a:schemeClr val="lt1"/>
                </a:solidFill>
              </a:defRPr>
            </a:lvl1pPr>
            <a:lvl2pPr indent="-285750" lvl="1" marL="914400" rtl="0" algn="l">
              <a:lnSpc>
                <a:spcPct val="90000"/>
              </a:lnSpc>
              <a:spcBef>
                <a:spcPts val="1400"/>
              </a:spcBef>
              <a:spcAft>
                <a:spcPts val="0"/>
              </a:spcAft>
              <a:buClr>
                <a:schemeClr val="lt1"/>
              </a:buClr>
              <a:buSzPts val="900"/>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66" name="Google Shape;466;p45"/>
          <p:cNvSpPr txBox="1"/>
          <p:nvPr>
            <p:ph type="title"/>
          </p:nvPr>
        </p:nvSpPr>
        <p:spPr>
          <a:xfrm>
            <a:off x="7223126" y="490538"/>
            <a:ext cx="1714200" cy="11961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lt1"/>
              </a:buClr>
              <a:buSzPts val="2700"/>
              <a:buFont typeface="Arial"/>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467" name="Google Shape;467;p45"/>
          <p:cNvPicPr preferRelativeResize="0"/>
          <p:nvPr/>
        </p:nvPicPr>
        <p:blipFill rotWithShape="1">
          <a:blip r:embed="rId2">
            <a:alphaModFix/>
          </a:blip>
          <a:srcRect b="0" l="0" r="0" t="0"/>
          <a:stretch/>
        </p:blipFill>
        <p:spPr>
          <a:xfrm>
            <a:off x="8138872" y="4847287"/>
            <a:ext cx="809997" cy="149571"/>
          </a:xfrm>
          <a:prstGeom prst="rect">
            <a:avLst/>
          </a:prstGeom>
          <a:noFill/>
          <a:ln>
            <a:noFill/>
          </a:ln>
        </p:spPr>
      </p:pic>
    </p:spTree>
  </p:cSld>
  <p:clrMapOvr>
    <a:masterClrMapping/>
  </p:clrMapOvr>
  <p:extLst>
    <p:ext uri="{DCECCB84-F9BA-43D5-87BE-67443E8EF086}">
      <p15:sldGuideLst>
        <p15:guide id="1" pos="227">
          <p15:clr>
            <a:srgbClr val="547EBF"/>
          </p15:clr>
        </p15:guide>
        <p15:guide id="2" pos="2335">
          <p15:clr>
            <a:srgbClr val="547EBF"/>
          </p15:clr>
        </p15:guide>
        <p15:guide id="3" pos="4275">
          <p15:clr>
            <a:srgbClr val="547EBF"/>
          </p15:clr>
        </p15:guide>
        <p15:guide id="4" pos="2165">
          <p15:clr>
            <a:srgbClr val="547EBF"/>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and wide sidebar">
  <p:cSld name="Picture and wide sidebar">
    <p:bg>
      <p:bgPr>
        <a:solidFill>
          <a:srgbClr val="D8D8D8"/>
        </a:solidFill>
      </p:bgPr>
    </p:bg>
    <p:spTree>
      <p:nvGrpSpPr>
        <p:cNvPr id="468" name="Shape 468"/>
        <p:cNvGrpSpPr/>
        <p:nvPr/>
      </p:nvGrpSpPr>
      <p:grpSpPr>
        <a:xfrm>
          <a:off x="0" y="0"/>
          <a:ext cx="0" cy="0"/>
          <a:chOff x="0" y="0"/>
          <a:chExt cx="0" cy="0"/>
        </a:xfrm>
      </p:grpSpPr>
      <p:sp>
        <p:nvSpPr>
          <p:cNvPr id="469" name="Google Shape;469;p46"/>
          <p:cNvSpPr/>
          <p:nvPr/>
        </p:nvSpPr>
        <p:spPr>
          <a:xfrm>
            <a:off x="4905376" y="0"/>
            <a:ext cx="4238700" cy="5143500"/>
          </a:xfrm>
          <a:prstGeom prst="rect">
            <a:avLst/>
          </a:prstGeom>
          <a:solidFill>
            <a:schemeClr val="dk2"/>
          </a:solidFill>
          <a:ln>
            <a:noFill/>
          </a:ln>
        </p:spPr>
        <p:txBody>
          <a:bodyPr anchorCtr="0" anchor="ctr" bIns="46800" lIns="90000" spcFirstLastPara="1" rIns="90000" wrap="square" tIns="468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470" name="Google Shape;470;p46"/>
          <p:cNvGrpSpPr/>
          <p:nvPr/>
        </p:nvGrpSpPr>
        <p:grpSpPr>
          <a:xfrm>
            <a:off x="5119383" y="1813285"/>
            <a:ext cx="4024575" cy="21835"/>
            <a:chOff x="9639300" y="2417713"/>
            <a:chExt cx="5366100" cy="29113"/>
          </a:xfrm>
        </p:grpSpPr>
        <p:cxnSp>
          <p:nvCxnSpPr>
            <p:cNvPr id="471" name="Google Shape;471;p46"/>
            <p:cNvCxnSpPr/>
            <p:nvPr/>
          </p:nvCxnSpPr>
          <p:spPr>
            <a:xfrm>
              <a:off x="9639300" y="2417713"/>
              <a:ext cx="5366100" cy="0"/>
            </a:xfrm>
            <a:prstGeom prst="straightConnector1">
              <a:avLst/>
            </a:prstGeom>
            <a:solidFill>
              <a:schemeClr val="lt1"/>
            </a:solidFill>
            <a:ln cap="flat" cmpd="sng" w="25400">
              <a:solidFill>
                <a:schemeClr val="lt1"/>
              </a:solidFill>
              <a:prstDash val="solid"/>
              <a:miter lim="800000"/>
              <a:headEnd len="sm" w="sm" type="none"/>
              <a:tailEnd len="sm" w="sm" type="none"/>
            </a:ln>
          </p:spPr>
        </p:cxnSp>
        <p:cxnSp>
          <p:nvCxnSpPr>
            <p:cNvPr id="472" name="Google Shape;472;p46"/>
            <p:cNvCxnSpPr/>
            <p:nvPr/>
          </p:nvCxnSpPr>
          <p:spPr>
            <a:xfrm>
              <a:off x="9639300" y="2446826"/>
              <a:ext cx="1291200" cy="0"/>
            </a:xfrm>
            <a:prstGeom prst="straightConnector1">
              <a:avLst/>
            </a:prstGeom>
            <a:solidFill>
              <a:schemeClr val="lt1"/>
            </a:solidFill>
            <a:ln cap="flat" cmpd="sng" w="76200">
              <a:solidFill>
                <a:schemeClr val="lt1"/>
              </a:solidFill>
              <a:prstDash val="solid"/>
              <a:miter lim="800000"/>
              <a:headEnd len="sm" w="sm" type="none"/>
              <a:tailEnd len="sm" w="sm" type="none"/>
            </a:ln>
          </p:spPr>
        </p:cxnSp>
      </p:grpSp>
      <p:cxnSp>
        <p:nvCxnSpPr>
          <p:cNvPr id="473" name="Google Shape;473;p46"/>
          <p:cNvCxnSpPr/>
          <p:nvPr/>
        </p:nvCxnSpPr>
        <p:spPr>
          <a:xfrm>
            <a:off x="4904093" y="0"/>
            <a:ext cx="0" cy="5143500"/>
          </a:xfrm>
          <a:prstGeom prst="straightConnector1">
            <a:avLst/>
          </a:prstGeom>
          <a:noFill/>
          <a:ln cap="flat" cmpd="sng" w="9525">
            <a:solidFill>
              <a:schemeClr val="lt1"/>
            </a:solidFill>
            <a:prstDash val="solid"/>
            <a:miter lim="800000"/>
            <a:headEnd len="sm" w="sm" type="none"/>
            <a:tailEnd len="sm" w="sm" type="none"/>
          </a:ln>
        </p:spPr>
      </p:cxnSp>
      <p:sp>
        <p:nvSpPr>
          <p:cNvPr id="474" name="Google Shape;474;p46"/>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75" name="Google Shape;475;p46"/>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76" name="Google Shape;476;p46"/>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477" name="Google Shape;477;p46"/>
          <p:cNvSpPr/>
          <p:nvPr>
            <p:ph idx="2" type="pic"/>
          </p:nvPr>
        </p:nvSpPr>
        <p:spPr>
          <a:xfrm>
            <a:off x="0" y="0"/>
            <a:ext cx="4905600" cy="5143500"/>
          </a:xfrm>
          <a:prstGeom prst="rect">
            <a:avLst/>
          </a:prstGeom>
          <a:noFill/>
          <a:ln>
            <a:noFill/>
          </a:ln>
        </p:spPr>
        <p:txBody>
          <a:bodyPr anchorCtr="0" anchor="ctr" bIns="0" lIns="0" spcFirstLastPara="1" rIns="0" wrap="square" tIns="648000">
            <a:noAutofit/>
          </a:bodyPr>
          <a:lstStyle>
            <a:lvl1pPr lvl="0" marR="0" rtl="0" algn="ctr">
              <a:lnSpc>
                <a:spcPct val="113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478" name="Google Shape;478;p46"/>
          <p:cNvSpPr txBox="1"/>
          <p:nvPr>
            <p:ph idx="1" type="body"/>
          </p:nvPr>
        </p:nvSpPr>
        <p:spPr>
          <a:xfrm>
            <a:off x="5119383" y="3625832"/>
            <a:ext cx="3817800" cy="8634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79" name="Google Shape;479;p46"/>
          <p:cNvSpPr txBox="1"/>
          <p:nvPr>
            <p:ph idx="3" type="body"/>
          </p:nvPr>
        </p:nvSpPr>
        <p:spPr>
          <a:xfrm>
            <a:off x="5119383" y="2742193"/>
            <a:ext cx="3817800" cy="835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80" name="Google Shape;480;p46"/>
          <p:cNvSpPr txBox="1"/>
          <p:nvPr>
            <p:ph idx="4" type="body"/>
          </p:nvPr>
        </p:nvSpPr>
        <p:spPr>
          <a:xfrm>
            <a:off x="5119383" y="2073632"/>
            <a:ext cx="3817800" cy="6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1600"/>
              <a:buNone/>
              <a:defRPr sz="1600">
                <a:solidFill>
                  <a:schemeClr val="lt1"/>
                </a:solidFill>
              </a:defRPr>
            </a:lvl1pPr>
            <a:lvl2pPr indent="-285750" lvl="1" marL="914400" rtl="0" algn="l">
              <a:lnSpc>
                <a:spcPct val="90000"/>
              </a:lnSpc>
              <a:spcBef>
                <a:spcPts val="1400"/>
              </a:spcBef>
              <a:spcAft>
                <a:spcPts val="0"/>
              </a:spcAft>
              <a:buClr>
                <a:schemeClr val="lt1"/>
              </a:buClr>
              <a:buSzPts val="900"/>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81" name="Google Shape;481;p46"/>
          <p:cNvSpPr txBox="1"/>
          <p:nvPr>
            <p:ph type="title"/>
          </p:nvPr>
        </p:nvSpPr>
        <p:spPr>
          <a:xfrm>
            <a:off x="5119383" y="490269"/>
            <a:ext cx="3817800" cy="11880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lt1"/>
              </a:buClr>
              <a:buSzPts val="2700"/>
              <a:buFont typeface="Arial"/>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482" name="Google Shape;482;p46"/>
          <p:cNvPicPr preferRelativeResize="0"/>
          <p:nvPr/>
        </p:nvPicPr>
        <p:blipFill rotWithShape="1">
          <a:blip r:embed="rId2">
            <a:alphaModFix/>
          </a:blip>
          <a:srcRect b="0" l="0" r="0" t="0"/>
          <a:stretch/>
        </p:blipFill>
        <p:spPr>
          <a:xfrm>
            <a:off x="8138872" y="4847287"/>
            <a:ext cx="809997" cy="149571"/>
          </a:xfrm>
          <a:prstGeom prst="rect">
            <a:avLst/>
          </a:prstGeom>
          <a:noFill/>
          <a:ln>
            <a:noFill/>
          </a:ln>
        </p:spPr>
      </p:pic>
    </p:spTree>
  </p:cSld>
  <p:clrMapOvr>
    <a:masterClrMapping/>
  </p:clrMapOvr>
  <p:extLst>
    <p:ext uri="{DCECCB84-F9BA-43D5-87BE-67443E8EF086}">
      <p15:sldGuideLst>
        <p15:guide id="1" orient="horz" pos="1237">
          <p15:clr>
            <a:srgbClr val="547EBF"/>
          </p15:clr>
        </p15:guide>
        <p15:guide id="2" orient="horz" pos="2003">
          <p15:clr>
            <a:srgbClr val="547EBF"/>
          </p15:clr>
        </p15:guide>
        <p15:guide id="3" pos="1910">
          <p15:clr>
            <a:srgbClr val="547EBF"/>
          </p15:clr>
        </p15:guide>
        <p15:guide id="4" pos="1181">
          <p15:clr>
            <a:srgbClr val="547EBF"/>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wide sidebar">
  <p:cSld name="Content and wide sidebar">
    <p:bg>
      <p:bgPr>
        <a:solidFill>
          <a:schemeClr val="lt1"/>
        </a:solidFill>
      </p:bgPr>
    </p:bg>
    <p:spTree>
      <p:nvGrpSpPr>
        <p:cNvPr id="483" name="Shape 483"/>
        <p:cNvGrpSpPr/>
        <p:nvPr/>
      </p:nvGrpSpPr>
      <p:grpSpPr>
        <a:xfrm>
          <a:off x="0" y="0"/>
          <a:ext cx="0" cy="0"/>
          <a:chOff x="0" y="0"/>
          <a:chExt cx="0" cy="0"/>
        </a:xfrm>
      </p:grpSpPr>
      <p:sp>
        <p:nvSpPr>
          <p:cNvPr id="484" name="Google Shape;484;p47"/>
          <p:cNvSpPr/>
          <p:nvPr/>
        </p:nvSpPr>
        <p:spPr>
          <a:xfrm>
            <a:off x="4905376" y="0"/>
            <a:ext cx="4238700" cy="5143500"/>
          </a:xfrm>
          <a:prstGeom prst="rect">
            <a:avLst/>
          </a:prstGeom>
          <a:solidFill>
            <a:schemeClr val="dk2"/>
          </a:solidFill>
          <a:ln>
            <a:noFill/>
          </a:ln>
        </p:spPr>
        <p:txBody>
          <a:bodyPr anchorCtr="0" anchor="ctr" bIns="46800" lIns="90000" spcFirstLastPara="1" rIns="90000" wrap="square" tIns="468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485" name="Google Shape;485;p47"/>
          <p:cNvGrpSpPr/>
          <p:nvPr/>
        </p:nvGrpSpPr>
        <p:grpSpPr>
          <a:xfrm>
            <a:off x="5119383" y="1813285"/>
            <a:ext cx="4024575" cy="21835"/>
            <a:chOff x="9639300" y="2417713"/>
            <a:chExt cx="5366100" cy="29113"/>
          </a:xfrm>
        </p:grpSpPr>
        <p:cxnSp>
          <p:nvCxnSpPr>
            <p:cNvPr id="486" name="Google Shape;486;p47"/>
            <p:cNvCxnSpPr/>
            <p:nvPr/>
          </p:nvCxnSpPr>
          <p:spPr>
            <a:xfrm>
              <a:off x="9639300" y="2417713"/>
              <a:ext cx="5366100" cy="0"/>
            </a:xfrm>
            <a:prstGeom prst="straightConnector1">
              <a:avLst/>
            </a:prstGeom>
            <a:solidFill>
              <a:schemeClr val="lt1"/>
            </a:solidFill>
            <a:ln cap="flat" cmpd="sng" w="25400">
              <a:solidFill>
                <a:schemeClr val="lt1"/>
              </a:solidFill>
              <a:prstDash val="solid"/>
              <a:miter lim="800000"/>
              <a:headEnd len="sm" w="sm" type="none"/>
              <a:tailEnd len="sm" w="sm" type="none"/>
            </a:ln>
          </p:spPr>
        </p:cxnSp>
        <p:cxnSp>
          <p:nvCxnSpPr>
            <p:cNvPr id="487" name="Google Shape;487;p47"/>
            <p:cNvCxnSpPr/>
            <p:nvPr/>
          </p:nvCxnSpPr>
          <p:spPr>
            <a:xfrm>
              <a:off x="9639300" y="2446826"/>
              <a:ext cx="1291200" cy="0"/>
            </a:xfrm>
            <a:prstGeom prst="straightConnector1">
              <a:avLst/>
            </a:prstGeom>
            <a:solidFill>
              <a:schemeClr val="lt1"/>
            </a:solidFill>
            <a:ln cap="flat" cmpd="sng" w="76200">
              <a:solidFill>
                <a:schemeClr val="lt1"/>
              </a:solidFill>
              <a:prstDash val="solid"/>
              <a:miter lim="800000"/>
              <a:headEnd len="sm" w="sm" type="none"/>
              <a:tailEnd len="sm" w="sm" type="none"/>
            </a:ln>
          </p:spPr>
        </p:cxnSp>
      </p:grpSp>
      <p:cxnSp>
        <p:nvCxnSpPr>
          <p:cNvPr id="488" name="Google Shape;488;p47"/>
          <p:cNvCxnSpPr/>
          <p:nvPr/>
        </p:nvCxnSpPr>
        <p:spPr>
          <a:xfrm>
            <a:off x="4904093" y="0"/>
            <a:ext cx="0" cy="5143500"/>
          </a:xfrm>
          <a:prstGeom prst="straightConnector1">
            <a:avLst/>
          </a:prstGeom>
          <a:noFill/>
          <a:ln cap="flat" cmpd="sng" w="9525">
            <a:solidFill>
              <a:schemeClr val="lt1"/>
            </a:solidFill>
            <a:prstDash val="solid"/>
            <a:miter lim="800000"/>
            <a:headEnd len="sm" w="sm" type="none"/>
            <a:tailEnd len="sm" w="sm" type="none"/>
          </a:ln>
        </p:spPr>
      </p:cxnSp>
      <p:sp>
        <p:nvSpPr>
          <p:cNvPr id="489" name="Google Shape;489;p47"/>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90" name="Google Shape;490;p47"/>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91" name="Google Shape;491;p47"/>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492" name="Google Shape;492;p47"/>
          <p:cNvSpPr txBox="1"/>
          <p:nvPr>
            <p:ph idx="1" type="body"/>
          </p:nvPr>
        </p:nvSpPr>
        <p:spPr>
          <a:xfrm>
            <a:off x="359099" y="1169100"/>
            <a:ext cx="4212900" cy="32613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93" name="Google Shape;493;p47"/>
          <p:cNvSpPr txBox="1"/>
          <p:nvPr>
            <p:ph idx="2" type="body"/>
          </p:nvPr>
        </p:nvSpPr>
        <p:spPr>
          <a:xfrm>
            <a:off x="359569" y="492918"/>
            <a:ext cx="4212600" cy="675000"/>
          </a:xfrm>
          <a:prstGeom prst="rect">
            <a:avLst/>
          </a:prstGeom>
          <a:noFill/>
          <a:ln>
            <a:noFill/>
          </a:ln>
        </p:spPr>
        <p:txBody>
          <a:bodyPr anchorCtr="0" anchor="t" bIns="0" lIns="0" spcFirstLastPara="1" rIns="0" wrap="square" tIns="0">
            <a:noAutofit/>
          </a:bodyPr>
          <a:lstStyle>
            <a:lvl1pPr indent="-228600" lvl="0" marL="457200" marR="0" rtl="0" algn="l">
              <a:lnSpc>
                <a:spcPct val="110000"/>
              </a:lnSpc>
              <a:spcBef>
                <a:spcPts val="0"/>
              </a:spcBef>
              <a:spcAft>
                <a:spcPts val="0"/>
              </a:spcAft>
              <a:buClr>
                <a:schemeClr val="dk2"/>
              </a:buClr>
              <a:buSzPts val="1900"/>
              <a:buFont typeface="Arial"/>
              <a:buNone/>
              <a:defRPr sz="1900">
                <a:solidFill>
                  <a:schemeClr val="dk2"/>
                </a:solidFill>
              </a:defRPr>
            </a:lvl1pPr>
            <a:lvl2pPr indent="-400050" lvl="1" marL="914400" rtl="0" algn="l">
              <a:lnSpc>
                <a:spcPct val="113000"/>
              </a:lnSpc>
              <a:spcBef>
                <a:spcPts val="0"/>
              </a:spcBef>
              <a:spcAft>
                <a:spcPts val="0"/>
              </a:spcAft>
              <a:buClr>
                <a:schemeClr val="lt1"/>
              </a:buClr>
              <a:buSzPts val="2700"/>
              <a:buChar char="–"/>
              <a:defRPr sz="2700">
                <a:solidFill>
                  <a:schemeClr val="lt1"/>
                </a:solidFill>
              </a:defRPr>
            </a:lvl2pPr>
            <a:lvl3pPr indent="-400050" lvl="2" marL="1371600" rtl="0" algn="l">
              <a:lnSpc>
                <a:spcPct val="113000"/>
              </a:lnSpc>
              <a:spcBef>
                <a:spcPts val="0"/>
              </a:spcBef>
              <a:spcAft>
                <a:spcPts val="0"/>
              </a:spcAft>
              <a:buClr>
                <a:schemeClr val="lt1"/>
              </a:buClr>
              <a:buSzPts val="2700"/>
              <a:buChar char="–"/>
              <a:defRPr sz="2700">
                <a:solidFill>
                  <a:schemeClr val="lt1"/>
                </a:solidFill>
              </a:defRPr>
            </a:lvl3pPr>
            <a:lvl4pPr indent="-400050" lvl="3" marL="1828800" rtl="0" algn="l">
              <a:lnSpc>
                <a:spcPct val="113000"/>
              </a:lnSpc>
              <a:spcBef>
                <a:spcPts val="0"/>
              </a:spcBef>
              <a:spcAft>
                <a:spcPts val="0"/>
              </a:spcAft>
              <a:buClr>
                <a:schemeClr val="lt1"/>
              </a:buClr>
              <a:buSzPts val="2700"/>
              <a:buChar char="–"/>
              <a:defRPr sz="2700">
                <a:solidFill>
                  <a:schemeClr val="lt1"/>
                </a:solidFill>
              </a:defRPr>
            </a:lvl4pPr>
            <a:lvl5pPr indent="-400050" lvl="4" marL="2286000" rtl="0" algn="l">
              <a:lnSpc>
                <a:spcPct val="113000"/>
              </a:lnSpc>
              <a:spcBef>
                <a:spcPts val="0"/>
              </a:spcBef>
              <a:spcAft>
                <a:spcPts val="0"/>
              </a:spcAft>
              <a:buClr>
                <a:schemeClr val="lt1"/>
              </a:buClr>
              <a:buSzPts val="2700"/>
              <a:buChar char="–"/>
              <a:defRPr sz="27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94" name="Google Shape;494;p47"/>
          <p:cNvSpPr txBox="1"/>
          <p:nvPr>
            <p:ph idx="3" type="body"/>
          </p:nvPr>
        </p:nvSpPr>
        <p:spPr>
          <a:xfrm>
            <a:off x="5119383" y="3625832"/>
            <a:ext cx="3817800" cy="8634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95" name="Google Shape;495;p47"/>
          <p:cNvSpPr txBox="1"/>
          <p:nvPr>
            <p:ph idx="4" type="body"/>
          </p:nvPr>
        </p:nvSpPr>
        <p:spPr>
          <a:xfrm>
            <a:off x="5119383" y="2742193"/>
            <a:ext cx="3817800" cy="835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96" name="Google Shape;496;p47"/>
          <p:cNvSpPr txBox="1"/>
          <p:nvPr>
            <p:ph idx="5" type="body"/>
          </p:nvPr>
        </p:nvSpPr>
        <p:spPr>
          <a:xfrm>
            <a:off x="5119383" y="2073632"/>
            <a:ext cx="3817800" cy="6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1600"/>
              <a:buNone/>
              <a:defRPr sz="1600">
                <a:solidFill>
                  <a:schemeClr val="lt1"/>
                </a:solidFill>
              </a:defRPr>
            </a:lvl1pPr>
            <a:lvl2pPr indent="-285750" lvl="1" marL="914400" rtl="0" algn="l">
              <a:lnSpc>
                <a:spcPct val="90000"/>
              </a:lnSpc>
              <a:spcBef>
                <a:spcPts val="1400"/>
              </a:spcBef>
              <a:spcAft>
                <a:spcPts val="0"/>
              </a:spcAft>
              <a:buClr>
                <a:schemeClr val="lt1"/>
              </a:buClr>
              <a:buSzPts val="900"/>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497" name="Google Shape;497;p47"/>
          <p:cNvSpPr txBox="1"/>
          <p:nvPr>
            <p:ph type="title"/>
          </p:nvPr>
        </p:nvSpPr>
        <p:spPr>
          <a:xfrm>
            <a:off x="5119383" y="490269"/>
            <a:ext cx="3817800" cy="11880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lt1"/>
              </a:buClr>
              <a:buSzPts val="2700"/>
              <a:buFont typeface="Arial"/>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498" name="Google Shape;498;p47"/>
          <p:cNvPicPr preferRelativeResize="0"/>
          <p:nvPr/>
        </p:nvPicPr>
        <p:blipFill rotWithShape="1">
          <a:blip r:embed="rId2">
            <a:alphaModFix/>
          </a:blip>
          <a:srcRect b="0" l="0" r="0" t="0"/>
          <a:stretch/>
        </p:blipFill>
        <p:spPr>
          <a:xfrm>
            <a:off x="8138872" y="4847287"/>
            <a:ext cx="809997" cy="149571"/>
          </a:xfrm>
          <a:prstGeom prst="rect">
            <a:avLst/>
          </a:prstGeom>
          <a:noFill/>
          <a:ln>
            <a:noFill/>
          </a:ln>
        </p:spPr>
      </p:pic>
    </p:spTree>
  </p:cSld>
  <p:clrMapOvr>
    <a:masterClrMapping/>
  </p:clrMapOvr>
  <p:extLst>
    <p:ext uri="{DCECCB84-F9BA-43D5-87BE-67443E8EF086}">
      <p15:sldGuideLst>
        <p15:guide id="1"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ext and wide sidebar">
  <p:cSld name="Content, text and wide sidebar">
    <p:bg>
      <p:bgPr>
        <a:solidFill>
          <a:schemeClr val="lt1"/>
        </a:solidFill>
      </p:bgPr>
    </p:bg>
    <p:spTree>
      <p:nvGrpSpPr>
        <p:cNvPr id="499" name="Shape 499"/>
        <p:cNvGrpSpPr/>
        <p:nvPr/>
      </p:nvGrpSpPr>
      <p:grpSpPr>
        <a:xfrm>
          <a:off x="0" y="0"/>
          <a:ext cx="0" cy="0"/>
          <a:chOff x="0" y="0"/>
          <a:chExt cx="0" cy="0"/>
        </a:xfrm>
      </p:grpSpPr>
      <p:sp>
        <p:nvSpPr>
          <p:cNvPr id="500" name="Google Shape;500;p48"/>
          <p:cNvSpPr/>
          <p:nvPr/>
        </p:nvSpPr>
        <p:spPr>
          <a:xfrm>
            <a:off x="4905376" y="0"/>
            <a:ext cx="4238700" cy="5143500"/>
          </a:xfrm>
          <a:prstGeom prst="rect">
            <a:avLst/>
          </a:prstGeom>
          <a:solidFill>
            <a:schemeClr val="dk2"/>
          </a:solidFill>
          <a:ln>
            <a:noFill/>
          </a:ln>
        </p:spPr>
        <p:txBody>
          <a:bodyPr anchorCtr="0" anchor="ctr" bIns="46800" lIns="90000" spcFirstLastPara="1" rIns="90000" wrap="square" tIns="468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501" name="Google Shape;501;p48"/>
          <p:cNvGrpSpPr/>
          <p:nvPr/>
        </p:nvGrpSpPr>
        <p:grpSpPr>
          <a:xfrm>
            <a:off x="5119383" y="1813285"/>
            <a:ext cx="4024575" cy="21835"/>
            <a:chOff x="9639300" y="2417713"/>
            <a:chExt cx="5366100" cy="29113"/>
          </a:xfrm>
        </p:grpSpPr>
        <p:cxnSp>
          <p:nvCxnSpPr>
            <p:cNvPr id="502" name="Google Shape;502;p48"/>
            <p:cNvCxnSpPr/>
            <p:nvPr/>
          </p:nvCxnSpPr>
          <p:spPr>
            <a:xfrm>
              <a:off x="9639300" y="2417713"/>
              <a:ext cx="5366100" cy="0"/>
            </a:xfrm>
            <a:prstGeom prst="straightConnector1">
              <a:avLst/>
            </a:prstGeom>
            <a:solidFill>
              <a:schemeClr val="lt1"/>
            </a:solidFill>
            <a:ln cap="flat" cmpd="sng" w="25400">
              <a:solidFill>
                <a:schemeClr val="lt1"/>
              </a:solidFill>
              <a:prstDash val="solid"/>
              <a:miter lim="800000"/>
              <a:headEnd len="sm" w="sm" type="none"/>
              <a:tailEnd len="sm" w="sm" type="none"/>
            </a:ln>
          </p:spPr>
        </p:cxnSp>
        <p:cxnSp>
          <p:nvCxnSpPr>
            <p:cNvPr id="503" name="Google Shape;503;p48"/>
            <p:cNvCxnSpPr/>
            <p:nvPr/>
          </p:nvCxnSpPr>
          <p:spPr>
            <a:xfrm>
              <a:off x="9639300" y="2446826"/>
              <a:ext cx="1291200" cy="0"/>
            </a:xfrm>
            <a:prstGeom prst="straightConnector1">
              <a:avLst/>
            </a:prstGeom>
            <a:solidFill>
              <a:schemeClr val="lt1"/>
            </a:solidFill>
            <a:ln cap="flat" cmpd="sng" w="76200">
              <a:solidFill>
                <a:schemeClr val="lt1"/>
              </a:solidFill>
              <a:prstDash val="solid"/>
              <a:miter lim="800000"/>
              <a:headEnd len="sm" w="sm" type="none"/>
              <a:tailEnd len="sm" w="sm" type="none"/>
            </a:ln>
          </p:spPr>
        </p:cxnSp>
      </p:grpSp>
      <p:cxnSp>
        <p:nvCxnSpPr>
          <p:cNvPr id="504" name="Google Shape;504;p48"/>
          <p:cNvCxnSpPr/>
          <p:nvPr/>
        </p:nvCxnSpPr>
        <p:spPr>
          <a:xfrm>
            <a:off x="4904093" y="0"/>
            <a:ext cx="0" cy="5143500"/>
          </a:xfrm>
          <a:prstGeom prst="straightConnector1">
            <a:avLst/>
          </a:prstGeom>
          <a:noFill/>
          <a:ln cap="flat" cmpd="sng" w="9525">
            <a:solidFill>
              <a:schemeClr val="lt1"/>
            </a:solidFill>
            <a:prstDash val="solid"/>
            <a:miter lim="800000"/>
            <a:headEnd len="sm" w="sm" type="none"/>
            <a:tailEnd len="sm" w="sm" type="none"/>
          </a:ln>
        </p:spPr>
      </p:cxnSp>
      <p:sp>
        <p:nvSpPr>
          <p:cNvPr id="505" name="Google Shape;505;p48"/>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06" name="Google Shape;506;p48"/>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07" name="Google Shape;507;p48"/>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508" name="Google Shape;508;p48"/>
          <p:cNvSpPr txBox="1"/>
          <p:nvPr>
            <p:ph idx="1" type="body"/>
          </p:nvPr>
        </p:nvSpPr>
        <p:spPr>
          <a:xfrm>
            <a:off x="359569" y="4192191"/>
            <a:ext cx="4212600" cy="243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09" name="Google Shape;509;p48"/>
          <p:cNvSpPr txBox="1"/>
          <p:nvPr>
            <p:ph idx="2" type="body"/>
          </p:nvPr>
        </p:nvSpPr>
        <p:spPr>
          <a:xfrm>
            <a:off x="359569" y="1545432"/>
            <a:ext cx="4212000" cy="2592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298450" lvl="1" marL="914400" rtl="0" algn="l">
              <a:lnSpc>
                <a:spcPct val="113000"/>
              </a:lnSpc>
              <a:spcBef>
                <a:spcPts val="0"/>
              </a:spcBef>
              <a:spcAft>
                <a:spcPts val="0"/>
              </a:spcAft>
              <a:buClr>
                <a:srgbClr val="595959"/>
              </a:buClr>
              <a:buSzPts val="1100"/>
              <a:buChar char="–"/>
              <a:defRPr/>
            </a:lvl2pPr>
            <a:lvl3pPr indent="-298450" lvl="2" marL="1371600" rtl="0" algn="l">
              <a:lnSpc>
                <a:spcPct val="113000"/>
              </a:lnSpc>
              <a:spcBef>
                <a:spcPts val="0"/>
              </a:spcBef>
              <a:spcAft>
                <a:spcPts val="0"/>
              </a:spcAft>
              <a:buClr>
                <a:srgbClr val="595959"/>
              </a:buClr>
              <a:buSzPts val="1100"/>
              <a:buChar char="–"/>
              <a:defRPr/>
            </a:lvl3pPr>
            <a:lvl4pPr indent="-298450" lvl="3" marL="1828800" rtl="0" algn="l">
              <a:lnSpc>
                <a:spcPct val="113000"/>
              </a:lnSpc>
              <a:spcBef>
                <a:spcPts val="0"/>
              </a:spcBef>
              <a:spcAft>
                <a:spcPts val="0"/>
              </a:spcAft>
              <a:buClr>
                <a:srgbClr val="595959"/>
              </a:buClr>
              <a:buSzPts val="1100"/>
              <a:buChar char="–"/>
              <a:defRPr/>
            </a:lvl4pPr>
            <a:lvl5pPr indent="-298450" lvl="4" marL="2286000" rtl="0" algn="l">
              <a:lnSpc>
                <a:spcPct val="113000"/>
              </a:lnSpc>
              <a:spcBef>
                <a:spcPts val="0"/>
              </a:spcBef>
              <a:spcAft>
                <a:spcPts val="0"/>
              </a:spcAft>
              <a:buClr>
                <a:srgbClr val="595959"/>
              </a:buClr>
              <a:buSzPts val="11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10" name="Google Shape;510;p48"/>
          <p:cNvSpPr txBox="1"/>
          <p:nvPr>
            <p:ph idx="3" type="body"/>
          </p:nvPr>
        </p:nvSpPr>
        <p:spPr>
          <a:xfrm>
            <a:off x="359100" y="1169100"/>
            <a:ext cx="4212000" cy="3171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11" name="Google Shape;511;p48"/>
          <p:cNvSpPr txBox="1"/>
          <p:nvPr>
            <p:ph idx="4" type="body"/>
          </p:nvPr>
        </p:nvSpPr>
        <p:spPr>
          <a:xfrm>
            <a:off x="359100" y="491399"/>
            <a:ext cx="4212000" cy="675000"/>
          </a:xfrm>
          <a:prstGeom prst="rect">
            <a:avLst/>
          </a:prstGeom>
          <a:noFill/>
          <a:ln>
            <a:noFill/>
          </a:ln>
        </p:spPr>
        <p:txBody>
          <a:bodyPr anchorCtr="0" anchor="t" bIns="0" lIns="0" spcFirstLastPara="1" rIns="0" wrap="square" tIns="0">
            <a:noAutofit/>
          </a:bodyPr>
          <a:lstStyle>
            <a:lvl1pPr indent="-228600" lvl="0" marL="457200" marR="0" rtl="0" algn="l">
              <a:lnSpc>
                <a:spcPct val="110000"/>
              </a:lnSpc>
              <a:spcBef>
                <a:spcPts val="0"/>
              </a:spcBef>
              <a:spcAft>
                <a:spcPts val="0"/>
              </a:spcAft>
              <a:buClr>
                <a:schemeClr val="dk2"/>
              </a:buClr>
              <a:buSzPts val="1900"/>
              <a:buFont typeface="Arial"/>
              <a:buNone/>
              <a:defRPr sz="1900">
                <a:solidFill>
                  <a:schemeClr val="dk2"/>
                </a:solidFill>
              </a:defRPr>
            </a:lvl1pPr>
            <a:lvl2pPr indent="-400050" lvl="1" marL="914400" rtl="0" algn="l">
              <a:lnSpc>
                <a:spcPct val="113000"/>
              </a:lnSpc>
              <a:spcBef>
                <a:spcPts val="0"/>
              </a:spcBef>
              <a:spcAft>
                <a:spcPts val="0"/>
              </a:spcAft>
              <a:buClr>
                <a:schemeClr val="lt1"/>
              </a:buClr>
              <a:buSzPts val="2700"/>
              <a:buChar char="–"/>
              <a:defRPr sz="2700">
                <a:solidFill>
                  <a:schemeClr val="lt1"/>
                </a:solidFill>
              </a:defRPr>
            </a:lvl2pPr>
            <a:lvl3pPr indent="-400050" lvl="2" marL="1371600" rtl="0" algn="l">
              <a:lnSpc>
                <a:spcPct val="113000"/>
              </a:lnSpc>
              <a:spcBef>
                <a:spcPts val="0"/>
              </a:spcBef>
              <a:spcAft>
                <a:spcPts val="0"/>
              </a:spcAft>
              <a:buClr>
                <a:schemeClr val="lt1"/>
              </a:buClr>
              <a:buSzPts val="2700"/>
              <a:buChar char="–"/>
              <a:defRPr sz="2700">
                <a:solidFill>
                  <a:schemeClr val="lt1"/>
                </a:solidFill>
              </a:defRPr>
            </a:lvl3pPr>
            <a:lvl4pPr indent="-400050" lvl="3" marL="1828800" rtl="0" algn="l">
              <a:lnSpc>
                <a:spcPct val="113000"/>
              </a:lnSpc>
              <a:spcBef>
                <a:spcPts val="0"/>
              </a:spcBef>
              <a:spcAft>
                <a:spcPts val="0"/>
              </a:spcAft>
              <a:buClr>
                <a:schemeClr val="lt1"/>
              </a:buClr>
              <a:buSzPts val="2700"/>
              <a:buChar char="–"/>
              <a:defRPr sz="2700">
                <a:solidFill>
                  <a:schemeClr val="lt1"/>
                </a:solidFill>
              </a:defRPr>
            </a:lvl4pPr>
            <a:lvl5pPr indent="-400050" lvl="4" marL="2286000" rtl="0" algn="l">
              <a:lnSpc>
                <a:spcPct val="113000"/>
              </a:lnSpc>
              <a:spcBef>
                <a:spcPts val="0"/>
              </a:spcBef>
              <a:spcAft>
                <a:spcPts val="0"/>
              </a:spcAft>
              <a:buClr>
                <a:schemeClr val="lt1"/>
              </a:buClr>
              <a:buSzPts val="2700"/>
              <a:buChar char="–"/>
              <a:defRPr sz="27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12" name="Google Shape;512;p48"/>
          <p:cNvSpPr txBox="1"/>
          <p:nvPr>
            <p:ph idx="5" type="body"/>
          </p:nvPr>
        </p:nvSpPr>
        <p:spPr>
          <a:xfrm>
            <a:off x="5119383" y="3625832"/>
            <a:ext cx="3817800" cy="8634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13" name="Google Shape;513;p48"/>
          <p:cNvSpPr txBox="1"/>
          <p:nvPr>
            <p:ph idx="6" type="body"/>
          </p:nvPr>
        </p:nvSpPr>
        <p:spPr>
          <a:xfrm>
            <a:off x="5119383" y="2742193"/>
            <a:ext cx="3817800" cy="835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14" name="Google Shape;514;p48"/>
          <p:cNvSpPr txBox="1"/>
          <p:nvPr>
            <p:ph idx="7" type="body"/>
          </p:nvPr>
        </p:nvSpPr>
        <p:spPr>
          <a:xfrm>
            <a:off x="5119383" y="2073632"/>
            <a:ext cx="3817800" cy="6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1600"/>
              <a:buNone/>
              <a:defRPr sz="1600">
                <a:solidFill>
                  <a:schemeClr val="lt1"/>
                </a:solidFill>
              </a:defRPr>
            </a:lvl1pPr>
            <a:lvl2pPr indent="-285750" lvl="1" marL="914400" rtl="0" algn="l">
              <a:lnSpc>
                <a:spcPct val="90000"/>
              </a:lnSpc>
              <a:spcBef>
                <a:spcPts val="1400"/>
              </a:spcBef>
              <a:spcAft>
                <a:spcPts val="0"/>
              </a:spcAft>
              <a:buClr>
                <a:schemeClr val="lt1"/>
              </a:buClr>
              <a:buSzPts val="900"/>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15" name="Google Shape;515;p48"/>
          <p:cNvSpPr txBox="1"/>
          <p:nvPr>
            <p:ph type="title"/>
          </p:nvPr>
        </p:nvSpPr>
        <p:spPr>
          <a:xfrm>
            <a:off x="5119383" y="490269"/>
            <a:ext cx="3817800" cy="11880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lt1"/>
              </a:buClr>
              <a:buSzPts val="2700"/>
              <a:buFont typeface="Arial"/>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516" name="Google Shape;516;p48"/>
          <p:cNvPicPr preferRelativeResize="0"/>
          <p:nvPr/>
        </p:nvPicPr>
        <p:blipFill rotWithShape="1">
          <a:blip r:embed="rId2">
            <a:alphaModFix/>
          </a:blip>
          <a:srcRect b="0" l="0" r="0" t="0"/>
          <a:stretch/>
        </p:blipFill>
        <p:spPr>
          <a:xfrm>
            <a:off x="8138872" y="4847287"/>
            <a:ext cx="809997" cy="149571"/>
          </a:xfrm>
          <a:prstGeom prst="rect">
            <a:avLst/>
          </a:prstGeom>
          <a:noFill/>
          <a:ln>
            <a:noFill/>
          </a:ln>
        </p:spPr>
      </p:pic>
    </p:spTree>
  </p:cSld>
  <p:clrMapOvr>
    <a:masterClrMapping/>
  </p:clrMapOvr>
  <p:extLst>
    <p:ext uri="{DCECCB84-F9BA-43D5-87BE-67443E8EF086}">
      <p15:sldGuideLst>
        <p15:guide id="1" pos="2880">
          <p15:clr>
            <a:srgbClr val="547EBF"/>
          </p15:clr>
        </p15:guide>
        <p15:guide id="2" pos="3084">
          <p15:clr>
            <a:srgbClr val="547EBF"/>
          </p15:clr>
        </p15:guide>
        <p15:guide id="3" pos="227">
          <p15:clr>
            <a:srgbClr val="547EBF"/>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text and wide sidebar">
  <p:cSld name="Picture, text and wide sidebar">
    <p:bg>
      <p:bgPr>
        <a:solidFill>
          <a:schemeClr val="lt1"/>
        </a:solidFill>
      </p:bgPr>
    </p:bg>
    <p:spTree>
      <p:nvGrpSpPr>
        <p:cNvPr id="517" name="Shape 517"/>
        <p:cNvGrpSpPr/>
        <p:nvPr/>
      </p:nvGrpSpPr>
      <p:grpSpPr>
        <a:xfrm>
          <a:off x="0" y="0"/>
          <a:ext cx="0" cy="0"/>
          <a:chOff x="0" y="0"/>
          <a:chExt cx="0" cy="0"/>
        </a:xfrm>
      </p:grpSpPr>
      <p:sp>
        <p:nvSpPr>
          <p:cNvPr id="518" name="Google Shape;518;p49"/>
          <p:cNvSpPr/>
          <p:nvPr/>
        </p:nvSpPr>
        <p:spPr>
          <a:xfrm>
            <a:off x="4905376" y="0"/>
            <a:ext cx="4238700" cy="5143500"/>
          </a:xfrm>
          <a:prstGeom prst="rect">
            <a:avLst/>
          </a:prstGeom>
          <a:solidFill>
            <a:schemeClr val="dk2"/>
          </a:solidFill>
          <a:ln>
            <a:noFill/>
          </a:ln>
        </p:spPr>
        <p:txBody>
          <a:bodyPr anchorCtr="0" anchor="ctr" bIns="46800" lIns="90000" spcFirstLastPara="1" rIns="90000" wrap="square" tIns="468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519" name="Google Shape;519;p49"/>
          <p:cNvGrpSpPr/>
          <p:nvPr/>
        </p:nvGrpSpPr>
        <p:grpSpPr>
          <a:xfrm>
            <a:off x="5119383" y="1813285"/>
            <a:ext cx="4024575" cy="21835"/>
            <a:chOff x="9639300" y="2417713"/>
            <a:chExt cx="5366100" cy="29113"/>
          </a:xfrm>
        </p:grpSpPr>
        <p:cxnSp>
          <p:nvCxnSpPr>
            <p:cNvPr id="520" name="Google Shape;520;p49"/>
            <p:cNvCxnSpPr/>
            <p:nvPr/>
          </p:nvCxnSpPr>
          <p:spPr>
            <a:xfrm>
              <a:off x="9639300" y="2417713"/>
              <a:ext cx="5366100" cy="0"/>
            </a:xfrm>
            <a:prstGeom prst="straightConnector1">
              <a:avLst/>
            </a:prstGeom>
            <a:solidFill>
              <a:schemeClr val="lt1"/>
            </a:solidFill>
            <a:ln cap="flat" cmpd="sng" w="25400">
              <a:solidFill>
                <a:schemeClr val="lt1"/>
              </a:solidFill>
              <a:prstDash val="solid"/>
              <a:miter lim="800000"/>
              <a:headEnd len="sm" w="sm" type="none"/>
              <a:tailEnd len="sm" w="sm" type="none"/>
            </a:ln>
          </p:spPr>
        </p:cxnSp>
        <p:cxnSp>
          <p:nvCxnSpPr>
            <p:cNvPr id="521" name="Google Shape;521;p49"/>
            <p:cNvCxnSpPr/>
            <p:nvPr/>
          </p:nvCxnSpPr>
          <p:spPr>
            <a:xfrm>
              <a:off x="9639300" y="2446826"/>
              <a:ext cx="1291200" cy="0"/>
            </a:xfrm>
            <a:prstGeom prst="straightConnector1">
              <a:avLst/>
            </a:prstGeom>
            <a:solidFill>
              <a:schemeClr val="lt1"/>
            </a:solidFill>
            <a:ln cap="flat" cmpd="sng" w="76200">
              <a:solidFill>
                <a:schemeClr val="lt1"/>
              </a:solidFill>
              <a:prstDash val="solid"/>
              <a:miter lim="800000"/>
              <a:headEnd len="sm" w="sm" type="none"/>
              <a:tailEnd len="sm" w="sm" type="none"/>
            </a:ln>
          </p:spPr>
        </p:cxnSp>
      </p:grpSp>
      <p:cxnSp>
        <p:nvCxnSpPr>
          <p:cNvPr id="522" name="Google Shape;522;p49"/>
          <p:cNvCxnSpPr/>
          <p:nvPr/>
        </p:nvCxnSpPr>
        <p:spPr>
          <a:xfrm>
            <a:off x="4904093" y="0"/>
            <a:ext cx="0" cy="5143500"/>
          </a:xfrm>
          <a:prstGeom prst="straightConnector1">
            <a:avLst/>
          </a:prstGeom>
          <a:noFill/>
          <a:ln cap="flat" cmpd="sng" w="9525">
            <a:solidFill>
              <a:schemeClr val="lt1"/>
            </a:solidFill>
            <a:prstDash val="solid"/>
            <a:miter lim="800000"/>
            <a:headEnd len="sm" w="sm" type="none"/>
            <a:tailEnd len="sm" w="sm" type="none"/>
          </a:ln>
        </p:spPr>
      </p:cxnSp>
      <p:sp>
        <p:nvSpPr>
          <p:cNvPr id="523" name="Google Shape;523;p49"/>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24" name="Google Shape;524;p49"/>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25" name="Google Shape;525;p49"/>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526" name="Google Shape;526;p49"/>
          <p:cNvSpPr txBox="1"/>
          <p:nvPr>
            <p:ph idx="1" type="body"/>
          </p:nvPr>
        </p:nvSpPr>
        <p:spPr>
          <a:xfrm>
            <a:off x="359569" y="4192191"/>
            <a:ext cx="4212600" cy="243000"/>
          </a:xfrm>
          <a:prstGeom prst="rect">
            <a:avLst/>
          </a:prstGeom>
          <a:noFill/>
          <a:ln>
            <a:noFill/>
          </a:ln>
        </p:spPr>
        <p:txBody>
          <a:bodyPr anchorCtr="0" anchor="t" bIns="0" lIns="0" spcFirstLastPara="1" rIns="0" wrap="square" tIns="0">
            <a:noAutofit/>
          </a:bodyPr>
          <a:lstStyle>
            <a:lvl1pPr indent="-298450" lvl="0" marL="457200" rtl="0" algn="l">
              <a:lnSpc>
                <a:spcPct val="113000"/>
              </a:lnSpc>
              <a:spcBef>
                <a:spcPts val="0"/>
              </a:spcBef>
              <a:spcAft>
                <a:spcPts val="0"/>
              </a:spcAft>
              <a:buClr>
                <a:srgbClr val="595959"/>
              </a:buClr>
              <a:buSzPts val="11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27" name="Google Shape;527;p49"/>
          <p:cNvSpPr/>
          <p:nvPr>
            <p:ph idx="2" type="pic"/>
          </p:nvPr>
        </p:nvSpPr>
        <p:spPr>
          <a:xfrm>
            <a:off x="359569" y="1545432"/>
            <a:ext cx="4212000" cy="2592000"/>
          </a:xfrm>
          <a:prstGeom prst="rect">
            <a:avLst/>
          </a:prstGeom>
          <a:solidFill>
            <a:srgbClr val="D8D8D8"/>
          </a:solidFill>
          <a:ln>
            <a:noFill/>
          </a:ln>
        </p:spPr>
        <p:txBody>
          <a:bodyPr anchorCtr="0" anchor="ctr" bIns="0" lIns="0" spcFirstLastPara="1" rIns="0" wrap="square" tIns="648000">
            <a:noAutofit/>
          </a:bodyPr>
          <a:lstStyle>
            <a:lvl1pPr lvl="0" marR="0" rtl="0" algn="ctr">
              <a:lnSpc>
                <a:spcPct val="113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528" name="Google Shape;528;p49"/>
          <p:cNvSpPr txBox="1"/>
          <p:nvPr>
            <p:ph idx="3" type="body"/>
          </p:nvPr>
        </p:nvSpPr>
        <p:spPr>
          <a:xfrm>
            <a:off x="359100" y="1169100"/>
            <a:ext cx="4212000" cy="3171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100"/>
              <a:buNone/>
              <a:defRPr b="1"/>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29" name="Google Shape;529;p49"/>
          <p:cNvSpPr txBox="1"/>
          <p:nvPr>
            <p:ph idx="4" type="body"/>
          </p:nvPr>
        </p:nvSpPr>
        <p:spPr>
          <a:xfrm>
            <a:off x="359100" y="491399"/>
            <a:ext cx="4212000" cy="675000"/>
          </a:xfrm>
          <a:prstGeom prst="rect">
            <a:avLst/>
          </a:prstGeom>
          <a:noFill/>
          <a:ln>
            <a:noFill/>
          </a:ln>
        </p:spPr>
        <p:txBody>
          <a:bodyPr anchorCtr="0" anchor="t" bIns="0" lIns="0" spcFirstLastPara="1" rIns="0" wrap="square" tIns="0">
            <a:noAutofit/>
          </a:bodyPr>
          <a:lstStyle>
            <a:lvl1pPr indent="-228600" lvl="0" marL="457200" marR="0" rtl="0" algn="l">
              <a:lnSpc>
                <a:spcPct val="110000"/>
              </a:lnSpc>
              <a:spcBef>
                <a:spcPts val="0"/>
              </a:spcBef>
              <a:spcAft>
                <a:spcPts val="0"/>
              </a:spcAft>
              <a:buClr>
                <a:schemeClr val="dk2"/>
              </a:buClr>
              <a:buSzPts val="1900"/>
              <a:buFont typeface="Arial"/>
              <a:buNone/>
              <a:defRPr sz="1900">
                <a:solidFill>
                  <a:schemeClr val="dk2"/>
                </a:solidFill>
              </a:defRPr>
            </a:lvl1pPr>
            <a:lvl2pPr indent="-400050" lvl="1" marL="914400" rtl="0" algn="l">
              <a:lnSpc>
                <a:spcPct val="113000"/>
              </a:lnSpc>
              <a:spcBef>
                <a:spcPts val="0"/>
              </a:spcBef>
              <a:spcAft>
                <a:spcPts val="0"/>
              </a:spcAft>
              <a:buClr>
                <a:schemeClr val="lt1"/>
              </a:buClr>
              <a:buSzPts val="2700"/>
              <a:buChar char="–"/>
              <a:defRPr sz="2700">
                <a:solidFill>
                  <a:schemeClr val="lt1"/>
                </a:solidFill>
              </a:defRPr>
            </a:lvl2pPr>
            <a:lvl3pPr indent="-400050" lvl="2" marL="1371600" rtl="0" algn="l">
              <a:lnSpc>
                <a:spcPct val="113000"/>
              </a:lnSpc>
              <a:spcBef>
                <a:spcPts val="0"/>
              </a:spcBef>
              <a:spcAft>
                <a:spcPts val="0"/>
              </a:spcAft>
              <a:buClr>
                <a:schemeClr val="lt1"/>
              </a:buClr>
              <a:buSzPts val="2700"/>
              <a:buChar char="–"/>
              <a:defRPr sz="2700">
                <a:solidFill>
                  <a:schemeClr val="lt1"/>
                </a:solidFill>
              </a:defRPr>
            </a:lvl3pPr>
            <a:lvl4pPr indent="-400050" lvl="3" marL="1828800" rtl="0" algn="l">
              <a:lnSpc>
                <a:spcPct val="113000"/>
              </a:lnSpc>
              <a:spcBef>
                <a:spcPts val="0"/>
              </a:spcBef>
              <a:spcAft>
                <a:spcPts val="0"/>
              </a:spcAft>
              <a:buClr>
                <a:schemeClr val="lt1"/>
              </a:buClr>
              <a:buSzPts val="2700"/>
              <a:buChar char="–"/>
              <a:defRPr sz="2700">
                <a:solidFill>
                  <a:schemeClr val="lt1"/>
                </a:solidFill>
              </a:defRPr>
            </a:lvl4pPr>
            <a:lvl5pPr indent="-400050" lvl="4" marL="2286000" rtl="0" algn="l">
              <a:lnSpc>
                <a:spcPct val="113000"/>
              </a:lnSpc>
              <a:spcBef>
                <a:spcPts val="0"/>
              </a:spcBef>
              <a:spcAft>
                <a:spcPts val="0"/>
              </a:spcAft>
              <a:buClr>
                <a:schemeClr val="lt1"/>
              </a:buClr>
              <a:buSzPts val="2700"/>
              <a:buChar char="–"/>
              <a:defRPr sz="27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30" name="Google Shape;530;p49"/>
          <p:cNvSpPr txBox="1"/>
          <p:nvPr>
            <p:ph idx="5" type="body"/>
          </p:nvPr>
        </p:nvSpPr>
        <p:spPr>
          <a:xfrm>
            <a:off x="5119383" y="3625832"/>
            <a:ext cx="3817800" cy="8634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31" name="Google Shape;531;p49"/>
          <p:cNvSpPr txBox="1"/>
          <p:nvPr>
            <p:ph idx="6" type="body"/>
          </p:nvPr>
        </p:nvSpPr>
        <p:spPr>
          <a:xfrm>
            <a:off x="5119383" y="2742193"/>
            <a:ext cx="3817800" cy="835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32" name="Google Shape;532;p49"/>
          <p:cNvSpPr txBox="1"/>
          <p:nvPr>
            <p:ph idx="7" type="body"/>
          </p:nvPr>
        </p:nvSpPr>
        <p:spPr>
          <a:xfrm>
            <a:off x="5119383" y="2073632"/>
            <a:ext cx="3817800" cy="6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1600"/>
              <a:buNone/>
              <a:defRPr sz="1600">
                <a:solidFill>
                  <a:schemeClr val="lt1"/>
                </a:solidFill>
              </a:defRPr>
            </a:lvl1pPr>
            <a:lvl2pPr indent="-285750" lvl="1" marL="914400" rtl="0" algn="l">
              <a:lnSpc>
                <a:spcPct val="90000"/>
              </a:lnSpc>
              <a:spcBef>
                <a:spcPts val="1400"/>
              </a:spcBef>
              <a:spcAft>
                <a:spcPts val="0"/>
              </a:spcAft>
              <a:buClr>
                <a:schemeClr val="lt1"/>
              </a:buClr>
              <a:buSzPts val="900"/>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33" name="Google Shape;533;p49"/>
          <p:cNvSpPr txBox="1"/>
          <p:nvPr>
            <p:ph type="title"/>
          </p:nvPr>
        </p:nvSpPr>
        <p:spPr>
          <a:xfrm>
            <a:off x="5119383" y="490269"/>
            <a:ext cx="3817800" cy="11880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lt1"/>
              </a:buClr>
              <a:buSzPts val="2700"/>
              <a:buFont typeface="Arial"/>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534" name="Google Shape;534;p49"/>
          <p:cNvPicPr preferRelativeResize="0"/>
          <p:nvPr/>
        </p:nvPicPr>
        <p:blipFill rotWithShape="1">
          <a:blip r:embed="rId2">
            <a:alphaModFix/>
          </a:blip>
          <a:srcRect b="0" l="0" r="0" t="0"/>
          <a:stretch/>
        </p:blipFill>
        <p:spPr>
          <a:xfrm>
            <a:off x="8138872" y="4847287"/>
            <a:ext cx="809997" cy="149571"/>
          </a:xfrm>
          <a:prstGeom prst="rect">
            <a:avLst/>
          </a:prstGeom>
          <a:noFill/>
          <a:ln>
            <a:noFill/>
          </a:ln>
        </p:spPr>
      </p:pic>
    </p:spTree>
  </p:cSld>
  <p:clrMapOvr>
    <a:masterClrMapping/>
  </p:clrMapOvr>
  <p:extLst>
    <p:ext uri="{DCECCB84-F9BA-43D5-87BE-67443E8EF086}">
      <p15:sldGuideLst>
        <p15:guide id="1" pos="2880">
          <p15:clr>
            <a:srgbClr val="547EBF"/>
          </p15:clr>
        </p15:guide>
        <p15:guide id="2" pos="3084">
          <p15:clr>
            <a:srgbClr val="547EBF"/>
          </p15:clr>
        </p15:guide>
        <p15:guide id="3" pos="227">
          <p15:clr>
            <a:srgbClr val="547EBF"/>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wide sidebar">
  <p:cSld name="Title and wide sidebar">
    <p:bg>
      <p:bgPr>
        <a:solidFill>
          <a:schemeClr val="lt1"/>
        </a:solidFill>
      </p:bgPr>
    </p:bg>
    <p:spTree>
      <p:nvGrpSpPr>
        <p:cNvPr id="535" name="Shape 535"/>
        <p:cNvGrpSpPr/>
        <p:nvPr/>
      </p:nvGrpSpPr>
      <p:grpSpPr>
        <a:xfrm>
          <a:off x="0" y="0"/>
          <a:ext cx="0" cy="0"/>
          <a:chOff x="0" y="0"/>
          <a:chExt cx="0" cy="0"/>
        </a:xfrm>
      </p:grpSpPr>
      <p:sp>
        <p:nvSpPr>
          <p:cNvPr id="536" name="Google Shape;536;p50"/>
          <p:cNvSpPr/>
          <p:nvPr/>
        </p:nvSpPr>
        <p:spPr>
          <a:xfrm>
            <a:off x="4905376" y="0"/>
            <a:ext cx="4238700" cy="5143500"/>
          </a:xfrm>
          <a:prstGeom prst="rect">
            <a:avLst/>
          </a:prstGeom>
          <a:solidFill>
            <a:schemeClr val="dk2"/>
          </a:solidFill>
          <a:ln>
            <a:noFill/>
          </a:ln>
        </p:spPr>
        <p:txBody>
          <a:bodyPr anchorCtr="0" anchor="ctr" bIns="46800" lIns="90000" spcFirstLastPara="1" rIns="90000" wrap="square" tIns="468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537" name="Google Shape;537;p50"/>
          <p:cNvGrpSpPr/>
          <p:nvPr/>
        </p:nvGrpSpPr>
        <p:grpSpPr>
          <a:xfrm>
            <a:off x="5119383" y="1813285"/>
            <a:ext cx="4024575" cy="21835"/>
            <a:chOff x="9639300" y="2417713"/>
            <a:chExt cx="5366100" cy="29113"/>
          </a:xfrm>
        </p:grpSpPr>
        <p:cxnSp>
          <p:nvCxnSpPr>
            <p:cNvPr id="538" name="Google Shape;538;p50"/>
            <p:cNvCxnSpPr/>
            <p:nvPr/>
          </p:nvCxnSpPr>
          <p:spPr>
            <a:xfrm>
              <a:off x="9639300" y="2417713"/>
              <a:ext cx="5366100" cy="0"/>
            </a:xfrm>
            <a:prstGeom prst="straightConnector1">
              <a:avLst/>
            </a:prstGeom>
            <a:solidFill>
              <a:schemeClr val="lt1"/>
            </a:solidFill>
            <a:ln cap="flat" cmpd="sng" w="25400">
              <a:solidFill>
                <a:schemeClr val="lt1"/>
              </a:solidFill>
              <a:prstDash val="solid"/>
              <a:miter lim="800000"/>
              <a:headEnd len="sm" w="sm" type="none"/>
              <a:tailEnd len="sm" w="sm" type="none"/>
            </a:ln>
          </p:spPr>
        </p:cxnSp>
        <p:cxnSp>
          <p:nvCxnSpPr>
            <p:cNvPr id="539" name="Google Shape;539;p50"/>
            <p:cNvCxnSpPr/>
            <p:nvPr/>
          </p:nvCxnSpPr>
          <p:spPr>
            <a:xfrm>
              <a:off x="9639300" y="2446826"/>
              <a:ext cx="1291200" cy="0"/>
            </a:xfrm>
            <a:prstGeom prst="straightConnector1">
              <a:avLst/>
            </a:prstGeom>
            <a:solidFill>
              <a:schemeClr val="lt1"/>
            </a:solidFill>
            <a:ln cap="flat" cmpd="sng" w="76200">
              <a:solidFill>
                <a:schemeClr val="lt1"/>
              </a:solidFill>
              <a:prstDash val="solid"/>
              <a:miter lim="800000"/>
              <a:headEnd len="sm" w="sm" type="none"/>
              <a:tailEnd len="sm" w="sm" type="none"/>
            </a:ln>
          </p:spPr>
        </p:cxnSp>
      </p:grpSp>
      <p:cxnSp>
        <p:nvCxnSpPr>
          <p:cNvPr id="540" name="Google Shape;540;p50"/>
          <p:cNvCxnSpPr/>
          <p:nvPr/>
        </p:nvCxnSpPr>
        <p:spPr>
          <a:xfrm>
            <a:off x="4904093" y="0"/>
            <a:ext cx="0" cy="5143500"/>
          </a:xfrm>
          <a:prstGeom prst="straightConnector1">
            <a:avLst/>
          </a:prstGeom>
          <a:noFill/>
          <a:ln cap="flat" cmpd="sng" w="9525">
            <a:solidFill>
              <a:schemeClr val="lt1"/>
            </a:solidFill>
            <a:prstDash val="solid"/>
            <a:miter lim="800000"/>
            <a:headEnd len="sm" w="sm" type="none"/>
            <a:tailEnd len="sm" w="sm" type="none"/>
          </a:ln>
        </p:spPr>
      </p:cxnSp>
      <p:sp>
        <p:nvSpPr>
          <p:cNvPr id="541" name="Google Shape;541;p50"/>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42" name="Google Shape;542;p50"/>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43" name="Google Shape;543;p50"/>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544" name="Google Shape;544;p50"/>
          <p:cNvSpPr txBox="1"/>
          <p:nvPr>
            <p:ph idx="1" type="body"/>
          </p:nvPr>
        </p:nvSpPr>
        <p:spPr>
          <a:xfrm>
            <a:off x="359100" y="491399"/>
            <a:ext cx="4212000" cy="675000"/>
          </a:xfrm>
          <a:prstGeom prst="rect">
            <a:avLst/>
          </a:prstGeom>
          <a:noFill/>
          <a:ln>
            <a:noFill/>
          </a:ln>
        </p:spPr>
        <p:txBody>
          <a:bodyPr anchorCtr="0" anchor="t" bIns="0" lIns="0" spcFirstLastPara="1" rIns="0" wrap="square" tIns="0">
            <a:noAutofit/>
          </a:bodyPr>
          <a:lstStyle>
            <a:lvl1pPr indent="-228600" lvl="0" marL="457200" marR="0" rtl="0" algn="l">
              <a:lnSpc>
                <a:spcPct val="110000"/>
              </a:lnSpc>
              <a:spcBef>
                <a:spcPts val="0"/>
              </a:spcBef>
              <a:spcAft>
                <a:spcPts val="0"/>
              </a:spcAft>
              <a:buClr>
                <a:schemeClr val="dk2"/>
              </a:buClr>
              <a:buSzPts val="1900"/>
              <a:buFont typeface="Arial"/>
              <a:buNone/>
              <a:defRPr sz="1900">
                <a:solidFill>
                  <a:schemeClr val="dk2"/>
                </a:solidFill>
              </a:defRPr>
            </a:lvl1pPr>
            <a:lvl2pPr indent="-400050" lvl="1" marL="914400" rtl="0" algn="l">
              <a:lnSpc>
                <a:spcPct val="113000"/>
              </a:lnSpc>
              <a:spcBef>
                <a:spcPts val="0"/>
              </a:spcBef>
              <a:spcAft>
                <a:spcPts val="0"/>
              </a:spcAft>
              <a:buClr>
                <a:schemeClr val="lt1"/>
              </a:buClr>
              <a:buSzPts val="2700"/>
              <a:buChar char="–"/>
              <a:defRPr sz="2700">
                <a:solidFill>
                  <a:schemeClr val="lt1"/>
                </a:solidFill>
              </a:defRPr>
            </a:lvl2pPr>
            <a:lvl3pPr indent="-400050" lvl="2" marL="1371600" rtl="0" algn="l">
              <a:lnSpc>
                <a:spcPct val="113000"/>
              </a:lnSpc>
              <a:spcBef>
                <a:spcPts val="0"/>
              </a:spcBef>
              <a:spcAft>
                <a:spcPts val="0"/>
              </a:spcAft>
              <a:buClr>
                <a:schemeClr val="lt1"/>
              </a:buClr>
              <a:buSzPts val="2700"/>
              <a:buChar char="–"/>
              <a:defRPr sz="2700">
                <a:solidFill>
                  <a:schemeClr val="lt1"/>
                </a:solidFill>
              </a:defRPr>
            </a:lvl3pPr>
            <a:lvl4pPr indent="-400050" lvl="3" marL="1828800" rtl="0" algn="l">
              <a:lnSpc>
                <a:spcPct val="113000"/>
              </a:lnSpc>
              <a:spcBef>
                <a:spcPts val="0"/>
              </a:spcBef>
              <a:spcAft>
                <a:spcPts val="0"/>
              </a:spcAft>
              <a:buClr>
                <a:schemeClr val="lt1"/>
              </a:buClr>
              <a:buSzPts val="2700"/>
              <a:buChar char="–"/>
              <a:defRPr sz="2700">
                <a:solidFill>
                  <a:schemeClr val="lt1"/>
                </a:solidFill>
              </a:defRPr>
            </a:lvl4pPr>
            <a:lvl5pPr indent="-400050" lvl="4" marL="2286000" rtl="0" algn="l">
              <a:lnSpc>
                <a:spcPct val="113000"/>
              </a:lnSpc>
              <a:spcBef>
                <a:spcPts val="0"/>
              </a:spcBef>
              <a:spcAft>
                <a:spcPts val="0"/>
              </a:spcAft>
              <a:buClr>
                <a:schemeClr val="lt1"/>
              </a:buClr>
              <a:buSzPts val="2700"/>
              <a:buChar char="–"/>
              <a:defRPr sz="27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45" name="Google Shape;545;p50"/>
          <p:cNvSpPr txBox="1"/>
          <p:nvPr>
            <p:ph idx="2" type="body"/>
          </p:nvPr>
        </p:nvSpPr>
        <p:spPr>
          <a:xfrm>
            <a:off x="5119383" y="3625832"/>
            <a:ext cx="3817800" cy="8634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46" name="Google Shape;546;p50"/>
          <p:cNvSpPr txBox="1"/>
          <p:nvPr>
            <p:ph idx="3" type="body"/>
          </p:nvPr>
        </p:nvSpPr>
        <p:spPr>
          <a:xfrm>
            <a:off x="5119383" y="2742193"/>
            <a:ext cx="3817800" cy="8352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900"/>
              <a:buNone/>
              <a:defRPr sz="900">
                <a:solidFill>
                  <a:schemeClr val="lt1"/>
                </a:solidFill>
              </a:defRPr>
            </a:lvl1pPr>
            <a:lvl2pPr indent="-285750" lvl="1" marL="914400" rtl="0" algn="l">
              <a:lnSpc>
                <a:spcPct val="90000"/>
              </a:lnSpc>
              <a:spcBef>
                <a:spcPts val="0"/>
              </a:spcBef>
              <a:spcAft>
                <a:spcPts val="0"/>
              </a:spcAft>
              <a:buClr>
                <a:schemeClr val="lt1"/>
              </a:buClr>
              <a:buSzPts val="900"/>
              <a:buFont typeface="Arial"/>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47" name="Google Shape;547;p50"/>
          <p:cNvSpPr txBox="1"/>
          <p:nvPr>
            <p:ph idx="4" type="body"/>
          </p:nvPr>
        </p:nvSpPr>
        <p:spPr>
          <a:xfrm>
            <a:off x="5119383" y="2073632"/>
            <a:ext cx="3817800" cy="6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1"/>
              </a:buClr>
              <a:buSzPts val="1600"/>
              <a:buNone/>
              <a:defRPr sz="1600">
                <a:solidFill>
                  <a:schemeClr val="lt1"/>
                </a:solidFill>
              </a:defRPr>
            </a:lvl1pPr>
            <a:lvl2pPr indent="-285750" lvl="1" marL="914400" rtl="0" algn="l">
              <a:lnSpc>
                <a:spcPct val="90000"/>
              </a:lnSpc>
              <a:spcBef>
                <a:spcPts val="1400"/>
              </a:spcBef>
              <a:spcAft>
                <a:spcPts val="0"/>
              </a:spcAft>
              <a:buClr>
                <a:schemeClr val="lt1"/>
              </a:buClr>
              <a:buSzPts val="900"/>
              <a:buChar char="–"/>
              <a:defRPr sz="900">
                <a:solidFill>
                  <a:schemeClr val="lt1"/>
                </a:solidFill>
              </a:defRPr>
            </a:lvl2pPr>
            <a:lvl3pPr indent="-285750" lvl="2" marL="1371600" rtl="0" algn="l">
              <a:lnSpc>
                <a:spcPct val="90000"/>
              </a:lnSpc>
              <a:spcBef>
                <a:spcPts val="0"/>
              </a:spcBef>
              <a:spcAft>
                <a:spcPts val="0"/>
              </a:spcAft>
              <a:buClr>
                <a:schemeClr val="lt1"/>
              </a:buClr>
              <a:buSzPts val="900"/>
              <a:buChar char="–"/>
              <a:defRPr sz="900">
                <a:solidFill>
                  <a:schemeClr val="lt1"/>
                </a:solidFill>
              </a:defRPr>
            </a:lvl3pPr>
            <a:lvl4pPr indent="-285750" lvl="3" marL="1828800" rtl="0" algn="l">
              <a:lnSpc>
                <a:spcPct val="90000"/>
              </a:lnSpc>
              <a:spcBef>
                <a:spcPts val="0"/>
              </a:spcBef>
              <a:spcAft>
                <a:spcPts val="0"/>
              </a:spcAft>
              <a:buClr>
                <a:schemeClr val="lt1"/>
              </a:buClr>
              <a:buSzPts val="900"/>
              <a:buChar char="–"/>
              <a:defRPr sz="900">
                <a:solidFill>
                  <a:schemeClr val="lt1"/>
                </a:solidFill>
              </a:defRPr>
            </a:lvl4pPr>
            <a:lvl5pPr indent="-285750" lvl="4" marL="2286000" rtl="0" algn="l">
              <a:lnSpc>
                <a:spcPct val="90000"/>
              </a:lnSpc>
              <a:spcBef>
                <a:spcPts val="0"/>
              </a:spcBef>
              <a:spcAft>
                <a:spcPts val="0"/>
              </a:spcAft>
              <a:buClr>
                <a:schemeClr val="lt1"/>
              </a:buClr>
              <a:buSzPts val="900"/>
              <a:buChar char="–"/>
              <a:defRPr sz="900">
                <a:solidFill>
                  <a:schemeClr val="lt1"/>
                </a:solidFill>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48" name="Google Shape;548;p50"/>
          <p:cNvSpPr txBox="1"/>
          <p:nvPr>
            <p:ph type="title"/>
          </p:nvPr>
        </p:nvSpPr>
        <p:spPr>
          <a:xfrm>
            <a:off x="5119383" y="490269"/>
            <a:ext cx="3817800" cy="11880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lt1"/>
              </a:buClr>
              <a:buSzPts val="2700"/>
              <a:buFont typeface="Arial"/>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549" name="Google Shape;549;p50"/>
          <p:cNvPicPr preferRelativeResize="0"/>
          <p:nvPr/>
        </p:nvPicPr>
        <p:blipFill rotWithShape="1">
          <a:blip r:embed="rId2">
            <a:alphaModFix/>
          </a:blip>
          <a:srcRect b="0" l="0" r="0" t="0"/>
          <a:stretch/>
        </p:blipFill>
        <p:spPr>
          <a:xfrm>
            <a:off x="8138872" y="4847287"/>
            <a:ext cx="809997" cy="149571"/>
          </a:xfrm>
          <a:prstGeom prst="rect">
            <a:avLst/>
          </a:prstGeom>
          <a:noFill/>
          <a:ln>
            <a:noFill/>
          </a:ln>
        </p:spPr>
      </p:pic>
    </p:spTree>
  </p:cSld>
  <p:clrMapOvr>
    <a:masterClrMapping/>
  </p:clrMapOvr>
  <p:extLst>
    <p:ext uri="{DCECCB84-F9BA-43D5-87BE-67443E8EF086}">
      <p15:sldGuideLst>
        <p15:guide id="1" pos="2880">
          <p15:clr>
            <a:srgbClr val="547EBF"/>
          </p15:clr>
        </p15:guide>
        <p15:guide id="2" pos="3084">
          <p15:clr>
            <a:srgbClr val="547EBF"/>
          </p15:clr>
        </p15:guide>
        <p15:guide id="3" pos="227">
          <p15:clr>
            <a:srgbClr val="547EBF"/>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chemeClr val="lt1"/>
        </a:solidFill>
      </p:bgPr>
    </p:bg>
    <p:spTree>
      <p:nvGrpSpPr>
        <p:cNvPr id="550" name="Shape 550"/>
        <p:cNvGrpSpPr/>
        <p:nvPr/>
      </p:nvGrpSpPr>
      <p:grpSpPr>
        <a:xfrm>
          <a:off x="0" y="0"/>
          <a:ext cx="0" cy="0"/>
          <a:chOff x="0" y="0"/>
          <a:chExt cx="0" cy="0"/>
        </a:xfrm>
      </p:grpSpPr>
      <p:pic>
        <p:nvPicPr>
          <p:cNvPr id="551" name="Google Shape;551;p51"/>
          <p:cNvPicPr preferRelativeResize="0"/>
          <p:nvPr/>
        </p:nvPicPr>
        <p:blipFill rotWithShape="1">
          <a:blip r:embed="rId2">
            <a:alphaModFix/>
          </a:blip>
          <a:srcRect b="0" l="0" r="0" t="0"/>
          <a:stretch/>
        </p:blipFill>
        <p:spPr>
          <a:xfrm>
            <a:off x="0" y="0"/>
            <a:ext cx="9143998" cy="5143500"/>
          </a:xfrm>
          <a:prstGeom prst="rect">
            <a:avLst/>
          </a:prstGeom>
          <a:noFill/>
          <a:ln>
            <a:noFill/>
          </a:ln>
        </p:spPr>
      </p:pic>
      <p:sp>
        <p:nvSpPr>
          <p:cNvPr id="552" name="Google Shape;552;p51"/>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53" name="Google Shape;553;p51"/>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54" name="Google Shape;554;p51"/>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555" name="Google Shape;555;p51"/>
          <p:cNvSpPr txBox="1"/>
          <p:nvPr>
            <p:ph idx="1" type="body"/>
          </p:nvPr>
        </p:nvSpPr>
        <p:spPr>
          <a:xfrm>
            <a:off x="4706541" y="1168003"/>
            <a:ext cx="4077900" cy="3267000"/>
          </a:xfrm>
          <a:prstGeom prst="rect">
            <a:avLst/>
          </a:prstGeom>
          <a:noFill/>
          <a:ln>
            <a:noFill/>
          </a:ln>
        </p:spPr>
        <p:txBody>
          <a:bodyPr anchorCtr="0" anchor="t" bIns="0" lIns="0" spcFirstLastPara="1" rIns="0" wrap="square" tIns="0">
            <a:noAutofit/>
          </a:bodyPr>
          <a:lstStyle>
            <a:lvl1pPr indent="-349250" lvl="0" marL="457200" rtl="0" algn="l">
              <a:lnSpc>
                <a:spcPct val="114000"/>
              </a:lnSpc>
              <a:spcBef>
                <a:spcPts val="0"/>
              </a:spcBef>
              <a:spcAft>
                <a:spcPts val="0"/>
              </a:spcAft>
              <a:buClr>
                <a:srgbClr val="595959"/>
              </a:buClr>
              <a:buSzPts val="1900"/>
              <a:buFont typeface="Arial"/>
              <a:buChar char="–"/>
              <a:defRPr sz="1900"/>
            </a:lvl1pPr>
            <a:lvl2pPr indent="-349250" lvl="1" marL="914400" rtl="0" algn="l">
              <a:lnSpc>
                <a:spcPct val="114000"/>
              </a:lnSpc>
              <a:spcBef>
                <a:spcPts val="0"/>
              </a:spcBef>
              <a:spcAft>
                <a:spcPts val="0"/>
              </a:spcAft>
              <a:buClr>
                <a:srgbClr val="595959"/>
              </a:buClr>
              <a:buSzPts val="1900"/>
              <a:buChar char="–"/>
              <a:defRPr sz="1900"/>
            </a:lvl2pPr>
            <a:lvl3pPr indent="-349250" lvl="2" marL="1371600" rtl="0" algn="l">
              <a:lnSpc>
                <a:spcPct val="114000"/>
              </a:lnSpc>
              <a:spcBef>
                <a:spcPts val="0"/>
              </a:spcBef>
              <a:spcAft>
                <a:spcPts val="0"/>
              </a:spcAft>
              <a:buClr>
                <a:srgbClr val="595959"/>
              </a:buClr>
              <a:buSzPts val="1900"/>
              <a:buChar char="–"/>
              <a:defRPr sz="1900"/>
            </a:lvl3pPr>
            <a:lvl4pPr indent="-349250" lvl="3" marL="1828800" rtl="0" algn="l">
              <a:lnSpc>
                <a:spcPct val="114000"/>
              </a:lnSpc>
              <a:spcBef>
                <a:spcPts val="0"/>
              </a:spcBef>
              <a:spcAft>
                <a:spcPts val="0"/>
              </a:spcAft>
              <a:buClr>
                <a:srgbClr val="595959"/>
              </a:buClr>
              <a:buSzPts val="1900"/>
              <a:buChar char="–"/>
              <a:defRPr sz="1900"/>
            </a:lvl4pPr>
            <a:lvl5pPr indent="-349250" lvl="4" marL="2286000" rtl="0" algn="l">
              <a:lnSpc>
                <a:spcPct val="114000"/>
              </a:lnSpc>
              <a:spcBef>
                <a:spcPts val="0"/>
              </a:spcBef>
              <a:spcAft>
                <a:spcPts val="0"/>
              </a:spcAft>
              <a:buClr>
                <a:srgbClr val="595959"/>
              </a:buClr>
              <a:buSzPts val="1900"/>
              <a:buChar char="–"/>
              <a:defRPr sz="1900"/>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56" name="Google Shape;556;p51"/>
          <p:cNvSpPr txBox="1"/>
          <p:nvPr>
            <p:ph idx="2" type="body"/>
          </p:nvPr>
        </p:nvSpPr>
        <p:spPr>
          <a:xfrm>
            <a:off x="359569" y="1168003"/>
            <a:ext cx="4077900" cy="3267000"/>
          </a:xfrm>
          <a:prstGeom prst="rect">
            <a:avLst/>
          </a:prstGeom>
          <a:noFill/>
          <a:ln>
            <a:noFill/>
          </a:ln>
        </p:spPr>
        <p:txBody>
          <a:bodyPr anchorCtr="0" anchor="t" bIns="0" lIns="0" spcFirstLastPara="1" rIns="0" wrap="square" tIns="0">
            <a:noAutofit/>
          </a:bodyPr>
          <a:lstStyle>
            <a:lvl1pPr indent="-349250" lvl="0" marL="457200" rtl="0" algn="l">
              <a:lnSpc>
                <a:spcPct val="114000"/>
              </a:lnSpc>
              <a:spcBef>
                <a:spcPts val="0"/>
              </a:spcBef>
              <a:spcAft>
                <a:spcPts val="0"/>
              </a:spcAft>
              <a:buClr>
                <a:srgbClr val="595959"/>
              </a:buClr>
              <a:buSzPts val="1900"/>
              <a:buFont typeface="Arial"/>
              <a:buChar char="–"/>
              <a:defRPr sz="1900"/>
            </a:lvl1pPr>
            <a:lvl2pPr indent="-349250" lvl="1" marL="914400" rtl="0" algn="l">
              <a:lnSpc>
                <a:spcPct val="114000"/>
              </a:lnSpc>
              <a:spcBef>
                <a:spcPts val="0"/>
              </a:spcBef>
              <a:spcAft>
                <a:spcPts val="0"/>
              </a:spcAft>
              <a:buClr>
                <a:srgbClr val="595959"/>
              </a:buClr>
              <a:buSzPts val="1900"/>
              <a:buChar char="–"/>
              <a:defRPr sz="1900"/>
            </a:lvl2pPr>
            <a:lvl3pPr indent="-349250" lvl="2" marL="1371600" rtl="0" algn="l">
              <a:lnSpc>
                <a:spcPct val="114000"/>
              </a:lnSpc>
              <a:spcBef>
                <a:spcPts val="0"/>
              </a:spcBef>
              <a:spcAft>
                <a:spcPts val="0"/>
              </a:spcAft>
              <a:buClr>
                <a:srgbClr val="595959"/>
              </a:buClr>
              <a:buSzPts val="1900"/>
              <a:buChar char="–"/>
              <a:defRPr sz="1900"/>
            </a:lvl3pPr>
            <a:lvl4pPr indent="-349250" lvl="3" marL="1828800" rtl="0" algn="l">
              <a:lnSpc>
                <a:spcPct val="114000"/>
              </a:lnSpc>
              <a:spcBef>
                <a:spcPts val="0"/>
              </a:spcBef>
              <a:spcAft>
                <a:spcPts val="0"/>
              </a:spcAft>
              <a:buClr>
                <a:srgbClr val="595959"/>
              </a:buClr>
              <a:buSzPts val="1900"/>
              <a:buChar char="–"/>
              <a:defRPr sz="1900"/>
            </a:lvl4pPr>
            <a:lvl5pPr indent="-349250" lvl="4" marL="2286000" rtl="0" algn="l">
              <a:lnSpc>
                <a:spcPct val="114000"/>
              </a:lnSpc>
              <a:spcBef>
                <a:spcPts val="0"/>
              </a:spcBef>
              <a:spcAft>
                <a:spcPts val="0"/>
              </a:spcAft>
              <a:buClr>
                <a:srgbClr val="595959"/>
              </a:buClr>
              <a:buSzPts val="1900"/>
              <a:buChar char="–"/>
              <a:defRPr sz="1900"/>
            </a:lvl5pPr>
            <a:lvl6pPr indent="-228600" lvl="5" marL="2743200" rtl="0" algn="l">
              <a:lnSpc>
                <a:spcPct val="113000"/>
              </a:lnSpc>
              <a:spcBef>
                <a:spcPts val="0"/>
              </a:spcBef>
              <a:spcAft>
                <a:spcPts val="0"/>
              </a:spcAft>
              <a:buClr>
                <a:srgbClr val="595959"/>
              </a:buClr>
              <a:buSzPts val="1100"/>
              <a:buNone/>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57" name="Google Shape;557;p51"/>
          <p:cNvSpPr txBox="1"/>
          <p:nvPr>
            <p:ph type="title"/>
          </p:nvPr>
        </p:nvSpPr>
        <p:spPr>
          <a:xfrm>
            <a:off x="359568" y="492918"/>
            <a:ext cx="84249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558" name="Google Shape;558;p51"/>
          <p:cNvPicPr preferRelativeResize="0"/>
          <p:nvPr/>
        </p:nvPicPr>
        <p:blipFill rotWithShape="1">
          <a:blip r:embed="rId3">
            <a:alphaModFix/>
          </a:blip>
          <a:srcRect b="0" l="0" r="0" t="0"/>
          <a:stretch/>
        </p:blipFill>
        <p:spPr>
          <a:xfrm>
            <a:off x="8138872" y="4847287"/>
            <a:ext cx="810004" cy="151161"/>
          </a:xfrm>
          <a:prstGeom prst="rect">
            <a:avLst/>
          </a:prstGeom>
          <a:noFill/>
          <a:ln>
            <a:noFill/>
          </a:ln>
        </p:spPr>
      </p:pic>
    </p:spTree>
  </p:cSld>
  <p:clrMapOvr>
    <a:masterClrMapping/>
  </p:clrMapOvr>
  <p:extLst>
    <p:ext uri="{DCECCB84-F9BA-43D5-87BE-67443E8EF086}">
      <p15:sldGuideLst>
        <p15:guide id="1" pos="227">
          <p15:clr>
            <a:srgbClr val="547EBF"/>
          </p15:clr>
        </p15:guide>
        <p15:guide id="2" pos="2795">
          <p15:clr>
            <a:srgbClr val="547EBF"/>
          </p15:clr>
        </p15:guide>
        <p15:guide id="3" pos="2965">
          <p15:clr>
            <a:srgbClr val="547EBF"/>
          </p15:clr>
        </p15:guide>
        <p15:guide id="4" pos="5533">
          <p15:clr>
            <a:srgbClr val="547EBF"/>
          </p15:clr>
        </p15:guide>
        <p15:guide id="5" orient="horz" pos="2794">
          <p15:clr>
            <a:srgbClr val="547EBF"/>
          </p15:clr>
        </p15:guide>
        <p15:guide id="6" orient="horz" pos="736">
          <p15:clr>
            <a:srgbClr val="547EBF"/>
          </p15:clr>
        </p15:guide>
        <p15:guide id="7" orient="horz" pos="311">
          <p15:clr>
            <a:srgbClr val="547EBF"/>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Divider">
    <p:bg>
      <p:bgPr>
        <a:solidFill>
          <a:schemeClr val="lt1"/>
        </a:solidFill>
      </p:bgPr>
    </p:bg>
    <p:spTree>
      <p:nvGrpSpPr>
        <p:cNvPr id="559" name="Shape 559"/>
        <p:cNvGrpSpPr/>
        <p:nvPr/>
      </p:nvGrpSpPr>
      <p:grpSpPr>
        <a:xfrm>
          <a:off x="0" y="0"/>
          <a:ext cx="0" cy="0"/>
          <a:chOff x="0" y="0"/>
          <a:chExt cx="0" cy="0"/>
        </a:xfrm>
      </p:grpSpPr>
      <p:pic>
        <p:nvPicPr>
          <p:cNvPr id="560" name="Google Shape;560;p52"/>
          <p:cNvPicPr preferRelativeResize="0"/>
          <p:nvPr/>
        </p:nvPicPr>
        <p:blipFill rotWithShape="1">
          <a:blip r:embed="rId2">
            <a:alphaModFix/>
          </a:blip>
          <a:srcRect b="0" l="0" r="0" t="0"/>
          <a:stretch/>
        </p:blipFill>
        <p:spPr>
          <a:xfrm>
            <a:off x="0" y="0"/>
            <a:ext cx="9144000" cy="5143500"/>
          </a:xfrm>
          <a:prstGeom prst="rect">
            <a:avLst/>
          </a:prstGeom>
          <a:noFill/>
          <a:ln>
            <a:noFill/>
          </a:ln>
        </p:spPr>
      </p:pic>
      <p:grpSp>
        <p:nvGrpSpPr>
          <p:cNvPr id="561" name="Google Shape;561;p52"/>
          <p:cNvGrpSpPr/>
          <p:nvPr/>
        </p:nvGrpSpPr>
        <p:grpSpPr>
          <a:xfrm>
            <a:off x="8138566" y="4847722"/>
            <a:ext cx="810707" cy="150088"/>
            <a:chOff x="830300" y="1716088"/>
            <a:chExt cx="10058401" cy="1862137"/>
          </a:xfrm>
        </p:grpSpPr>
        <p:sp>
          <p:nvSpPr>
            <p:cNvPr id="562" name="Google Shape;562;p52"/>
            <p:cNvSpPr/>
            <p:nvPr/>
          </p:nvSpPr>
          <p:spPr>
            <a:xfrm>
              <a:off x="830300" y="1749425"/>
              <a:ext cx="2203450" cy="1789113"/>
            </a:xfrm>
            <a:custGeom>
              <a:rect b="b" l="l" r="r" t="t"/>
              <a:pathLst>
                <a:path extrusionOk="0" h="1127" w="1388">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63" name="Google Shape;563;p52"/>
            <p:cNvSpPr/>
            <p:nvPr/>
          </p:nvSpPr>
          <p:spPr>
            <a:xfrm>
              <a:off x="3130588" y="1749425"/>
              <a:ext cx="435000" cy="1789200"/>
            </a:xfrm>
            <a:prstGeom prst="rect">
              <a:avLst/>
            </a:pr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64" name="Google Shape;564;p52"/>
            <p:cNvSpPr/>
            <p:nvPr/>
          </p:nvSpPr>
          <p:spPr>
            <a:xfrm>
              <a:off x="3857663" y="1749425"/>
              <a:ext cx="1604963" cy="1789112"/>
            </a:xfrm>
            <a:custGeom>
              <a:rect b="b" l="l" r="r" t="t"/>
              <a:pathLst>
                <a:path extrusionOk="0" h="275" w="247">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65" name="Google Shape;565;p52"/>
            <p:cNvSpPr/>
            <p:nvPr/>
          </p:nvSpPr>
          <p:spPr>
            <a:xfrm>
              <a:off x="5670588" y="1749425"/>
              <a:ext cx="1670050" cy="1789112"/>
            </a:xfrm>
            <a:custGeom>
              <a:rect b="b" l="l" r="r" t="t"/>
              <a:pathLst>
                <a:path extrusionOk="0" h="275" w="257">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66" name="Google Shape;566;p52"/>
            <p:cNvSpPr/>
            <p:nvPr/>
          </p:nvSpPr>
          <p:spPr>
            <a:xfrm>
              <a:off x="7529550" y="1749425"/>
              <a:ext cx="1630363" cy="1828800"/>
            </a:xfrm>
            <a:custGeom>
              <a:rect b="b" l="l" r="r" t="t"/>
              <a:pathLst>
                <a:path extrusionOk="0" h="281" w="25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67" name="Google Shape;567;p52"/>
            <p:cNvSpPr/>
            <p:nvPr/>
          </p:nvSpPr>
          <p:spPr>
            <a:xfrm>
              <a:off x="9309138" y="1716088"/>
              <a:ext cx="1579563" cy="1862137"/>
            </a:xfrm>
            <a:custGeom>
              <a:rect b="b" l="l" r="r" t="t"/>
              <a:pathLst>
                <a:path extrusionOk="0" h="286" w="243">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568" name="Google Shape;568;p52"/>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69" name="Google Shape;569;p52"/>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70" name="Google Shape;570;p52"/>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571" name="Google Shape;571;p52"/>
          <p:cNvSpPr txBox="1"/>
          <p:nvPr>
            <p:ph idx="1" type="body"/>
          </p:nvPr>
        </p:nvSpPr>
        <p:spPr>
          <a:xfrm>
            <a:off x="2929346" y="2573122"/>
            <a:ext cx="5367600" cy="5322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500"/>
              <a:buNone/>
              <a:defRPr sz="1500">
                <a:solidFill>
                  <a:schemeClr val="dk2"/>
                </a:solidFill>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572" name="Google Shape;572;p52"/>
          <p:cNvSpPr txBox="1"/>
          <p:nvPr>
            <p:ph type="title"/>
          </p:nvPr>
        </p:nvSpPr>
        <p:spPr>
          <a:xfrm>
            <a:off x="2929346" y="1540970"/>
            <a:ext cx="5369100" cy="1029000"/>
          </a:xfrm>
          <a:prstGeom prst="rect">
            <a:avLst/>
          </a:prstGeom>
          <a:noFill/>
          <a:ln>
            <a:noFill/>
          </a:ln>
        </p:spPr>
        <p:txBody>
          <a:bodyPr anchorCtr="0" anchor="b"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Empty">
    <p:spTree>
      <p:nvGrpSpPr>
        <p:cNvPr id="573" name="Shape 573"/>
        <p:cNvGrpSpPr/>
        <p:nvPr/>
      </p:nvGrpSpPr>
      <p:grpSpPr>
        <a:xfrm>
          <a:off x="0" y="0"/>
          <a:ext cx="0" cy="0"/>
          <a:chOff x="0" y="0"/>
          <a:chExt cx="0" cy="0"/>
        </a:xfrm>
      </p:grpSpPr>
      <p:sp>
        <p:nvSpPr>
          <p:cNvPr id="574" name="Google Shape;574;p53"/>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75" name="Google Shape;575;p53"/>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76" name="Google Shape;576;p53"/>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311">
          <p15:clr>
            <a:srgbClr val="547EBF"/>
          </p15:clr>
        </p15:guide>
        <p15:guide id="2" orient="horz" pos="736">
          <p15:clr>
            <a:srgbClr val="547EBF"/>
          </p15:clr>
        </p15:guide>
        <p15:guide id="3" orient="horz" pos="2794">
          <p15:clr>
            <a:srgbClr val="547EBF"/>
          </p15:clr>
        </p15:guide>
        <p15:guide id="4" orient="horz" pos="2641">
          <p15:clr>
            <a:srgbClr val="5ACBF0"/>
          </p15:clr>
        </p15:guide>
        <p15:guide id="5" orient="horz" pos="2606">
          <p15:clr>
            <a:srgbClr val="5ACBF0"/>
          </p15:clr>
        </p15:guide>
        <p15:guide id="6" orient="horz" pos="940">
          <p15:clr>
            <a:srgbClr val="5ACBF0"/>
          </p15:clr>
        </p15:guide>
        <p15:guide id="7" orient="horz" pos="973">
          <p15:clr>
            <a:srgbClr val="5ACBF0"/>
          </p15:clr>
        </p15:guide>
        <p15:guide id="8" pos="227">
          <p15:clr>
            <a:srgbClr val="547EBF"/>
          </p15:clr>
        </p15:guide>
        <p15:guide id="9" pos="5533">
          <p15:clr>
            <a:srgbClr val="547EBF"/>
          </p15:clr>
        </p15:guide>
        <p15:guide id="10" pos="2965">
          <p15:clr>
            <a:srgbClr val="547EBF"/>
          </p15:clr>
        </p15:guide>
        <p15:guide id="11" pos="2795">
          <p15:clr>
            <a:srgbClr val="547EBF"/>
          </p15:clr>
        </p15:guide>
        <p15:guide id="12" pos="1927">
          <p15:clr>
            <a:srgbClr val="5ACBF0"/>
          </p15:clr>
        </p15:guide>
        <p15:guide id="13" pos="2029">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Content">
  <p:cSld name="Header and Content">
    <p:spTree>
      <p:nvGrpSpPr>
        <p:cNvPr id="577" name="Shape 577"/>
        <p:cNvGrpSpPr/>
        <p:nvPr/>
      </p:nvGrpSpPr>
      <p:grpSpPr>
        <a:xfrm>
          <a:off x="0" y="0"/>
          <a:ext cx="0" cy="0"/>
          <a:chOff x="0" y="0"/>
          <a:chExt cx="0" cy="0"/>
        </a:xfrm>
      </p:grpSpPr>
      <p:sp>
        <p:nvSpPr>
          <p:cNvPr id="578" name="Google Shape;578;p54"/>
          <p:cNvSpPr txBox="1"/>
          <p:nvPr>
            <p:ph type="title"/>
          </p:nvPr>
        </p:nvSpPr>
        <p:spPr>
          <a:xfrm>
            <a:off x="359100" y="491400"/>
            <a:ext cx="8424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79" name="Google Shape;579;p54"/>
          <p:cNvSpPr txBox="1"/>
          <p:nvPr>
            <p:ph idx="1" type="body"/>
          </p:nvPr>
        </p:nvSpPr>
        <p:spPr>
          <a:xfrm>
            <a:off x="359100" y="1169100"/>
            <a:ext cx="8424000" cy="3263400"/>
          </a:xfrm>
          <a:prstGeom prst="rect">
            <a:avLst/>
          </a:prstGeom>
          <a:noFill/>
          <a:ln>
            <a:noFill/>
          </a:ln>
        </p:spPr>
        <p:txBody>
          <a:bodyPr anchorCtr="0" anchor="t" bIns="0" lIns="0" spcFirstLastPara="1" rIns="0" wrap="square" tIns="0">
            <a:noAutofit/>
          </a:bodyPr>
          <a:lstStyle>
            <a:lvl1pPr indent="-342900" lvl="0" marL="457200" rtl="0" algn="l">
              <a:lnSpc>
                <a:spcPct val="113000"/>
              </a:lnSpc>
              <a:spcBef>
                <a:spcPts val="0"/>
              </a:spcBef>
              <a:spcAft>
                <a:spcPts val="0"/>
              </a:spcAft>
              <a:buClr>
                <a:srgbClr val="595959"/>
              </a:buClr>
              <a:buSzPts val="1800"/>
              <a:buChar char="•"/>
              <a:defRPr/>
            </a:lvl1pPr>
            <a:lvl2pPr indent="-342900" lvl="1" marL="914400" rtl="0" algn="l">
              <a:lnSpc>
                <a:spcPct val="113000"/>
              </a:lnSpc>
              <a:spcBef>
                <a:spcPts val="0"/>
              </a:spcBef>
              <a:spcAft>
                <a:spcPts val="0"/>
              </a:spcAft>
              <a:buClr>
                <a:srgbClr val="595959"/>
              </a:buClr>
              <a:buSzPts val="1800"/>
              <a:buChar char="–"/>
              <a:defRPr/>
            </a:lvl2pPr>
            <a:lvl3pPr indent="-342900" lvl="2" marL="1371600" rtl="0" algn="l">
              <a:lnSpc>
                <a:spcPct val="113000"/>
              </a:lnSpc>
              <a:spcBef>
                <a:spcPts val="0"/>
              </a:spcBef>
              <a:spcAft>
                <a:spcPts val="0"/>
              </a:spcAft>
              <a:buClr>
                <a:srgbClr val="595959"/>
              </a:buClr>
              <a:buSzPts val="1800"/>
              <a:buChar char="–"/>
              <a:defRPr/>
            </a:lvl3pPr>
            <a:lvl4pPr indent="-342900" lvl="3" marL="1828800" rtl="0" algn="l">
              <a:lnSpc>
                <a:spcPct val="113000"/>
              </a:lnSpc>
              <a:spcBef>
                <a:spcPts val="0"/>
              </a:spcBef>
              <a:spcAft>
                <a:spcPts val="0"/>
              </a:spcAft>
              <a:buClr>
                <a:srgbClr val="595959"/>
              </a:buClr>
              <a:buSzPts val="1800"/>
              <a:buChar char="–"/>
              <a:defRPr/>
            </a:lvl4pPr>
            <a:lvl5pPr indent="-342900" lvl="4" marL="2286000" rtl="0" algn="l">
              <a:lnSpc>
                <a:spcPct val="113000"/>
              </a:lnSpc>
              <a:spcBef>
                <a:spcPts val="0"/>
              </a:spcBef>
              <a:spcAft>
                <a:spcPts val="0"/>
              </a:spcAft>
              <a:buClr>
                <a:srgbClr val="595959"/>
              </a:buClr>
              <a:buSzPts val="1800"/>
              <a:buChar char="–"/>
              <a:defRPr/>
            </a:lvl5pPr>
            <a:lvl6pPr indent="-342900" lvl="5" marL="2743200" rtl="0" algn="l">
              <a:lnSpc>
                <a:spcPct val="113000"/>
              </a:lnSpc>
              <a:spcBef>
                <a:spcPts val="0"/>
              </a:spcBef>
              <a:spcAft>
                <a:spcPts val="0"/>
              </a:spcAft>
              <a:buClr>
                <a:srgbClr val="595959"/>
              </a:buClr>
              <a:buSzPts val="1800"/>
              <a:buChar char="–"/>
              <a:defRPr/>
            </a:lvl6pPr>
            <a:lvl7pPr indent="-342900" lvl="6" marL="3200400" rtl="0" algn="l">
              <a:lnSpc>
                <a:spcPct val="113000"/>
              </a:lnSpc>
              <a:spcBef>
                <a:spcPts val="0"/>
              </a:spcBef>
              <a:spcAft>
                <a:spcPts val="0"/>
              </a:spcAft>
              <a:buClr>
                <a:srgbClr val="595959"/>
              </a:buClr>
              <a:buSzPts val="1800"/>
              <a:buChar char="–"/>
              <a:defRPr/>
            </a:lvl7pPr>
            <a:lvl8pPr indent="-342900" lvl="7" marL="3657600" rtl="0" algn="l">
              <a:lnSpc>
                <a:spcPct val="113000"/>
              </a:lnSpc>
              <a:spcBef>
                <a:spcPts val="0"/>
              </a:spcBef>
              <a:spcAft>
                <a:spcPts val="0"/>
              </a:spcAft>
              <a:buClr>
                <a:srgbClr val="595959"/>
              </a:buClr>
              <a:buSzPts val="1800"/>
              <a:buChar char="–"/>
              <a:defRPr/>
            </a:lvl8pPr>
            <a:lvl9pPr indent="-342900" lvl="8" marL="4114800" rtl="0" algn="l">
              <a:lnSpc>
                <a:spcPct val="113000"/>
              </a:lnSpc>
              <a:spcBef>
                <a:spcPts val="0"/>
              </a:spcBef>
              <a:spcAft>
                <a:spcPts val="0"/>
              </a:spcAft>
              <a:buClr>
                <a:srgbClr val="595959"/>
              </a:buClr>
              <a:buSzPts val="1800"/>
              <a:buChar char="–"/>
              <a:defRPr/>
            </a:lvl9pPr>
          </a:lstStyle>
          <a:p/>
        </p:txBody>
      </p:sp>
      <p:sp>
        <p:nvSpPr>
          <p:cNvPr id="580" name="Google Shape;580;p54"/>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1" name="Google Shape;581;p54"/>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2" name="Google Shape;582;p54"/>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583" name="Google Shape;583;p54"/>
          <p:cNvSpPr txBox="1"/>
          <p:nvPr>
            <p:ph idx="2" type="body"/>
          </p:nvPr>
        </p:nvSpPr>
        <p:spPr>
          <a:xfrm>
            <a:off x="6487003" y="249158"/>
            <a:ext cx="2450100" cy="108300"/>
          </a:xfrm>
          <a:prstGeom prst="rect">
            <a:avLst/>
          </a:prstGeom>
          <a:noFill/>
          <a:ln>
            <a:noFill/>
          </a:ln>
        </p:spPr>
        <p:txBody>
          <a:bodyPr anchorCtr="0" anchor="t" bIns="0" lIns="0" spcFirstLastPara="1" rIns="0" wrap="square" tIns="0">
            <a:noAutofit/>
          </a:bodyPr>
          <a:lstStyle>
            <a:lvl1pPr indent="-228600" lvl="0" marL="457200" rtl="0" algn="r">
              <a:lnSpc>
                <a:spcPct val="113000"/>
              </a:lnSpc>
              <a:spcBef>
                <a:spcPts val="0"/>
              </a:spcBef>
              <a:spcAft>
                <a:spcPts val="0"/>
              </a:spcAft>
              <a:buClr>
                <a:srgbClr val="FF0000"/>
              </a:buClr>
              <a:buSzPts val="600"/>
              <a:buNone/>
              <a:defRPr sz="600">
                <a:solidFill>
                  <a:srgbClr val="FF0000"/>
                </a:solidFill>
              </a:defRPr>
            </a:lvl1pPr>
            <a:lvl2pPr indent="-342900" lvl="1" marL="914400" rtl="0" algn="l">
              <a:lnSpc>
                <a:spcPct val="113000"/>
              </a:lnSpc>
              <a:spcBef>
                <a:spcPts val="0"/>
              </a:spcBef>
              <a:spcAft>
                <a:spcPts val="0"/>
              </a:spcAft>
              <a:buClr>
                <a:srgbClr val="595959"/>
              </a:buClr>
              <a:buSzPts val="1800"/>
              <a:buChar char="–"/>
              <a:defRPr/>
            </a:lvl2pPr>
            <a:lvl3pPr indent="-342900" lvl="2" marL="1371600" rtl="0" algn="l">
              <a:lnSpc>
                <a:spcPct val="113000"/>
              </a:lnSpc>
              <a:spcBef>
                <a:spcPts val="0"/>
              </a:spcBef>
              <a:spcAft>
                <a:spcPts val="0"/>
              </a:spcAft>
              <a:buClr>
                <a:srgbClr val="595959"/>
              </a:buClr>
              <a:buSzPts val="1800"/>
              <a:buChar char="–"/>
              <a:defRPr/>
            </a:lvl3pPr>
            <a:lvl4pPr indent="-342900" lvl="3" marL="1828800" rtl="0" algn="l">
              <a:lnSpc>
                <a:spcPct val="113000"/>
              </a:lnSpc>
              <a:spcBef>
                <a:spcPts val="0"/>
              </a:spcBef>
              <a:spcAft>
                <a:spcPts val="0"/>
              </a:spcAft>
              <a:buClr>
                <a:srgbClr val="595959"/>
              </a:buClr>
              <a:buSzPts val="1800"/>
              <a:buChar char="–"/>
              <a:defRPr/>
            </a:lvl4pPr>
            <a:lvl5pPr indent="-342900" lvl="4" marL="2286000" rtl="0" algn="l">
              <a:lnSpc>
                <a:spcPct val="113000"/>
              </a:lnSpc>
              <a:spcBef>
                <a:spcPts val="0"/>
              </a:spcBef>
              <a:spcAft>
                <a:spcPts val="0"/>
              </a:spcAft>
              <a:buClr>
                <a:srgbClr val="595959"/>
              </a:buClr>
              <a:buSzPts val="1800"/>
              <a:buChar char="–"/>
              <a:defRPr/>
            </a:lvl5pPr>
            <a:lvl6pPr indent="-342900" lvl="5" marL="2743200" rtl="0" algn="l">
              <a:lnSpc>
                <a:spcPct val="113000"/>
              </a:lnSpc>
              <a:spcBef>
                <a:spcPts val="0"/>
              </a:spcBef>
              <a:spcAft>
                <a:spcPts val="0"/>
              </a:spcAft>
              <a:buClr>
                <a:srgbClr val="595959"/>
              </a:buClr>
              <a:buSzPts val="1800"/>
              <a:buChar char="–"/>
              <a:defRPr/>
            </a:lvl6pPr>
            <a:lvl7pPr indent="-342900" lvl="6" marL="3200400" rtl="0" algn="l">
              <a:lnSpc>
                <a:spcPct val="113000"/>
              </a:lnSpc>
              <a:spcBef>
                <a:spcPts val="0"/>
              </a:spcBef>
              <a:spcAft>
                <a:spcPts val="0"/>
              </a:spcAft>
              <a:buClr>
                <a:srgbClr val="595959"/>
              </a:buClr>
              <a:buSzPts val="1800"/>
              <a:buChar char="–"/>
              <a:defRPr/>
            </a:lvl7pPr>
            <a:lvl8pPr indent="-342900" lvl="7" marL="3657600" rtl="0" algn="l">
              <a:lnSpc>
                <a:spcPct val="113000"/>
              </a:lnSpc>
              <a:spcBef>
                <a:spcPts val="0"/>
              </a:spcBef>
              <a:spcAft>
                <a:spcPts val="0"/>
              </a:spcAft>
              <a:buClr>
                <a:srgbClr val="595959"/>
              </a:buClr>
              <a:buSzPts val="1800"/>
              <a:buChar char="–"/>
              <a:defRPr/>
            </a:lvl8pPr>
            <a:lvl9pPr indent="-342900" lvl="8" marL="4114800" rtl="0" algn="l">
              <a:lnSpc>
                <a:spcPct val="113000"/>
              </a:lnSpc>
              <a:spcBef>
                <a:spcPts val="0"/>
              </a:spcBef>
              <a:spcAft>
                <a:spcPts val="0"/>
              </a:spcAft>
              <a:buClr>
                <a:srgbClr val="595959"/>
              </a:buClr>
              <a:buSzPts val="1800"/>
              <a:buChar char="–"/>
              <a:defRPr/>
            </a:lvl9pPr>
          </a:lstStyle>
          <a:p/>
        </p:txBody>
      </p:sp>
      <p:grpSp>
        <p:nvGrpSpPr>
          <p:cNvPr id="584" name="Google Shape;584;p54"/>
          <p:cNvGrpSpPr/>
          <p:nvPr/>
        </p:nvGrpSpPr>
        <p:grpSpPr>
          <a:xfrm>
            <a:off x="8138484" y="4847551"/>
            <a:ext cx="809701" cy="149902"/>
            <a:chOff x="830300" y="1716088"/>
            <a:chExt cx="10058401" cy="1862137"/>
          </a:xfrm>
        </p:grpSpPr>
        <p:sp>
          <p:nvSpPr>
            <p:cNvPr id="585" name="Google Shape;585;p54"/>
            <p:cNvSpPr/>
            <p:nvPr/>
          </p:nvSpPr>
          <p:spPr>
            <a:xfrm>
              <a:off x="3857663" y="1749425"/>
              <a:ext cx="1604963" cy="1789112"/>
            </a:xfrm>
            <a:custGeom>
              <a:rect b="b" l="l" r="r" t="t"/>
              <a:pathLst>
                <a:path extrusionOk="0" h="275" w="247">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586" name="Google Shape;586;p54"/>
            <p:cNvSpPr/>
            <p:nvPr/>
          </p:nvSpPr>
          <p:spPr>
            <a:xfrm>
              <a:off x="3130588" y="1749425"/>
              <a:ext cx="435000" cy="1789200"/>
            </a:xfrm>
            <a:prstGeom prst="rect">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587" name="Google Shape;587;p54"/>
            <p:cNvSpPr/>
            <p:nvPr/>
          </p:nvSpPr>
          <p:spPr>
            <a:xfrm>
              <a:off x="830300" y="1749425"/>
              <a:ext cx="2203450" cy="1789113"/>
            </a:xfrm>
            <a:custGeom>
              <a:rect b="b" l="l" r="r" t="t"/>
              <a:pathLst>
                <a:path extrusionOk="0" h="1127" w="1388">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588" name="Google Shape;588;p54"/>
            <p:cNvSpPr/>
            <p:nvPr/>
          </p:nvSpPr>
          <p:spPr>
            <a:xfrm>
              <a:off x="5670588" y="1749425"/>
              <a:ext cx="1670050" cy="1789112"/>
            </a:xfrm>
            <a:custGeom>
              <a:rect b="b" l="l" r="r" t="t"/>
              <a:pathLst>
                <a:path extrusionOk="0" h="275" w="257">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589" name="Google Shape;589;p54"/>
            <p:cNvSpPr/>
            <p:nvPr/>
          </p:nvSpPr>
          <p:spPr>
            <a:xfrm>
              <a:off x="7529550" y="1749425"/>
              <a:ext cx="1630363" cy="1828800"/>
            </a:xfrm>
            <a:custGeom>
              <a:rect b="b" l="l" r="r" t="t"/>
              <a:pathLst>
                <a:path extrusionOk="0" h="281" w="25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590" name="Google Shape;590;p54"/>
            <p:cNvSpPr/>
            <p:nvPr/>
          </p:nvSpPr>
          <p:spPr>
            <a:xfrm>
              <a:off x="9309138" y="1716088"/>
              <a:ext cx="1579563" cy="1862137"/>
            </a:xfrm>
            <a:custGeom>
              <a:rect b="b" l="l" r="r" t="t"/>
              <a:pathLst>
                <a:path extrusionOk="0" h="286" w="243">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91" name="Shape 591"/>
        <p:cNvGrpSpPr/>
        <p:nvPr/>
      </p:nvGrpSpPr>
      <p:grpSpPr>
        <a:xfrm>
          <a:off x="0" y="0"/>
          <a:ext cx="0" cy="0"/>
          <a:chOff x="0" y="0"/>
          <a:chExt cx="0" cy="0"/>
        </a:xfrm>
      </p:grpSpPr>
      <p:sp>
        <p:nvSpPr>
          <p:cNvPr id="592" name="Google Shape;592;p55"/>
          <p:cNvSpPr txBox="1"/>
          <p:nvPr>
            <p:ph type="title"/>
          </p:nvPr>
        </p:nvSpPr>
        <p:spPr>
          <a:xfrm>
            <a:off x="4916102" y="2024368"/>
            <a:ext cx="843900" cy="6705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900"/>
              <a:buNone/>
              <a:defRPr b="1" i="0" sz="4300">
                <a:solidFill>
                  <a:srgbClr val="00477A"/>
                </a:solidFill>
                <a:latin typeface="Helvetica Neue"/>
                <a:ea typeface="Helvetica Neue"/>
                <a:cs typeface="Helvetica Neue"/>
                <a:sym typeface="Helvetica Neu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93" name="Google Shape;593;p55"/>
          <p:cNvSpPr txBox="1"/>
          <p:nvPr>
            <p:ph idx="1" type="body"/>
          </p:nvPr>
        </p:nvSpPr>
        <p:spPr>
          <a:xfrm>
            <a:off x="588062" y="1692452"/>
            <a:ext cx="7972800" cy="19359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100"/>
              <a:buNone/>
              <a:defRPr b="0" i="0" sz="1000">
                <a:solidFill>
                  <a:schemeClr val="lt1"/>
                </a:solidFill>
                <a:latin typeface="Helvetica Neue"/>
                <a:ea typeface="Helvetica Neue"/>
                <a:cs typeface="Helvetica Neue"/>
                <a:sym typeface="Helvetica Neu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594" name="Google Shape;594;p55"/>
          <p:cNvSpPr txBox="1"/>
          <p:nvPr>
            <p:ph idx="11" type="ftr"/>
          </p:nvPr>
        </p:nvSpPr>
        <p:spPr>
          <a:xfrm>
            <a:off x="3110579" y="4783455"/>
            <a:ext cx="29277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100"/>
              <a:buNone/>
              <a:defRPr>
                <a:solidFill>
                  <a:srgbClr val="888888"/>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95" name="Google Shape;595;p55"/>
          <p:cNvSpPr txBox="1"/>
          <p:nvPr>
            <p:ph idx="10" type="dt"/>
          </p:nvPr>
        </p:nvSpPr>
        <p:spPr>
          <a:xfrm>
            <a:off x="457438" y="4783455"/>
            <a:ext cx="21042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100"/>
              <a:buNone/>
              <a:defRPr>
                <a:solidFill>
                  <a:srgbClr val="888888"/>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96" name="Google Shape;596;p55"/>
          <p:cNvSpPr txBox="1"/>
          <p:nvPr>
            <p:ph idx="12" type="sldNum"/>
          </p:nvPr>
        </p:nvSpPr>
        <p:spPr>
          <a:xfrm>
            <a:off x="6587109" y="4783455"/>
            <a:ext cx="2104200" cy="924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97" name="Shape 597"/>
        <p:cNvGrpSpPr/>
        <p:nvPr/>
      </p:nvGrpSpPr>
      <p:grpSpPr>
        <a:xfrm>
          <a:off x="0" y="0"/>
          <a:ext cx="0" cy="0"/>
          <a:chOff x="0" y="0"/>
          <a:chExt cx="0" cy="0"/>
        </a:xfrm>
      </p:grpSpPr>
      <p:sp>
        <p:nvSpPr>
          <p:cNvPr id="598" name="Google Shape;598;p56"/>
          <p:cNvSpPr txBox="1"/>
          <p:nvPr>
            <p:ph type="title"/>
          </p:nvPr>
        </p:nvSpPr>
        <p:spPr>
          <a:xfrm>
            <a:off x="4916102" y="2024368"/>
            <a:ext cx="843900" cy="6705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900"/>
              <a:buNone/>
              <a:defRPr b="1" i="0" sz="4300">
                <a:solidFill>
                  <a:srgbClr val="00477A"/>
                </a:solidFill>
                <a:latin typeface="Helvetica Neue"/>
                <a:ea typeface="Helvetica Neue"/>
                <a:cs typeface="Helvetica Neue"/>
                <a:sym typeface="Helvetica Neu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99" name="Google Shape;599;p56"/>
          <p:cNvSpPr txBox="1"/>
          <p:nvPr>
            <p:ph idx="1" type="body"/>
          </p:nvPr>
        </p:nvSpPr>
        <p:spPr>
          <a:xfrm>
            <a:off x="457438" y="1183005"/>
            <a:ext cx="39798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600" name="Google Shape;600;p56"/>
          <p:cNvSpPr txBox="1"/>
          <p:nvPr>
            <p:ph idx="2" type="body"/>
          </p:nvPr>
        </p:nvSpPr>
        <p:spPr>
          <a:xfrm>
            <a:off x="4711613" y="1183005"/>
            <a:ext cx="39798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601" name="Google Shape;601;p56"/>
          <p:cNvSpPr txBox="1"/>
          <p:nvPr>
            <p:ph idx="11" type="ftr"/>
          </p:nvPr>
        </p:nvSpPr>
        <p:spPr>
          <a:xfrm>
            <a:off x="3110579" y="4783455"/>
            <a:ext cx="29277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100"/>
              <a:buNone/>
              <a:defRPr>
                <a:solidFill>
                  <a:srgbClr val="888888"/>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2" name="Google Shape;602;p56"/>
          <p:cNvSpPr txBox="1"/>
          <p:nvPr>
            <p:ph idx="10" type="dt"/>
          </p:nvPr>
        </p:nvSpPr>
        <p:spPr>
          <a:xfrm>
            <a:off x="457438" y="4783455"/>
            <a:ext cx="21042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100"/>
              <a:buNone/>
              <a:defRPr>
                <a:solidFill>
                  <a:srgbClr val="888888"/>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3" name="Google Shape;603;p56"/>
          <p:cNvSpPr txBox="1"/>
          <p:nvPr>
            <p:ph idx="12" type="sldNum"/>
          </p:nvPr>
        </p:nvSpPr>
        <p:spPr>
          <a:xfrm>
            <a:off x="6587109" y="4783455"/>
            <a:ext cx="2104200" cy="924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04" name="Shape 604"/>
        <p:cNvGrpSpPr/>
        <p:nvPr/>
      </p:nvGrpSpPr>
      <p:grpSpPr>
        <a:xfrm>
          <a:off x="0" y="0"/>
          <a:ext cx="0" cy="0"/>
          <a:chOff x="0" y="0"/>
          <a:chExt cx="0" cy="0"/>
        </a:xfrm>
      </p:grpSpPr>
      <p:pic>
        <p:nvPicPr>
          <p:cNvPr id="605" name="Google Shape;605;p57"/>
          <p:cNvPicPr preferRelativeResize="0"/>
          <p:nvPr/>
        </p:nvPicPr>
        <p:blipFill rotWithShape="1">
          <a:blip r:embed="rId2">
            <a:alphaModFix/>
          </a:blip>
          <a:srcRect b="0" l="0" r="0" t="0"/>
          <a:stretch/>
        </p:blipFill>
        <p:spPr>
          <a:xfrm>
            <a:off x="1191" y="1191"/>
            <a:ext cx="1190" cy="1190"/>
          </a:xfrm>
          <a:prstGeom prst="rect">
            <a:avLst/>
          </a:prstGeom>
          <a:noFill/>
          <a:ln>
            <a:noFill/>
          </a:ln>
        </p:spPr>
      </p:pic>
      <p:grpSp>
        <p:nvGrpSpPr>
          <p:cNvPr id="606" name="Google Shape;606;p57"/>
          <p:cNvGrpSpPr/>
          <p:nvPr/>
        </p:nvGrpSpPr>
        <p:grpSpPr>
          <a:xfrm>
            <a:off x="8138483" y="4847551"/>
            <a:ext cx="809701" cy="149902"/>
            <a:chOff x="830300" y="1716088"/>
            <a:chExt cx="10058401" cy="1862137"/>
          </a:xfrm>
        </p:grpSpPr>
        <p:sp>
          <p:nvSpPr>
            <p:cNvPr id="607" name="Google Shape;607;p57"/>
            <p:cNvSpPr/>
            <p:nvPr/>
          </p:nvSpPr>
          <p:spPr>
            <a:xfrm>
              <a:off x="3857663" y="1749425"/>
              <a:ext cx="1604963" cy="1789112"/>
            </a:xfrm>
            <a:custGeom>
              <a:rect b="b" l="l" r="r" t="t"/>
              <a:pathLst>
                <a:path extrusionOk="0" h="275" w="247">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08" name="Google Shape;608;p57"/>
            <p:cNvSpPr/>
            <p:nvPr/>
          </p:nvSpPr>
          <p:spPr>
            <a:xfrm>
              <a:off x="3130588" y="1749425"/>
              <a:ext cx="435000" cy="1789200"/>
            </a:xfrm>
            <a:prstGeom prst="rect">
              <a:avLst/>
            </a:pr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09" name="Google Shape;609;p57"/>
            <p:cNvSpPr/>
            <p:nvPr/>
          </p:nvSpPr>
          <p:spPr>
            <a:xfrm>
              <a:off x="830300" y="1749425"/>
              <a:ext cx="2203450" cy="1789113"/>
            </a:xfrm>
            <a:custGeom>
              <a:rect b="b" l="l" r="r" t="t"/>
              <a:pathLst>
                <a:path extrusionOk="0" h="1127" w="1388">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10" name="Google Shape;610;p57"/>
            <p:cNvSpPr/>
            <p:nvPr/>
          </p:nvSpPr>
          <p:spPr>
            <a:xfrm>
              <a:off x="5670588" y="1749425"/>
              <a:ext cx="1670050" cy="1789112"/>
            </a:xfrm>
            <a:custGeom>
              <a:rect b="b" l="l" r="r" t="t"/>
              <a:pathLst>
                <a:path extrusionOk="0" h="275" w="257">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11" name="Google Shape;611;p57"/>
            <p:cNvSpPr/>
            <p:nvPr/>
          </p:nvSpPr>
          <p:spPr>
            <a:xfrm>
              <a:off x="7529550" y="1749425"/>
              <a:ext cx="1630363" cy="1828800"/>
            </a:xfrm>
            <a:custGeom>
              <a:rect b="b" l="l" r="r" t="t"/>
              <a:pathLst>
                <a:path extrusionOk="0" h="281" w="25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12" name="Google Shape;612;p57"/>
            <p:cNvSpPr/>
            <p:nvPr/>
          </p:nvSpPr>
          <p:spPr>
            <a:xfrm>
              <a:off x="9309138" y="1716088"/>
              <a:ext cx="1579563" cy="1862137"/>
            </a:xfrm>
            <a:custGeom>
              <a:rect b="b" l="l" r="r" t="t"/>
              <a:pathLst>
                <a:path extrusionOk="0" h="286" w="243">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613" name="Google Shape;613;p57"/>
          <p:cNvSpPr txBox="1"/>
          <p:nvPr>
            <p:ph idx="1" type="body"/>
          </p:nvPr>
        </p:nvSpPr>
        <p:spPr>
          <a:xfrm>
            <a:off x="6487003" y="249157"/>
            <a:ext cx="2450100" cy="108600"/>
          </a:xfrm>
          <a:prstGeom prst="rect">
            <a:avLst/>
          </a:prstGeom>
          <a:noFill/>
          <a:ln>
            <a:noFill/>
          </a:ln>
        </p:spPr>
        <p:txBody>
          <a:bodyPr anchorCtr="0" anchor="t" bIns="0" lIns="0" spcFirstLastPara="1" rIns="0" wrap="square" tIns="0">
            <a:noAutofit/>
          </a:bodyPr>
          <a:lstStyle>
            <a:lvl1pPr indent="-228600" lvl="0" marL="457200" rtl="0" algn="r">
              <a:lnSpc>
                <a:spcPct val="113000"/>
              </a:lnSpc>
              <a:spcBef>
                <a:spcPts val="0"/>
              </a:spcBef>
              <a:spcAft>
                <a:spcPts val="0"/>
              </a:spcAft>
              <a:buSzPts val="600"/>
              <a:buNone/>
              <a:defRPr sz="600">
                <a:solidFill>
                  <a:srgbClr val="FF0000"/>
                </a:solidFill>
              </a:defRPr>
            </a:lvl1pPr>
            <a:lvl2pPr indent="-317500" lvl="1" marL="914400" rtl="0" algn="l">
              <a:lnSpc>
                <a:spcPct val="113000"/>
              </a:lnSpc>
              <a:spcBef>
                <a:spcPts val="0"/>
              </a:spcBef>
              <a:spcAft>
                <a:spcPts val="0"/>
              </a:spcAft>
              <a:buSzPts val="1400"/>
              <a:buChar char="•"/>
              <a:defRPr/>
            </a:lvl2pPr>
            <a:lvl3pPr indent="-317500" lvl="2" marL="1371600" rtl="0" algn="l">
              <a:lnSpc>
                <a:spcPct val="113000"/>
              </a:lnSpc>
              <a:spcBef>
                <a:spcPts val="0"/>
              </a:spcBef>
              <a:spcAft>
                <a:spcPts val="0"/>
              </a:spcAft>
              <a:buClr>
                <a:srgbClr val="7F7F7F"/>
              </a:buClr>
              <a:buSzPts val="1400"/>
              <a:buChar char="–"/>
              <a:defRPr/>
            </a:lvl3pPr>
            <a:lvl4pPr indent="-317500" lvl="3" marL="1828800" rtl="0" algn="l">
              <a:lnSpc>
                <a:spcPct val="113000"/>
              </a:lnSpc>
              <a:spcBef>
                <a:spcPts val="0"/>
              </a:spcBef>
              <a:spcAft>
                <a:spcPts val="0"/>
              </a:spcAft>
              <a:buClr>
                <a:srgbClr val="7F7F7F"/>
              </a:buClr>
              <a:buSzPts val="1400"/>
              <a:buChar char="–"/>
              <a:defRPr/>
            </a:lvl4pPr>
            <a:lvl5pPr indent="-317500" lvl="4" marL="2286000" rtl="0" algn="l">
              <a:lnSpc>
                <a:spcPct val="113000"/>
              </a:lnSpc>
              <a:spcBef>
                <a:spcPts val="0"/>
              </a:spcBef>
              <a:spcAft>
                <a:spcPts val="0"/>
              </a:spcAft>
              <a:buClr>
                <a:srgbClr val="7F7F7F"/>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614" name="Google Shape;614;p57"/>
          <p:cNvSpPr txBox="1"/>
          <p:nvPr>
            <p:ph idx="2" type="body"/>
          </p:nvPr>
        </p:nvSpPr>
        <p:spPr>
          <a:xfrm>
            <a:off x="359569" y="4457699"/>
            <a:ext cx="8423400" cy="2982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F7F7F"/>
              </a:buClr>
              <a:buSzPts val="600"/>
              <a:buFont typeface="Arial"/>
              <a:buNone/>
              <a:defRPr sz="600">
                <a:solidFill>
                  <a:srgbClr val="7F7F7F"/>
                </a:solidFill>
              </a:defRPr>
            </a:lvl1pPr>
            <a:lvl2pPr indent="-266700" lvl="1" marL="914400" rtl="0" algn="l">
              <a:lnSpc>
                <a:spcPct val="113000"/>
              </a:lnSpc>
              <a:spcBef>
                <a:spcPts val="0"/>
              </a:spcBef>
              <a:spcAft>
                <a:spcPts val="0"/>
              </a:spcAft>
              <a:buSzPts val="600"/>
              <a:buChar char="•"/>
              <a:defRPr sz="600"/>
            </a:lvl2pPr>
            <a:lvl3pPr indent="-266700" lvl="2" marL="1371600" rtl="0" algn="l">
              <a:lnSpc>
                <a:spcPct val="113000"/>
              </a:lnSpc>
              <a:spcBef>
                <a:spcPts val="0"/>
              </a:spcBef>
              <a:spcAft>
                <a:spcPts val="0"/>
              </a:spcAft>
              <a:buClr>
                <a:srgbClr val="7F7F7F"/>
              </a:buClr>
              <a:buSzPts val="600"/>
              <a:buChar char="–"/>
              <a:defRPr sz="600"/>
            </a:lvl3pPr>
            <a:lvl4pPr indent="-266700" lvl="3" marL="1828800" rtl="0" algn="l">
              <a:lnSpc>
                <a:spcPct val="113000"/>
              </a:lnSpc>
              <a:spcBef>
                <a:spcPts val="0"/>
              </a:spcBef>
              <a:spcAft>
                <a:spcPts val="0"/>
              </a:spcAft>
              <a:buClr>
                <a:srgbClr val="7F7F7F"/>
              </a:buClr>
              <a:buSzPts val="600"/>
              <a:buChar char="–"/>
              <a:defRPr sz="600"/>
            </a:lvl4pPr>
            <a:lvl5pPr indent="-266700" lvl="4" marL="2286000" rtl="0" algn="l">
              <a:lnSpc>
                <a:spcPct val="113000"/>
              </a:lnSpc>
              <a:spcBef>
                <a:spcPts val="0"/>
              </a:spcBef>
              <a:spcAft>
                <a:spcPts val="0"/>
              </a:spcAft>
              <a:buClr>
                <a:srgbClr val="7F7F7F"/>
              </a:buClr>
              <a:buSzPts val="600"/>
              <a:buChar char="–"/>
              <a:defRPr sz="600"/>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615" name="Google Shape;615;p57"/>
          <p:cNvSpPr txBox="1"/>
          <p:nvPr>
            <p:ph type="title"/>
          </p:nvPr>
        </p:nvSpPr>
        <p:spPr>
          <a:xfrm>
            <a:off x="359100" y="491400"/>
            <a:ext cx="8424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16" name="Google Shape;616;p57"/>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17" name="Google Shape;617;p57"/>
          <p:cNvSpPr txBox="1"/>
          <p:nvPr>
            <p:ph idx="11" type="ftr"/>
          </p:nvPr>
        </p:nvSpPr>
        <p:spPr>
          <a:xfrm>
            <a:off x="1676700" y="4833000"/>
            <a:ext cx="29016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18" name="Google Shape;618;p57"/>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7F7F7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7F7F7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7F7F7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7F7F7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7F7F7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7F7F7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7F7F7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7F7F7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bg>
      <p:bgPr>
        <a:blipFill>
          <a:blip r:embed="rId2">
            <a:alphaModFix/>
          </a:blip>
          <a:stretch>
            <a:fillRect/>
          </a:stretch>
        </a:blipFill>
      </p:bgPr>
    </p:bg>
    <p:spTree>
      <p:nvGrpSpPr>
        <p:cNvPr id="626" name="Shape 626"/>
        <p:cNvGrpSpPr/>
        <p:nvPr/>
      </p:nvGrpSpPr>
      <p:grpSpPr>
        <a:xfrm>
          <a:off x="0" y="0"/>
          <a:ext cx="0" cy="0"/>
          <a:chOff x="0" y="0"/>
          <a:chExt cx="0" cy="0"/>
        </a:xfrm>
      </p:grpSpPr>
      <p:grpSp>
        <p:nvGrpSpPr>
          <p:cNvPr id="627" name="Google Shape;627;p59"/>
          <p:cNvGrpSpPr/>
          <p:nvPr/>
        </p:nvGrpSpPr>
        <p:grpSpPr>
          <a:xfrm>
            <a:off x="0" y="4059018"/>
            <a:ext cx="8994677" cy="1035250"/>
            <a:chOff x="0" y="3175"/>
            <a:chExt cx="6626" cy="1514"/>
          </a:xfrm>
        </p:grpSpPr>
        <p:sp>
          <p:nvSpPr>
            <p:cNvPr id="628" name="Google Shape;628;p59"/>
            <p:cNvSpPr/>
            <p:nvPr/>
          </p:nvSpPr>
          <p:spPr>
            <a:xfrm>
              <a:off x="0" y="3189"/>
              <a:ext cx="6600" cy="15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629" name="Google Shape;629;p59"/>
            <p:cNvGrpSpPr/>
            <p:nvPr/>
          </p:nvGrpSpPr>
          <p:grpSpPr>
            <a:xfrm>
              <a:off x="0" y="3175"/>
              <a:ext cx="6626" cy="0"/>
              <a:chOff x="0" y="3175"/>
              <a:chExt cx="6626" cy="0"/>
            </a:xfrm>
          </p:grpSpPr>
          <p:sp>
            <p:nvSpPr>
              <p:cNvPr id="630" name="Google Shape;630;p59"/>
              <p:cNvSpPr/>
              <p:nvPr/>
            </p:nvSpPr>
            <p:spPr>
              <a:xfrm>
                <a:off x="0" y="3175"/>
                <a:ext cx="6600" cy="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31" name="Google Shape;631;p59"/>
              <p:cNvSpPr/>
              <p:nvPr/>
            </p:nvSpPr>
            <p:spPr>
              <a:xfrm>
                <a:off x="1826" y="3175"/>
                <a:ext cx="4800" cy="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sp>
        <p:nvSpPr>
          <p:cNvPr id="632" name="Google Shape;632;p59"/>
          <p:cNvSpPr txBox="1"/>
          <p:nvPr>
            <p:ph type="ctrTitle"/>
          </p:nvPr>
        </p:nvSpPr>
        <p:spPr>
          <a:xfrm>
            <a:off x="2478762" y="1221600"/>
            <a:ext cx="4523400" cy="2169600"/>
          </a:xfrm>
          <a:prstGeom prst="rect">
            <a:avLst/>
          </a:prstGeom>
          <a:noFill/>
          <a:ln>
            <a:noFill/>
          </a:ln>
        </p:spPr>
        <p:txBody>
          <a:bodyPr anchorCtr="0" anchor="b" bIns="0" lIns="0" spcFirstLastPara="1" rIns="0" wrap="square" tIns="0">
            <a:noAutofit/>
          </a:bodyPr>
          <a:lstStyle>
            <a:lvl1pPr lvl="0" rtl="0" algn="l">
              <a:lnSpc>
                <a:spcPct val="105000"/>
              </a:lnSpc>
              <a:spcBef>
                <a:spcPts val="0"/>
              </a:spcBef>
              <a:spcAft>
                <a:spcPts val="0"/>
              </a:spcAft>
              <a:buSzPts val="1400"/>
              <a:buNone/>
              <a:defRPr sz="2300">
                <a:solidFill>
                  <a:schemeClr val="dk2"/>
                </a:solidFill>
              </a:defRPr>
            </a:lvl1pPr>
            <a:lvl2pPr lvl="1" rtl="0" algn="l">
              <a:lnSpc>
                <a:spcPct val="110000"/>
              </a:lnSpc>
              <a:spcBef>
                <a:spcPts val="0"/>
              </a:spcBef>
              <a:spcAft>
                <a:spcPts val="0"/>
              </a:spcAft>
              <a:buSzPts val="1400"/>
              <a:buNone/>
              <a:defRPr/>
            </a:lvl2pPr>
            <a:lvl3pPr lvl="2" rtl="0" algn="l">
              <a:lnSpc>
                <a:spcPct val="110000"/>
              </a:lnSpc>
              <a:spcBef>
                <a:spcPts val="0"/>
              </a:spcBef>
              <a:spcAft>
                <a:spcPts val="0"/>
              </a:spcAft>
              <a:buSzPts val="1400"/>
              <a:buNone/>
              <a:defRPr/>
            </a:lvl3pPr>
            <a:lvl4pPr lvl="3" rtl="0" algn="l">
              <a:lnSpc>
                <a:spcPct val="110000"/>
              </a:lnSpc>
              <a:spcBef>
                <a:spcPts val="0"/>
              </a:spcBef>
              <a:spcAft>
                <a:spcPts val="0"/>
              </a:spcAft>
              <a:buSzPts val="1400"/>
              <a:buNone/>
              <a:defRPr/>
            </a:lvl4pPr>
            <a:lvl5pPr lvl="4" rtl="0" algn="l">
              <a:lnSpc>
                <a:spcPct val="110000"/>
              </a:lnSpc>
              <a:spcBef>
                <a:spcPts val="0"/>
              </a:spcBef>
              <a:spcAft>
                <a:spcPts val="0"/>
              </a:spcAft>
              <a:buSzPts val="1400"/>
              <a:buNone/>
              <a:defRPr/>
            </a:lvl5pPr>
            <a:lvl6pPr lvl="5" rtl="0" algn="l">
              <a:lnSpc>
                <a:spcPct val="110000"/>
              </a:lnSpc>
              <a:spcBef>
                <a:spcPts val="0"/>
              </a:spcBef>
              <a:spcAft>
                <a:spcPts val="0"/>
              </a:spcAft>
              <a:buSzPts val="1400"/>
              <a:buNone/>
              <a:defRPr/>
            </a:lvl6pPr>
            <a:lvl7pPr lvl="6" rtl="0" algn="l">
              <a:lnSpc>
                <a:spcPct val="110000"/>
              </a:lnSpc>
              <a:spcBef>
                <a:spcPts val="0"/>
              </a:spcBef>
              <a:spcAft>
                <a:spcPts val="0"/>
              </a:spcAft>
              <a:buSzPts val="1400"/>
              <a:buNone/>
              <a:defRPr/>
            </a:lvl7pPr>
            <a:lvl8pPr lvl="7" rtl="0" algn="l">
              <a:lnSpc>
                <a:spcPct val="110000"/>
              </a:lnSpc>
              <a:spcBef>
                <a:spcPts val="0"/>
              </a:spcBef>
              <a:spcAft>
                <a:spcPts val="0"/>
              </a:spcAft>
              <a:buSzPts val="1400"/>
              <a:buNone/>
              <a:defRPr/>
            </a:lvl8pPr>
            <a:lvl9pPr lvl="8" rtl="0" algn="l">
              <a:lnSpc>
                <a:spcPct val="110000"/>
              </a:lnSpc>
              <a:spcBef>
                <a:spcPts val="0"/>
              </a:spcBef>
              <a:spcAft>
                <a:spcPts val="0"/>
              </a:spcAft>
              <a:buSzPts val="1400"/>
              <a:buNone/>
              <a:defRPr/>
            </a:lvl9pPr>
          </a:lstStyle>
          <a:p/>
        </p:txBody>
      </p:sp>
      <p:sp>
        <p:nvSpPr>
          <p:cNvPr id="633" name="Google Shape;633;p59"/>
          <p:cNvSpPr txBox="1"/>
          <p:nvPr>
            <p:ph idx="1" type="subTitle"/>
          </p:nvPr>
        </p:nvSpPr>
        <p:spPr>
          <a:xfrm>
            <a:off x="2478762" y="3421258"/>
            <a:ext cx="4523400" cy="6474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1500">
                <a:solidFill>
                  <a:schemeClr val="dk2"/>
                </a:solidFill>
              </a:defRPr>
            </a:lvl1pPr>
            <a:lvl2pPr lvl="1" rtl="0" algn="l">
              <a:lnSpc>
                <a:spcPct val="115000"/>
              </a:lnSpc>
              <a:spcBef>
                <a:spcPts val="0"/>
              </a:spcBef>
              <a:spcAft>
                <a:spcPts val="0"/>
              </a:spcAft>
              <a:buClr>
                <a:srgbClr val="595959"/>
              </a:buClr>
              <a:buSzPts val="1800"/>
              <a:buChar char="•"/>
              <a:defRPr/>
            </a:lvl2pPr>
            <a:lvl3pPr lvl="2" rtl="0" algn="l">
              <a:lnSpc>
                <a:spcPct val="115000"/>
              </a:lnSpc>
              <a:spcBef>
                <a:spcPts val="0"/>
              </a:spcBef>
              <a:spcAft>
                <a:spcPts val="0"/>
              </a:spcAft>
              <a:buClr>
                <a:srgbClr val="595959"/>
              </a:buClr>
              <a:buSzPts val="1800"/>
              <a:buChar char="–"/>
              <a:defRPr/>
            </a:lvl3pPr>
            <a:lvl4pPr lvl="3" rtl="0" algn="l">
              <a:lnSpc>
                <a:spcPct val="115000"/>
              </a:lnSpc>
              <a:spcBef>
                <a:spcPts val="0"/>
              </a:spcBef>
              <a:spcAft>
                <a:spcPts val="0"/>
              </a:spcAft>
              <a:buClr>
                <a:srgbClr val="595959"/>
              </a:buClr>
              <a:buSzPts val="1800"/>
              <a:buChar char="–"/>
              <a:defRPr/>
            </a:lvl4pPr>
            <a:lvl5pPr lvl="4" rtl="0" algn="l">
              <a:lnSpc>
                <a:spcPct val="115000"/>
              </a:lnSpc>
              <a:spcBef>
                <a:spcPts val="0"/>
              </a:spcBef>
              <a:spcAft>
                <a:spcPts val="0"/>
              </a:spcAft>
              <a:buClr>
                <a:srgbClr val="595959"/>
              </a:buClr>
              <a:buSzPts val="1800"/>
              <a:buChar char="–"/>
              <a:defRPr/>
            </a:lvl5pPr>
            <a:lvl6pPr lvl="5" rtl="0" algn="l">
              <a:lnSpc>
                <a:spcPct val="115000"/>
              </a:lnSpc>
              <a:spcBef>
                <a:spcPts val="0"/>
              </a:spcBef>
              <a:spcAft>
                <a:spcPts val="0"/>
              </a:spcAft>
              <a:buClr>
                <a:schemeClr val="dk1"/>
              </a:buClr>
              <a:buSzPts val="1800"/>
              <a:buChar char="–"/>
              <a:defRPr/>
            </a:lvl6pPr>
            <a:lvl7pPr lvl="6" rtl="0" algn="l">
              <a:lnSpc>
                <a:spcPct val="115000"/>
              </a:lnSpc>
              <a:spcBef>
                <a:spcPts val="0"/>
              </a:spcBef>
              <a:spcAft>
                <a:spcPts val="0"/>
              </a:spcAft>
              <a:buClr>
                <a:schemeClr val="dk1"/>
              </a:buClr>
              <a:buSzPts val="1800"/>
              <a:buChar char="–"/>
              <a:defRPr/>
            </a:lvl7pPr>
            <a:lvl8pPr lvl="7" rtl="0" algn="l">
              <a:lnSpc>
                <a:spcPct val="115000"/>
              </a:lnSpc>
              <a:spcBef>
                <a:spcPts val="0"/>
              </a:spcBef>
              <a:spcAft>
                <a:spcPts val="0"/>
              </a:spcAft>
              <a:buClr>
                <a:schemeClr val="dk1"/>
              </a:buClr>
              <a:buSzPts val="1800"/>
              <a:buChar char="–"/>
              <a:defRPr/>
            </a:lvl8pPr>
            <a:lvl9pPr lvl="8" rtl="0" algn="l">
              <a:lnSpc>
                <a:spcPct val="115000"/>
              </a:lnSpc>
              <a:spcBef>
                <a:spcPts val="0"/>
              </a:spcBef>
              <a:spcAft>
                <a:spcPts val="0"/>
              </a:spcAft>
              <a:buClr>
                <a:schemeClr val="dk1"/>
              </a:buClr>
              <a:buSzPts val="1800"/>
              <a:buChar char="–"/>
              <a:defRPr/>
            </a:lvl9pPr>
          </a:lstStyle>
          <a:p/>
        </p:txBody>
      </p:sp>
      <p:pic>
        <p:nvPicPr>
          <p:cNvPr descr="AIRBUS_WHITE.png" id="634" name="Google Shape;634;p59"/>
          <p:cNvPicPr preferRelativeResize="0"/>
          <p:nvPr/>
        </p:nvPicPr>
        <p:blipFill rotWithShape="1">
          <a:blip r:embed="rId3">
            <a:alphaModFix/>
          </a:blip>
          <a:srcRect b="0" l="0" r="0" t="0"/>
          <a:stretch/>
        </p:blipFill>
        <p:spPr>
          <a:xfrm>
            <a:off x="7920372" y="4623978"/>
            <a:ext cx="1080120" cy="270030"/>
          </a:xfrm>
          <a:prstGeom prst="rect">
            <a:avLst/>
          </a:prstGeom>
          <a:noFill/>
          <a:ln>
            <a:noFill/>
          </a:ln>
        </p:spPr>
      </p:pic>
      <p:sp>
        <p:nvSpPr>
          <p:cNvPr id="635" name="Google Shape;635;p59"/>
          <p:cNvSpPr txBox="1"/>
          <p:nvPr>
            <p:ph idx="2" type="body"/>
          </p:nvPr>
        </p:nvSpPr>
        <p:spPr>
          <a:xfrm>
            <a:off x="2478762" y="4239000"/>
            <a:ext cx="4523400" cy="8097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None/>
              <a:defRPr sz="1000">
                <a:solidFill>
                  <a:schemeClr val="lt1"/>
                </a:solidFill>
              </a:defRPr>
            </a:lvl1pPr>
            <a:lvl2pPr indent="-342900" lvl="1" marL="914400" rtl="0" algn="l">
              <a:lnSpc>
                <a:spcPct val="115000"/>
              </a:lnSpc>
              <a:spcBef>
                <a:spcPts val="0"/>
              </a:spcBef>
              <a:spcAft>
                <a:spcPts val="0"/>
              </a:spcAft>
              <a:buClr>
                <a:srgbClr val="595959"/>
              </a:buClr>
              <a:buSzPts val="1800"/>
              <a:buChar char="•"/>
              <a:defRPr/>
            </a:lvl2pPr>
            <a:lvl3pPr indent="-342900" lvl="2" marL="1371600" rtl="0" algn="l">
              <a:lnSpc>
                <a:spcPct val="115000"/>
              </a:lnSpc>
              <a:spcBef>
                <a:spcPts val="0"/>
              </a:spcBef>
              <a:spcAft>
                <a:spcPts val="0"/>
              </a:spcAft>
              <a:buClr>
                <a:srgbClr val="595959"/>
              </a:buClr>
              <a:buSzPts val="1800"/>
              <a:buChar char="–"/>
              <a:defRPr/>
            </a:lvl3pPr>
            <a:lvl4pPr indent="-342900" lvl="3" marL="1828800" rtl="0" algn="l">
              <a:lnSpc>
                <a:spcPct val="115000"/>
              </a:lnSpc>
              <a:spcBef>
                <a:spcPts val="0"/>
              </a:spcBef>
              <a:spcAft>
                <a:spcPts val="0"/>
              </a:spcAft>
              <a:buClr>
                <a:srgbClr val="595959"/>
              </a:buClr>
              <a:buSzPts val="1800"/>
              <a:buChar char="–"/>
              <a:defRPr/>
            </a:lvl4pPr>
            <a:lvl5pPr indent="-342900" lvl="4" marL="2286000" rtl="0" algn="l">
              <a:lnSpc>
                <a:spcPct val="115000"/>
              </a:lnSpc>
              <a:spcBef>
                <a:spcPts val="0"/>
              </a:spcBef>
              <a:spcAft>
                <a:spcPts val="0"/>
              </a:spcAft>
              <a:buClr>
                <a:srgbClr val="595959"/>
              </a:buClr>
              <a:buSzPts val="1800"/>
              <a:buChar char="–"/>
              <a:defRPr/>
            </a:lvl5pPr>
            <a:lvl6pPr indent="-342900" lvl="5" marL="2743200" rtl="0" algn="l">
              <a:lnSpc>
                <a:spcPct val="115000"/>
              </a:lnSpc>
              <a:spcBef>
                <a:spcPts val="0"/>
              </a:spcBef>
              <a:spcAft>
                <a:spcPts val="0"/>
              </a:spcAft>
              <a:buClr>
                <a:schemeClr val="dk1"/>
              </a:buClr>
              <a:buSzPts val="1800"/>
              <a:buChar char="–"/>
              <a:defRPr/>
            </a:lvl6pPr>
            <a:lvl7pPr indent="-342900" lvl="6" marL="3200400" rtl="0" algn="l">
              <a:lnSpc>
                <a:spcPct val="115000"/>
              </a:lnSpc>
              <a:spcBef>
                <a:spcPts val="0"/>
              </a:spcBef>
              <a:spcAft>
                <a:spcPts val="0"/>
              </a:spcAft>
              <a:buClr>
                <a:schemeClr val="dk1"/>
              </a:buClr>
              <a:buSzPts val="1800"/>
              <a:buChar char="–"/>
              <a:defRPr/>
            </a:lvl7pPr>
            <a:lvl8pPr indent="-342900" lvl="7" marL="3657600" rtl="0" algn="l">
              <a:lnSpc>
                <a:spcPct val="115000"/>
              </a:lnSpc>
              <a:spcBef>
                <a:spcPts val="0"/>
              </a:spcBef>
              <a:spcAft>
                <a:spcPts val="0"/>
              </a:spcAft>
              <a:buClr>
                <a:schemeClr val="dk1"/>
              </a:buClr>
              <a:buSzPts val="1800"/>
              <a:buChar char="–"/>
              <a:defRPr/>
            </a:lvl8pPr>
            <a:lvl9pPr indent="-342900" lvl="8" marL="4114800" rtl="0" algn="l">
              <a:lnSpc>
                <a:spcPct val="115000"/>
              </a:lnSpc>
              <a:spcBef>
                <a:spcPts val="0"/>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Content">
  <p:cSld name="Header and Content">
    <p:spTree>
      <p:nvGrpSpPr>
        <p:cNvPr id="636" name="Shape 636"/>
        <p:cNvGrpSpPr/>
        <p:nvPr/>
      </p:nvGrpSpPr>
      <p:grpSpPr>
        <a:xfrm>
          <a:off x="0" y="0"/>
          <a:ext cx="0" cy="0"/>
          <a:chOff x="0" y="0"/>
          <a:chExt cx="0" cy="0"/>
        </a:xfrm>
      </p:grpSpPr>
      <p:sp>
        <p:nvSpPr>
          <p:cNvPr id="637" name="Google Shape;637;p60"/>
          <p:cNvSpPr txBox="1"/>
          <p:nvPr>
            <p:ph type="title"/>
          </p:nvPr>
        </p:nvSpPr>
        <p:spPr>
          <a:xfrm>
            <a:off x="359100" y="491400"/>
            <a:ext cx="8424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38" name="Google Shape;638;p60"/>
          <p:cNvSpPr txBox="1"/>
          <p:nvPr>
            <p:ph idx="1" type="body"/>
          </p:nvPr>
        </p:nvSpPr>
        <p:spPr>
          <a:xfrm>
            <a:off x="359100" y="1169100"/>
            <a:ext cx="8424000" cy="3263400"/>
          </a:xfrm>
          <a:prstGeom prst="rect">
            <a:avLst/>
          </a:prstGeom>
          <a:noFill/>
          <a:ln>
            <a:noFill/>
          </a:ln>
        </p:spPr>
        <p:txBody>
          <a:bodyPr anchorCtr="0" anchor="t" bIns="0" lIns="0" spcFirstLastPara="1" rIns="0" wrap="square" tIns="0">
            <a:noAutofit/>
          </a:bodyPr>
          <a:lstStyle>
            <a:lvl1pPr indent="-342900" lvl="0" marL="457200" rtl="0" algn="l">
              <a:lnSpc>
                <a:spcPct val="113000"/>
              </a:lnSpc>
              <a:spcBef>
                <a:spcPts val="0"/>
              </a:spcBef>
              <a:spcAft>
                <a:spcPts val="0"/>
              </a:spcAft>
              <a:buClr>
                <a:srgbClr val="595959"/>
              </a:buClr>
              <a:buSzPts val="1800"/>
              <a:buChar char="•"/>
              <a:defRPr/>
            </a:lvl1pPr>
            <a:lvl2pPr indent="-342900" lvl="1" marL="914400" rtl="0" algn="l">
              <a:lnSpc>
                <a:spcPct val="113000"/>
              </a:lnSpc>
              <a:spcBef>
                <a:spcPts val="0"/>
              </a:spcBef>
              <a:spcAft>
                <a:spcPts val="0"/>
              </a:spcAft>
              <a:buClr>
                <a:srgbClr val="595959"/>
              </a:buClr>
              <a:buSzPts val="1800"/>
              <a:buChar char="–"/>
              <a:defRPr/>
            </a:lvl2pPr>
            <a:lvl3pPr indent="-342900" lvl="2" marL="1371600" rtl="0" algn="l">
              <a:lnSpc>
                <a:spcPct val="113000"/>
              </a:lnSpc>
              <a:spcBef>
                <a:spcPts val="0"/>
              </a:spcBef>
              <a:spcAft>
                <a:spcPts val="0"/>
              </a:spcAft>
              <a:buClr>
                <a:srgbClr val="595959"/>
              </a:buClr>
              <a:buSzPts val="1800"/>
              <a:buChar char="–"/>
              <a:defRPr/>
            </a:lvl3pPr>
            <a:lvl4pPr indent="-342900" lvl="3" marL="1828800" rtl="0" algn="l">
              <a:lnSpc>
                <a:spcPct val="113000"/>
              </a:lnSpc>
              <a:spcBef>
                <a:spcPts val="0"/>
              </a:spcBef>
              <a:spcAft>
                <a:spcPts val="0"/>
              </a:spcAft>
              <a:buClr>
                <a:srgbClr val="595959"/>
              </a:buClr>
              <a:buSzPts val="1800"/>
              <a:buChar char="–"/>
              <a:defRPr/>
            </a:lvl4pPr>
            <a:lvl5pPr indent="-342900" lvl="4" marL="2286000" rtl="0" algn="l">
              <a:lnSpc>
                <a:spcPct val="113000"/>
              </a:lnSpc>
              <a:spcBef>
                <a:spcPts val="0"/>
              </a:spcBef>
              <a:spcAft>
                <a:spcPts val="0"/>
              </a:spcAft>
              <a:buClr>
                <a:srgbClr val="595959"/>
              </a:buClr>
              <a:buSzPts val="1800"/>
              <a:buChar char="–"/>
              <a:defRPr/>
            </a:lvl5pPr>
            <a:lvl6pPr indent="-342900" lvl="5" marL="2743200" rtl="0" algn="l">
              <a:lnSpc>
                <a:spcPct val="113000"/>
              </a:lnSpc>
              <a:spcBef>
                <a:spcPts val="0"/>
              </a:spcBef>
              <a:spcAft>
                <a:spcPts val="0"/>
              </a:spcAft>
              <a:buClr>
                <a:srgbClr val="595959"/>
              </a:buClr>
              <a:buSzPts val="1800"/>
              <a:buChar char="–"/>
              <a:defRPr/>
            </a:lvl6pPr>
            <a:lvl7pPr indent="-342900" lvl="6" marL="3200400" rtl="0" algn="l">
              <a:lnSpc>
                <a:spcPct val="113000"/>
              </a:lnSpc>
              <a:spcBef>
                <a:spcPts val="0"/>
              </a:spcBef>
              <a:spcAft>
                <a:spcPts val="0"/>
              </a:spcAft>
              <a:buClr>
                <a:srgbClr val="595959"/>
              </a:buClr>
              <a:buSzPts val="1800"/>
              <a:buChar char="–"/>
              <a:defRPr/>
            </a:lvl7pPr>
            <a:lvl8pPr indent="-342900" lvl="7" marL="3657600" rtl="0" algn="l">
              <a:lnSpc>
                <a:spcPct val="113000"/>
              </a:lnSpc>
              <a:spcBef>
                <a:spcPts val="0"/>
              </a:spcBef>
              <a:spcAft>
                <a:spcPts val="0"/>
              </a:spcAft>
              <a:buClr>
                <a:srgbClr val="595959"/>
              </a:buClr>
              <a:buSzPts val="1800"/>
              <a:buChar char="–"/>
              <a:defRPr/>
            </a:lvl8pPr>
            <a:lvl9pPr indent="-342900" lvl="8" marL="4114800" rtl="0" algn="l">
              <a:lnSpc>
                <a:spcPct val="113000"/>
              </a:lnSpc>
              <a:spcBef>
                <a:spcPts val="0"/>
              </a:spcBef>
              <a:spcAft>
                <a:spcPts val="0"/>
              </a:spcAft>
              <a:buClr>
                <a:srgbClr val="595959"/>
              </a:buClr>
              <a:buSzPts val="1800"/>
              <a:buChar char="–"/>
              <a:defRPr/>
            </a:lvl9pPr>
          </a:lstStyle>
          <a:p/>
        </p:txBody>
      </p:sp>
      <p:sp>
        <p:nvSpPr>
          <p:cNvPr id="639" name="Google Shape;639;p60"/>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40" name="Google Shape;640;p60"/>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41" name="Google Shape;641;p60"/>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642" name="Google Shape;642;p60"/>
          <p:cNvSpPr txBox="1"/>
          <p:nvPr>
            <p:ph idx="2" type="body"/>
          </p:nvPr>
        </p:nvSpPr>
        <p:spPr>
          <a:xfrm>
            <a:off x="6487003" y="249158"/>
            <a:ext cx="2450100" cy="108300"/>
          </a:xfrm>
          <a:prstGeom prst="rect">
            <a:avLst/>
          </a:prstGeom>
          <a:noFill/>
          <a:ln>
            <a:noFill/>
          </a:ln>
        </p:spPr>
        <p:txBody>
          <a:bodyPr anchorCtr="0" anchor="t" bIns="0" lIns="0" spcFirstLastPara="1" rIns="0" wrap="square" tIns="0">
            <a:noAutofit/>
          </a:bodyPr>
          <a:lstStyle>
            <a:lvl1pPr indent="-228600" lvl="0" marL="457200" rtl="0" algn="r">
              <a:lnSpc>
                <a:spcPct val="113000"/>
              </a:lnSpc>
              <a:spcBef>
                <a:spcPts val="0"/>
              </a:spcBef>
              <a:spcAft>
                <a:spcPts val="0"/>
              </a:spcAft>
              <a:buClr>
                <a:srgbClr val="FF0000"/>
              </a:buClr>
              <a:buSzPts val="600"/>
              <a:buNone/>
              <a:defRPr sz="600">
                <a:solidFill>
                  <a:srgbClr val="FF0000"/>
                </a:solidFill>
              </a:defRPr>
            </a:lvl1pPr>
            <a:lvl2pPr indent="-342900" lvl="1" marL="914400" rtl="0" algn="l">
              <a:lnSpc>
                <a:spcPct val="113000"/>
              </a:lnSpc>
              <a:spcBef>
                <a:spcPts val="0"/>
              </a:spcBef>
              <a:spcAft>
                <a:spcPts val="0"/>
              </a:spcAft>
              <a:buClr>
                <a:srgbClr val="595959"/>
              </a:buClr>
              <a:buSzPts val="1800"/>
              <a:buChar char="–"/>
              <a:defRPr/>
            </a:lvl2pPr>
            <a:lvl3pPr indent="-342900" lvl="2" marL="1371600" rtl="0" algn="l">
              <a:lnSpc>
                <a:spcPct val="113000"/>
              </a:lnSpc>
              <a:spcBef>
                <a:spcPts val="0"/>
              </a:spcBef>
              <a:spcAft>
                <a:spcPts val="0"/>
              </a:spcAft>
              <a:buClr>
                <a:srgbClr val="595959"/>
              </a:buClr>
              <a:buSzPts val="1800"/>
              <a:buChar char="–"/>
              <a:defRPr/>
            </a:lvl3pPr>
            <a:lvl4pPr indent="-342900" lvl="3" marL="1828800" rtl="0" algn="l">
              <a:lnSpc>
                <a:spcPct val="113000"/>
              </a:lnSpc>
              <a:spcBef>
                <a:spcPts val="0"/>
              </a:spcBef>
              <a:spcAft>
                <a:spcPts val="0"/>
              </a:spcAft>
              <a:buClr>
                <a:srgbClr val="595959"/>
              </a:buClr>
              <a:buSzPts val="1800"/>
              <a:buChar char="–"/>
              <a:defRPr/>
            </a:lvl4pPr>
            <a:lvl5pPr indent="-342900" lvl="4" marL="2286000" rtl="0" algn="l">
              <a:lnSpc>
                <a:spcPct val="113000"/>
              </a:lnSpc>
              <a:spcBef>
                <a:spcPts val="0"/>
              </a:spcBef>
              <a:spcAft>
                <a:spcPts val="0"/>
              </a:spcAft>
              <a:buClr>
                <a:srgbClr val="595959"/>
              </a:buClr>
              <a:buSzPts val="1800"/>
              <a:buChar char="–"/>
              <a:defRPr/>
            </a:lvl5pPr>
            <a:lvl6pPr indent="-342900" lvl="5" marL="2743200" rtl="0" algn="l">
              <a:lnSpc>
                <a:spcPct val="113000"/>
              </a:lnSpc>
              <a:spcBef>
                <a:spcPts val="0"/>
              </a:spcBef>
              <a:spcAft>
                <a:spcPts val="0"/>
              </a:spcAft>
              <a:buClr>
                <a:srgbClr val="595959"/>
              </a:buClr>
              <a:buSzPts val="1800"/>
              <a:buChar char="–"/>
              <a:defRPr/>
            </a:lvl6pPr>
            <a:lvl7pPr indent="-342900" lvl="6" marL="3200400" rtl="0" algn="l">
              <a:lnSpc>
                <a:spcPct val="113000"/>
              </a:lnSpc>
              <a:spcBef>
                <a:spcPts val="0"/>
              </a:spcBef>
              <a:spcAft>
                <a:spcPts val="0"/>
              </a:spcAft>
              <a:buClr>
                <a:srgbClr val="595959"/>
              </a:buClr>
              <a:buSzPts val="1800"/>
              <a:buChar char="–"/>
              <a:defRPr/>
            </a:lvl7pPr>
            <a:lvl8pPr indent="-342900" lvl="7" marL="3657600" rtl="0" algn="l">
              <a:lnSpc>
                <a:spcPct val="113000"/>
              </a:lnSpc>
              <a:spcBef>
                <a:spcPts val="0"/>
              </a:spcBef>
              <a:spcAft>
                <a:spcPts val="0"/>
              </a:spcAft>
              <a:buClr>
                <a:srgbClr val="595959"/>
              </a:buClr>
              <a:buSzPts val="1800"/>
              <a:buChar char="–"/>
              <a:defRPr/>
            </a:lvl8pPr>
            <a:lvl9pPr indent="-342900" lvl="8" marL="4114800" rtl="0" algn="l">
              <a:lnSpc>
                <a:spcPct val="113000"/>
              </a:lnSpc>
              <a:spcBef>
                <a:spcPts val="0"/>
              </a:spcBef>
              <a:spcAft>
                <a:spcPts val="0"/>
              </a:spcAft>
              <a:buClr>
                <a:srgbClr val="595959"/>
              </a:buClr>
              <a:buSzPts val="1800"/>
              <a:buChar char="–"/>
              <a:defRPr/>
            </a:lvl9pPr>
          </a:lstStyle>
          <a:p/>
        </p:txBody>
      </p:sp>
      <p:grpSp>
        <p:nvGrpSpPr>
          <p:cNvPr id="643" name="Google Shape;643;p60"/>
          <p:cNvGrpSpPr/>
          <p:nvPr/>
        </p:nvGrpSpPr>
        <p:grpSpPr>
          <a:xfrm>
            <a:off x="8138484" y="4847551"/>
            <a:ext cx="809701" cy="149902"/>
            <a:chOff x="830300" y="1716088"/>
            <a:chExt cx="10058401" cy="1862137"/>
          </a:xfrm>
        </p:grpSpPr>
        <p:sp>
          <p:nvSpPr>
            <p:cNvPr id="644" name="Google Shape;644;p60"/>
            <p:cNvSpPr/>
            <p:nvPr/>
          </p:nvSpPr>
          <p:spPr>
            <a:xfrm>
              <a:off x="3857663" y="1749425"/>
              <a:ext cx="1604963" cy="1789112"/>
            </a:xfrm>
            <a:custGeom>
              <a:rect b="b" l="l" r="r" t="t"/>
              <a:pathLst>
                <a:path extrusionOk="0" h="275" w="247">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645" name="Google Shape;645;p60"/>
            <p:cNvSpPr/>
            <p:nvPr/>
          </p:nvSpPr>
          <p:spPr>
            <a:xfrm>
              <a:off x="3130588" y="1749425"/>
              <a:ext cx="435000" cy="1789200"/>
            </a:xfrm>
            <a:prstGeom prst="rect">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646" name="Google Shape;646;p60"/>
            <p:cNvSpPr/>
            <p:nvPr/>
          </p:nvSpPr>
          <p:spPr>
            <a:xfrm>
              <a:off x="830300" y="1749425"/>
              <a:ext cx="2203450" cy="1789113"/>
            </a:xfrm>
            <a:custGeom>
              <a:rect b="b" l="l" r="r" t="t"/>
              <a:pathLst>
                <a:path extrusionOk="0" h="1127" w="1388">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647" name="Google Shape;647;p60"/>
            <p:cNvSpPr/>
            <p:nvPr/>
          </p:nvSpPr>
          <p:spPr>
            <a:xfrm>
              <a:off x="5670588" y="1749425"/>
              <a:ext cx="1670050" cy="1789112"/>
            </a:xfrm>
            <a:custGeom>
              <a:rect b="b" l="l" r="r" t="t"/>
              <a:pathLst>
                <a:path extrusionOk="0" h="275" w="257">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648" name="Google Shape;648;p60"/>
            <p:cNvSpPr/>
            <p:nvPr/>
          </p:nvSpPr>
          <p:spPr>
            <a:xfrm>
              <a:off x="7529550" y="1749425"/>
              <a:ext cx="1630363" cy="1828800"/>
            </a:xfrm>
            <a:custGeom>
              <a:rect b="b" l="l" r="r" t="t"/>
              <a:pathLst>
                <a:path extrusionOk="0" h="281" w="25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649" name="Google Shape;649;p60"/>
            <p:cNvSpPr/>
            <p:nvPr/>
          </p:nvSpPr>
          <p:spPr>
            <a:xfrm>
              <a:off x="9309138" y="1716088"/>
              <a:ext cx="1579563" cy="1862137"/>
            </a:xfrm>
            <a:custGeom>
              <a:rect b="b" l="l" r="r" t="t"/>
              <a:pathLst>
                <a:path extrusionOk="0" h="286" w="243">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hangeable" showMasterSp="0">
  <p:cSld name="Title Slide Changeable">
    <p:bg>
      <p:bgPr>
        <a:blipFill>
          <a:blip r:embed="rId2">
            <a:alphaModFix/>
          </a:blip>
          <a:stretch>
            <a:fillRect/>
          </a:stretch>
        </a:blipFill>
      </p:bgPr>
    </p:bg>
    <p:spTree>
      <p:nvGrpSpPr>
        <p:cNvPr id="650" name="Shape 650"/>
        <p:cNvGrpSpPr/>
        <p:nvPr/>
      </p:nvGrpSpPr>
      <p:grpSpPr>
        <a:xfrm>
          <a:off x="0" y="0"/>
          <a:ext cx="0" cy="0"/>
          <a:chOff x="0" y="0"/>
          <a:chExt cx="0" cy="0"/>
        </a:xfrm>
      </p:grpSpPr>
      <p:sp>
        <p:nvSpPr>
          <p:cNvPr id="651" name="Google Shape;651;p61"/>
          <p:cNvSpPr/>
          <p:nvPr>
            <p:ph idx="2" type="pic"/>
          </p:nvPr>
        </p:nvSpPr>
        <p:spPr>
          <a:xfrm>
            <a:off x="0" y="0"/>
            <a:ext cx="9144000" cy="4068300"/>
          </a:xfrm>
          <a:prstGeom prst="rect">
            <a:avLst/>
          </a:prstGeom>
          <a:solidFill>
            <a:srgbClr val="BFBFBF"/>
          </a:solid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000000"/>
              </a:buClr>
              <a:buSzPts val="1400"/>
              <a:buFont typeface="Arial"/>
              <a:buNone/>
              <a:defRPr b="0" i="0" sz="1100" u="none" cap="none" strike="noStrike">
                <a:solidFill>
                  <a:srgbClr val="595959"/>
                </a:solidFill>
                <a:latin typeface="Arial"/>
                <a:ea typeface="Arial"/>
                <a:cs typeface="Arial"/>
                <a:sym typeface="Arial"/>
              </a:defRPr>
            </a:lvl1pPr>
            <a:lvl2pPr lvl="1" marR="0" rtl="0" algn="l">
              <a:lnSpc>
                <a:spcPct val="115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5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5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5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5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lvl="6" marR="0" rtl="0" algn="l">
              <a:lnSpc>
                <a:spcPct val="115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lvl="7" marR="0" rtl="0" algn="l">
              <a:lnSpc>
                <a:spcPct val="115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lvl="8" marR="0" rtl="0" algn="l">
              <a:lnSpc>
                <a:spcPct val="115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grpSp>
        <p:nvGrpSpPr>
          <p:cNvPr id="652" name="Google Shape;652;p61"/>
          <p:cNvGrpSpPr/>
          <p:nvPr/>
        </p:nvGrpSpPr>
        <p:grpSpPr>
          <a:xfrm>
            <a:off x="0" y="4059018"/>
            <a:ext cx="8994677" cy="1035250"/>
            <a:chOff x="0" y="3175"/>
            <a:chExt cx="6626" cy="1514"/>
          </a:xfrm>
        </p:grpSpPr>
        <p:sp>
          <p:nvSpPr>
            <p:cNvPr id="653" name="Google Shape;653;p61"/>
            <p:cNvSpPr/>
            <p:nvPr/>
          </p:nvSpPr>
          <p:spPr>
            <a:xfrm>
              <a:off x="0" y="3189"/>
              <a:ext cx="6600" cy="15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654" name="Google Shape;654;p61"/>
            <p:cNvGrpSpPr/>
            <p:nvPr/>
          </p:nvGrpSpPr>
          <p:grpSpPr>
            <a:xfrm>
              <a:off x="0" y="3175"/>
              <a:ext cx="6626" cy="0"/>
              <a:chOff x="0" y="3175"/>
              <a:chExt cx="6626" cy="0"/>
            </a:xfrm>
          </p:grpSpPr>
          <p:sp>
            <p:nvSpPr>
              <p:cNvPr id="655" name="Google Shape;655;p61"/>
              <p:cNvSpPr/>
              <p:nvPr/>
            </p:nvSpPr>
            <p:spPr>
              <a:xfrm>
                <a:off x="0" y="3175"/>
                <a:ext cx="6600" cy="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6" name="Google Shape;656;p61"/>
              <p:cNvSpPr/>
              <p:nvPr/>
            </p:nvSpPr>
            <p:spPr>
              <a:xfrm>
                <a:off x="1826" y="3175"/>
                <a:ext cx="4800" cy="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pic>
        <p:nvPicPr>
          <p:cNvPr descr="AIRBUS_WHITE.png" id="657" name="Google Shape;657;p61"/>
          <p:cNvPicPr preferRelativeResize="0"/>
          <p:nvPr/>
        </p:nvPicPr>
        <p:blipFill rotWithShape="1">
          <a:blip r:embed="rId3">
            <a:alphaModFix/>
          </a:blip>
          <a:srcRect b="0" l="0" r="0" t="0"/>
          <a:stretch/>
        </p:blipFill>
        <p:spPr>
          <a:xfrm>
            <a:off x="7920372" y="4623978"/>
            <a:ext cx="1080120" cy="270030"/>
          </a:xfrm>
          <a:prstGeom prst="rect">
            <a:avLst/>
          </a:prstGeom>
          <a:noFill/>
          <a:ln>
            <a:noFill/>
          </a:ln>
        </p:spPr>
      </p:pic>
      <p:sp>
        <p:nvSpPr>
          <p:cNvPr id="658" name="Google Shape;658;p61"/>
          <p:cNvSpPr txBox="1"/>
          <p:nvPr>
            <p:ph idx="1" type="body"/>
          </p:nvPr>
        </p:nvSpPr>
        <p:spPr>
          <a:xfrm>
            <a:off x="2478762" y="4239000"/>
            <a:ext cx="4523400" cy="8097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None/>
              <a:defRPr sz="1000">
                <a:solidFill>
                  <a:schemeClr val="lt1"/>
                </a:solidFill>
              </a:defRPr>
            </a:lvl1pPr>
            <a:lvl2pPr indent="-342900" lvl="1" marL="914400" rtl="0" algn="l">
              <a:lnSpc>
                <a:spcPct val="115000"/>
              </a:lnSpc>
              <a:spcBef>
                <a:spcPts val="0"/>
              </a:spcBef>
              <a:spcAft>
                <a:spcPts val="0"/>
              </a:spcAft>
              <a:buClr>
                <a:srgbClr val="595959"/>
              </a:buClr>
              <a:buSzPts val="1800"/>
              <a:buChar char="•"/>
              <a:defRPr/>
            </a:lvl2pPr>
            <a:lvl3pPr indent="-342900" lvl="2" marL="1371600" rtl="0" algn="l">
              <a:lnSpc>
                <a:spcPct val="115000"/>
              </a:lnSpc>
              <a:spcBef>
                <a:spcPts val="0"/>
              </a:spcBef>
              <a:spcAft>
                <a:spcPts val="0"/>
              </a:spcAft>
              <a:buClr>
                <a:srgbClr val="595959"/>
              </a:buClr>
              <a:buSzPts val="1800"/>
              <a:buChar char="–"/>
              <a:defRPr/>
            </a:lvl3pPr>
            <a:lvl4pPr indent="-342900" lvl="3" marL="1828800" rtl="0" algn="l">
              <a:lnSpc>
                <a:spcPct val="115000"/>
              </a:lnSpc>
              <a:spcBef>
                <a:spcPts val="0"/>
              </a:spcBef>
              <a:spcAft>
                <a:spcPts val="0"/>
              </a:spcAft>
              <a:buClr>
                <a:srgbClr val="595959"/>
              </a:buClr>
              <a:buSzPts val="1800"/>
              <a:buChar char="–"/>
              <a:defRPr/>
            </a:lvl4pPr>
            <a:lvl5pPr indent="-342900" lvl="4" marL="2286000" rtl="0" algn="l">
              <a:lnSpc>
                <a:spcPct val="115000"/>
              </a:lnSpc>
              <a:spcBef>
                <a:spcPts val="0"/>
              </a:spcBef>
              <a:spcAft>
                <a:spcPts val="0"/>
              </a:spcAft>
              <a:buClr>
                <a:srgbClr val="595959"/>
              </a:buClr>
              <a:buSzPts val="1800"/>
              <a:buChar char="–"/>
              <a:defRPr/>
            </a:lvl5pPr>
            <a:lvl6pPr indent="-342900" lvl="5" marL="2743200" rtl="0" algn="l">
              <a:lnSpc>
                <a:spcPct val="115000"/>
              </a:lnSpc>
              <a:spcBef>
                <a:spcPts val="0"/>
              </a:spcBef>
              <a:spcAft>
                <a:spcPts val="0"/>
              </a:spcAft>
              <a:buClr>
                <a:schemeClr val="dk1"/>
              </a:buClr>
              <a:buSzPts val="1800"/>
              <a:buChar char="–"/>
              <a:defRPr/>
            </a:lvl6pPr>
            <a:lvl7pPr indent="-342900" lvl="6" marL="3200400" rtl="0" algn="l">
              <a:lnSpc>
                <a:spcPct val="115000"/>
              </a:lnSpc>
              <a:spcBef>
                <a:spcPts val="0"/>
              </a:spcBef>
              <a:spcAft>
                <a:spcPts val="0"/>
              </a:spcAft>
              <a:buClr>
                <a:schemeClr val="dk1"/>
              </a:buClr>
              <a:buSzPts val="1800"/>
              <a:buChar char="–"/>
              <a:defRPr/>
            </a:lvl7pPr>
            <a:lvl8pPr indent="-342900" lvl="7" marL="3657600" rtl="0" algn="l">
              <a:lnSpc>
                <a:spcPct val="115000"/>
              </a:lnSpc>
              <a:spcBef>
                <a:spcPts val="0"/>
              </a:spcBef>
              <a:spcAft>
                <a:spcPts val="0"/>
              </a:spcAft>
              <a:buClr>
                <a:schemeClr val="dk1"/>
              </a:buClr>
              <a:buSzPts val="1800"/>
              <a:buChar char="–"/>
              <a:defRPr/>
            </a:lvl8pPr>
            <a:lvl9pPr indent="-342900" lvl="8" marL="4114800" rtl="0" algn="l">
              <a:lnSpc>
                <a:spcPct val="115000"/>
              </a:lnSpc>
              <a:spcBef>
                <a:spcPts val="0"/>
              </a:spcBef>
              <a:spcAft>
                <a:spcPts val="0"/>
              </a:spcAft>
              <a:buClr>
                <a:schemeClr val="dk1"/>
              </a:buClr>
              <a:buSzPts val="1800"/>
              <a:buChar char="–"/>
              <a:defRPr/>
            </a:lvl9pPr>
          </a:lstStyle>
          <a:p/>
        </p:txBody>
      </p:sp>
      <p:sp>
        <p:nvSpPr>
          <p:cNvPr id="659" name="Google Shape;659;p61"/>
          <p:cNvSpPr txBox="1"/>
          <p:nvPr>
            <p:ph type="ctrTitle"/>
          </p:nvPr>
        </p:nvSpPr>
        <p:spPr>
          <a:xfrm>
            <a:off x="2478762" y="1221600"/>
            <a:ext cx="4523400" cy="2169600"/>
          </a:xfrm>
          <a:prstGeom prst="rect">
            <a:avLst/>
          </a:prstGeom>
          <a:noFill/>
          <a:ln>
            <a:noFill/>
          </a:ln>
        </p:spPr>
        <p:txBody>
          <a:bodyPr anchorCtr="0" anchor="b" bIns="0" lIns="0" spcFirstLastPara="1" rIns="0" wrap="square" tIns="0">
            <a:noAutofit/>
          </a:bodyPr>
          <a:lstStyle>
            <a:lvl1pPr lvl="0" rtl="0" algn="l">
              <a:lnSpc>
                <a:spcPct val="105000"/>
              </a:lnSpc>
              <a:spcBef>
                <a:spcPts val="0"/>
              </a:spcBef>
              <a:spcAft>
                <a:spcPts val="0"/>
              </a:spcAft>
              <a:buSzPts val="1400"/>
              <a:buNone/>
              <a:defRPr sz="2300">
                <a:solidFill>
                  <a:schemeClr val="dk2"/>
                </a:solidFill>
              </a:defRPr>
            </a:lvl1pPr>
            <a:lvl2pPr lvl="1" rtl="0" algn="l">
              <a:lnSpc>
                <a:spcPct val="110000"/>
              </a:lnSpc>
              <a:spcBef>
                <a:spcPts val="0"/>
              </a:spcBef>
              <a:spcAft>
                <a:spcPts val="0"/>
              </a:spcAft>
              <a:buSzPts val="1400"/>
              <a:buNone/>
              <a:defRPr/>
            </a:lvl2pPr>
            <a:lvl3pPr lvl="2" rtl="0" algn="l">
              <a:lnSpc>
                <a:spcPct val="110000"/>
              </a:lnSpc>
              <a:spcBef>
                <a:spcPts val="0"/>
              </a:spcBef>
              <a:spcAft>
                <a:spcPts val="0"/>
              </a:spcAft>
              <a:buSzPts val="1400"/>
              <a:buNone/>
              <a:defRPr/>
            </a:lvl3pPr>
            <a:lvl4pPr lvl="3" rtl="0" algn="l">
              <a:lnSpc>
                <a:spcPct val="110000"/>
              </a:lnSpc>
              <a:spcBef>
                <a:spcPts val="0"/>
              </a:spcBef>
              <a:spcAft>
                <a:spcPts val="0"/>
              </a:spcAft>
              <a:buSzPts val="1400"/>
              <a:buNone/>
              <a:defRPr/>
            </a:lvl4pPr>
            <a:lvl5pPr lvl="4" rtl="0" algn="l">
              <a:lnSpc>
                <a:spcPct val="110000"/>
              </a:lnSpc>
              <a:spcBef>
                <a:spcPts val="0"/>
              </a:spcBef>
              <a:spcAft>
                <a:spcPts val="0"/>
              </a:spcAft>
              <a:buSzPts val="1400"/>
              <a:buNone/>
              <a:defRPr/>
            </a:lvl5pPr>
            <a:lvl6pPr lvl="5" rtl="0" algn="l">
              <a:lnSpc>
                <a:spcPct val="110000"/>
              </a:lnSpc>
              <a:spcBef>
                <a:spcPts val="0"/>
              </a:spcBef>
              <a:spcAft>
                <a:spcPts val="0"/>
              </a:spcAft>
              <a:buSzPts val="1400"/>
              <a:buNone/>
              <a:defRPr/>
            </a:lvl6pPr>
            <a:lvl7pPr lvl="6" rtl="0" algn="l">
              <a:lnSpc>
                <a:spcPct val="110000"/>
              </a:lnSpc>
              <a:spcBef>
                <a:spcPts val="0"/>
              </a:spcBef>
              <a:spcAft>
                <a:spcPts val="0"/>
              </a:spcAft>
              <a:buSzPts val="1400"/>
              <a:buNone/>
              <a:defRPr/>
            </a:lvl7pPr>
            <a:lvl8pPr lvl="7" rtl="0" algn="l">
              <a:lnSpc>
                <a:spcPct val="110000"/>
              </a:lnSpc>
              <a:spcBef>
                <a:spcPts val="0"/>
              </a:spcBef>
              <a:spcAft>
                <a:spcPts val="0"/>
              </a:spcAft>
              <a:buSzPts val="1400"/>
              <a:buNone/>
              <a:defRPr/>
            </a:lvl8pPr>
            <a:lvl9pPr lvl="8" rtl="0" algn="l">
              <a:lnSpc>
                <a:spcPct val="110000"/>
              </a:lnSpc>
              <a:spcBef>
                <a:spcPts val="0"/>
              </a:spcBef>
              <a:spcAft>
                <a:spcPts val="0"/>
              </a:spcAft>
              <a:buSzPts val="1400"/>
              <a:buNone/>
              <a:defRPr/>
            </a:lvl9pPr>
          </a:lstStyle>
          <a:p/>
        </p:txBody>
      </p:sp>
      <p:sp>
        <p:nvSpPr>
          <p:cNvPr id="660" name="Google Shape;660;p61"/>
          <p:cNvSpPr txBox="1"/>
          <p:nvPr>
            <p:ph idx="3" type="subTitle"/>
          </p:nvPr>
        </p:nvSpPr>
        <p:spPr>
          <a:xfrm>
            <a:off x="2478762" y="3421258"/>
            <a:ext cx="4523400" cy="6474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1500">
                <a:solidFill>
                  <a:schemeClr val="dk2"/>
                </a:solidFill>
              </a:defRPr>
            </a:lvl1pPr>
            <a:lvl2pPr lvl="1" rtl="0" algn="l">
              <a:lnSpc>
                <a:spcPct val="115000"/>
              </a:lnSpc>
              <a:spcBef>
                <a:spcPts val="0"/>
              </a:spcBef>
              <a:spcAft>
                <a:spcPts val="0"/>
              </a:spcAft>
              <a:buClr>
                <a:srgbClr val="595959"/>
              </a:buClr>
              <a:buSzPts val="1800"/>
              <a:buChar char="•"/>
              <a:defRPr/>
            </a:lvl2pPr>
            <a:lvl3pPr lvl="2" rtl="0" algn="l">
              <a:lnSpc>
                <a:spcPct val="115000"/>
              </a:lnSpc>
              <a:spcBef>
                <a:spcPts val="0"/>
              </a:spcBef>
              <a:spcAft>
                <a:spcPts val="0"/>
              </a:spcAft>
              <a:buClr>
                <a:srgbClr val="595959"/>
              </a:buClr>
              <a:buSzPts val="1800"/>
              <a:buChar char="–"/>
              <a:defRPr/>
            </a:lvl3pPr>
            <a:lvl4pPr lvl="3" rtl="0" algn="l">
              <a:lnSpc>
                <a:spcPct val="115000"/>
              </a:lnSpc>
              <a:spcBef>
                <a:spcPts val="0"/>
              </a:spcBef>
              <a:spcAft>
                <a:spcPts val="0"/>
              </a:spcAft>
              <a:buClr>
                <a:srgbClr val="595959"/>
              </a:buClr>
              <a:buSzPts val="1800"/>
              <a:buChar char="–"/>
              <a:defRPr/>
            </a:lvl4pPr>
            <a:lvl5pPr lvl="4" rtl="0" algn="l">
              <a:lnSpc>
                <a:spcPct val="115000"/>
              </a:lnSpc>
              <a:spcBef>
                <a:spcPts val="0"/>
              </a:spcBef>
              <a:spcAft>
                <a:spcPts val="0"/>
              </a:spcAft>
              <a:buClr>
                <a:srgbClr val="595959"/>
              </a:buClr>
              <a:buSzPts val="1800"/>
              <a:buChar char="–"/>
              <a:defRPr/>
            </a:lvl5pPr>
            <a:lvl6pPr lvl="5" rtl="0" algn="l">
              <a:lnSpc>
                <a:spcPct val="115000"/>
              </a:lnSpc>
              <a:spcBef>
                <a:spcPts val="0"/>
              </a:spcBef>
              <a:spcAft>
                <a:spcPts val="0"/>
              </a:spcAft>
              <a:buClr>
                <a:schemeClr val="dk1"/>
              </a:buClr>
              <a:buSzPts val="1800"/>
              <a:buChar char="–"/>
              <a:defRPr/>
            </a:lvl6pPr>
            <a:lvl7pPr lvl="6" rtl="0" algn="l">
              <a:lnSpc>
                <a:spcPct val="115000"/>
              </a:lnSpc>
              <a:spcBef>
                <a:spcPts val="0"/>
              </a:spcBef>
              <a:spcAft>
                <a:spcPts val="0"/>
              </a:spcAft>
              <a:buClr>
                <a:schemeClr val="dk1"/>
              </a:buClr>
              <a:buSzPts val="1800"/>
              <a:buChar char="–"/>
              <a:defRPr/>
            </a:lvl7pPr>
            <a:lvl8pPr lvl="7" rtl="0" algn="l">
              <a:lnSpc>
                <a:spcPct val="115000"/>
              </a:lnSpc>
              <a:spcBef>
                <a:spcPts val="0"/>
              </a:spcBef>
              <a:spcAft>
                <a:spcPts val="0"/>
              </a:spcAft>
              <a:buClr>
                <a:schemeClr val="dk1"/>
              </a:buClr>
              <a:buSzPts val="1800"/>
              <a:buChar char="–"/>
              <a:defRPr/>
            </a:lvl8pPr>
            <a:lvl9pPr lvl="8" rtl="0" algn="l">
              <a:lnSpc>
                <a:spcPct val="115000"/>
              </a:lnSpc>
              <a:spcBef>
                <a:spcPts val="0"/>
              </a:spcBef>
              <a:spcAft>
                <a:spcPts val="0"/>
              </a:spcAft>
              <a:buClr>
                <a:schemeClr val="dk1"/>
              </a:buClr>
              <a:buSzPts val="18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ternate" showMasterSp="0">
  <p:cSld name="Title Slide Alternate">
    <p:bg>
      <p:bgPr>
        <a:solidFill>
          <a:schemeClr val="lt1"/>
        </a:solidFill>
      </p:bgPr>
    </p:bg>
    <p:spTree>
      <p:nvGrpSpPr>
        <p:cNvPr id="661" name="Shape 661"/>
        <p:cNvGrpSpPr/>
        <p:nvPr/>
      </p:nvGrpSpPr>
      <p:grpSpPr>
        <a:xfrm>
          <a:off x="0" y="0"/>
          <a:ext cx="0" cy="0"/>
          <a:chOff x="0" y="0"/>
          <a:chExt cx="0" cy="0"/>
        </a:xfrm>
      </p:grpSpPr>
      <p:grpSp>
        <p:nvGrpSpPr>
          <p:cNvPr id="662" name="Google Shape;662;p62"/>
          <p:cNvGrpSpPr/>
          <p:nvPr/>
        </p:nvGrpSpPr>
        <p:grpSpPr>
          <a:xfrm>
            <a:off x="0" y="2705124"/>
            <a:ext cx="8998751" cy="2475314"/>
            <a:chOff x="0" y="1195"/>
            <a:chExt cx="6629" cy="3620"/>
          </a:xfrm>
        </p:grpSpPr>
        <p:sp>
          <p:nvSpPr>
            <p:cNvPr id="663" name="Google Shape;663;p62"/>
            <p:cNvSpPr/>
            <p:nvPr/>
          </p:nvSpPr>
          <p:spPr>
            <a:xfrm>
              <a:off x="0" y="1215"/>
              <a:ext cx="6600" cy="36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664" name="Google Shape;664;p62"/>
            <p:cNvGrpSpPr/>
            <p:nvPr/>
          </p:nvGrpSpPr>
          <p:grpSpPr>
            <a:xfrm>
              <a:off x="3" y="1195"/>
              <a:ext cx="6626" cy="0"/>
              <a:chOff x="3" y="1195"/>
              <a:chExt cx="6626" cy="0"/>
            </a:xfrm>
          </p:grpSpPr>
          <p:sp>
            <p:nvSpPr>
              <p:cNvPr id="665" name="Google Shape;665;p62"/>
              <p:cNvSpPr/>
              <p:nvPr/>
            </p:nvSpPr>
            <p:spPr>
              <a:xfrm>
                <a:off x="3" y="1195"/>
                <a:ext cx="6600" cy="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66" name="Google Shape;666;p62"/>
              <p:cNvSpPr/>
              <p:nvPr/>
            </p:nvSpPr>
            <p:spPr>
              <a:xfrm>
                <a:off x="1829" y="1195"/>
                <a:ext cx="4800" cy="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sp>
        <p:nvSpPr>
          <p:cNvPr id="667" name="Google Shape;667;p62"/>
          <p:cNvSpPr txBox="1"/>
          <p:nvPr>
            <p:ph type="ctrTitle"/>
          </p:nvPr>
        </p:nvSpPr>
        <p:spPr>
          <a:xfrm>
            <a:off x="2478762" y="3036048"/>
            <a:ext cx="4523400" cy="653400"/>
          </a:xfrm>
          <a:prstGeom prst="rect">
            <a:avLst/>
          </a:prstGeom>
          <a:noFill/>
          <a:ln>
            <a:noFill/>
          </a:ln>
        </p:spPr>
        <p:txBody>
          <a:bodyPr anchorCtr="0" anchor="t" bIns="0" lIns="0" spcFirstLastPara="1" rIns="0" wrap="square" tIns="0">
            <a:noAutofit/>
          </a:bodyPr>
          <a:lstStyle>
            <a:lvl1pPr lvl="0" rtl="0" algn="l">
              <a:lnSpc>
                <a:spcPct val="105000"/>
              </a:lnSpc>
              <a:spcBef>
                <a:spcPts val="0"/>
              </a:spcBef>
              <a:spcAft>
                <a:spcPts val="0"/>
              </a:spcAft>
              <a:buSzPts val="1400"/>
              <a:buNone/>
              <a:defRPr sz="2300">
                <a:solidFill>
                  <a:schemeClr val="lt1"/>
                </a:solidFill>
              </a:defRPr>
            </a:lvl1pPr>
            <a:lvl2pPr lvl="1" rtl="0" algn="l">
              <a:lnSpc>
                <a:spcPct val="110000"/>
              </a:lnSpc>
              <a:spcBef>
                <a:spcPts val="0"/>
              </a:spcBef>
              <a:spcAft>
                <a:spcPts val="0"/>
              </a:spcAft>
              <a:buSzPts val="1400"/>
              <a:buNone/>
              <a:defRPr/>
            </a:lvl2pPr>
            <a:lvl3pPr lvl="2" rtl="0" algn="l">
              <a:lnSpc>
                <a:spcPct val="110000"/>
              </a:lnSpc>
              <a:spcBef>
                <a:spcPts val="0"/>
              </a:spcBef>
              <a:spcAft>
                <a:spcPts val="0"/>
              </a:spcAft>
              <a:buSzPts val="1400"/>
              <a:buNone/>
              <a:defRPr/>
            </a:lvl3pPr>
            <a:lvl4pPr lvl="3" rtl="0" algn="l">
              <a:lnSpc>
                <a:spcPct val="110000"/>
              </a:lnSpc>
              <a:spcBef>
                <a:spcPts val="0"/>
              </a:spcBef>
              <a:spcAft>
                <a:spcPts val="0"/>
              </a:spcAft>
              <a:buSzPts val="1400"/>
              <a:buNone/>
              <a:defRPr/>
            </a:lvl4pPr>
            <a:lvl5pPr lvl="4" rtl="0" algn="l">
              <a:lnSpc>
                <a:spcPct val="110000"/>
              </a:lnSpc>
              <a:spcBef>
                <a:spcPts val="0"/>
              </a:spcBef>
              <a:spcAft>
                <a:spcPts val="0"/>
              </a:spcAft>
              <a:buSzPts val="1400"/>
              <a:buNone/>
              <a:defRPr/>
            </a:lvl5pPr>
            <a:lvl6pPr lvl="5" rtl="0" algn="l">
              <a:lnSpc>
                <a:spcPct val="110000"/>
              </a:lnSpc>
              <a:spcBef>
                <a:spcPts val="0"/>
              </a:spcBef>
              <a:spcAft>
                <a:spcPts val="0"/>
              </a:spcAft>
              <a:buSzPts val="1400"/>
              <a:buNone/>
              <a:defRPr/>
            </a:lvl6pPr>
            <a:lvl7pPr lvl="6" rtl="0" algn="l">
              <a:lnSpc>
                <a:spcPct val="110000"/>
              </a:lnSpc>
              <a:spcBef>
                <a:spcPts val="0"/>
              </a:spcBef>
              <a:spcAft>
                <a:spcPts val="0"/>
              </a:spcAft>
              <a:buSzPts val="1400"/>
              <a:buNone/>
              <a:defRPr/>
            </a:lvl7pPr>
            <a:lvl8pPr lvl="7" rtl="0" algn="l">
              <a:lnSpc>
                <a:spcPct val="110000"/>
              </a:lnSpc>
              <a:spcBef>
                <a:spcPts val="0"/>
              </a:spcBef>
              <a:spcAft>
                <a:spcPts val="0"/>
              </a:spcAft>
              <a:buSzPts val="1400"/>
              <a:buNone/>
              <a:defRPr/>
            </a:lvl8pPr>
            <a:lvl9pPr lvl="8" rtl="0" algn="l">
              <a:lnSpc>
                <a:spcPct val="110000"/>
              </a:lnSpc>
              <a:spcBef>
                <a:spcPts val="0"/>
              </a:spcBef>
              <a:spcAft>
                <a:spcPts val="0"/>
              </a:spcAft>
              <a:buSzPts val="1400"/>
              <a:buNone/>
              <a:defRPr/>
            </a:lvl9pPr>
          </a:lstStyle>
          <a:p/>
        </p:txBody>
      </p:sp>
      <p:sp>
        <p:nvSpPr>
          <p:cNvPr id="668" name="Google Shape;668;p62"/>
          <p:cNvSpPr txBox="1"/>
          <p:nvPr>
            <p:ph idx="1" type="subTitle"/>
          </p:nvPr>
        </p:nvSpPr>
        <p:spPr>
          <a:xfrm>
            <a:off x="2478762" y="3737046"/>
            <a:ext cx="4523400" cy="508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1500">
                <a:solidFill>
                  <a:schemeClr val="lt1"/>
                </a:solidFill>
              </a:defRPr>
            </a:lvl1pPr>
            <a:lvl2pPr lvl="1" rtl="0" algn="l">
              <a:lnSpc>
                <a:spcPct val="115000"/>
              </a:lnSpc>
              <a:spcBef>
                <a:spcPts val="0"/>
              </a:spcBef>
              <a:spcAft>
                <a:spcPts val="0"/>
              </a:spcAft>
              <a:buClr>
                <a:srgbClr val="595959"/>
              </a:buClr>
              <a:buSzPts val="1800"/>
              <a:buChar char="•"/>
              <a:defRPr/>
            </a:lvl2pPr>
            <a:lvl3pPr lvl="2" rtl="0" algn="l">
              <a:lnSpc>
                <a:spcPct val="115000"/>
              </a:lnSpc>
              <a:spcBef>
                <a:spcPts val="0"/>
              </a:spcBef>
              <a:spcAft>
                <a:spcPts val="0"/>
              </a:spcAft>
              <a:buClr>
                <a:srgbClr val="595959"/>
              </a:buClr>
              <a:buSzPts val="1800"/>
              <a:buChar char="–"/>
              <a:defRPr/>
            </a:lvl3pPr>
            <a:lvl4pPr lvl="3" rtl="0" algn="l">
              <a:lnSpc>
                <a:spcPct val="115000"/>
              </a:lnSpc>
              <a:spcBef>
                <a:spcPts val="0"/>
              </a:spcBef>
              <a:spcAft>
                <a:spcPts val="0"/>
              </a:spcAft>
              <a:buClr>
                <a:srgbClr val="595959"/>
              </a:buClr>
              <a:buSzPts val="1800"/>
              <a:buChar char="–"/>
              <a:defRPr/>
            </a:lvl4pPr>
            <a:lvl5pPr lvl="4" rtl="0" algn="l">
              <a:lnSpc>
                <a:spcPct val="115000"/>
              </a:lnSpc>
              <a:spcBef>
                <a:spcPts val="0"/>
              </a:spcBef>
              <a:spcAft>
                <a:spcPts val="0"/>
              </a:spcAft>
              <a:buClr>
                <a:srgbClr val="595959"/>
              </a:buClr>
              <a:buSzPts val="1800"/>
              <a:buChar char="–"/>
              <a:defRPr/>
            </a:lvl5pPr>
            <a:lvl6pPr lvl="5" rtl="0" algn="l">
              <a:lnSpc>
                <a:spcPct val="115000"/>
              </a:lnSpc>
              <a:spcBef>
                <a:spcPts val="0"/>
              </a:spcBef>
              <a:spcAft>
                <a:spcPts val="0"/>
              </a:spcAft>
              <a:buClr>
                <a:schemeClr val="dk1"/>
              </a:buClr>
              <a:buSzPts val="1800"/>
              <a:buChar char="–"/>
              <a:defRPr/>
            </a:lvl6pPr>
            <a:lvl7pPr lvl="6" rtl="0" algn="l">
              <a:lnSpc>
                <a:spcPct val="115000"/>
              </a:lnSpc>
              <a:spcBef>
                <a:spcPts val="0"/>
              </a:spcBef>
              <a:spcAft>
                <a:spcPts val="0"/>
              </a:spcAft>
              <a:buClr>
                <a:schemeClr val="dk1"/>
              </a:buClr>
              <a:buSzPts val="1800"/>
              <a:buChar char="–"/>
              <a:defRPr/>
            </a:lvl7pPr>
            <a:lvl8pPr lvl="7" rtl="0" algn="l">
              <a:lnSpc>
                <a:spcPct val="115000"/>
              </a:lnSpc>
              <a:spcBef>
                <a:spcPts val="0"/>
              </a:spcBef>
              <a:spcAft>
                <a:spcPts val="0"/>
              </a:spcAft>
              <a:buClr>
                <a:schemeClr val="dk1"/>
              </a:buClr>
              <a:buSzPts val="1800"/>
              <a:buChar char="–"/>
              <a:defRPr/>
            </a:lvl8pPr>
            <a:lvl9pPr lvl="8" rtl="0" algn="l">
              <a:lnSpc>
                <a:spcPct val="115000"/>
              </a:lnSpc>
              <a:spcBef>
                <a:spcPts val="0"/>
              </a:spcBef>
              <a:spcAft>
                <a:spcPts val="0"/>
              </a:spcAft>
              <a:buClr>
                <a:schemeClr val="dk1"/>
              </a:buClr>
              <a:buSzPts val="1800"/>
              <a:buChar char="–"/>
              <a:defRPr/>
            </a:lvl9pPr>
          </a:lstStyle>
          <a:p/>
        </p:txBody>
      </p:sp>
      <p:pic>
        <p:nvPicPr>
          <p:cNvPr descr="AIRBUS_WHITE.png" id="669" name="Google Shape;669;p62"/>
          <p:cNvPicPr preferRelativeResize="0"/>
          <p:nvPr/>
        </p:nvPicPr>
        <p:blipFill rotWithShape="1">
          <a:blip r:embed="rId2">
            <a:alphaModFix/>
          </a:blip>
          <a:srcRect b="0" l="0" r="0" t="0"/>
          <a:stretch/>
        </p:blipFill>
        <p:spPr>
          <a:xfrm>
            <a:off x="7920372" y="4623978"/>
            <a:ext cx="1080120" cy="270030"/>
          </a:xfrm>
          <a:prstGeom prst="rect">
            <a:avLst/>
          </a:prstGeom>
          <a:noFill/>
          <a:ln>
            <a:noFill/>
          </a:ln>
        </p:spPr>
      </p:pic>
      <p:sp>
        <p:nvSpPr>
          <p:cNvPr id="670" name="Google Shape;670;p62"/>
          <p:cNvSpPr txBox="1"/>
          <p:nvPr>
            <p:ph idx="2" type="body"/>
          </p:nvPr>
        </p:nvSpPr>
        <p:spPr>
          <a:xfrm>
            <a:off x="2478762" y="4536000"/>
            <a:ext cx="4523400" cy="4659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None/>
              <a:defRPr>
                <a:solidFill>
                  <a:schemeClr val="lt1"/>
                </a:solidFill>
              </a:defRPr>
            </a:lvl1pPr>
            <a:lvl2pPr indent="-342900" lvl="1" marL="914400" rtl="0" algn="l">
              <a:lnSpc>
                <a:spcPct val="115000"/>
              </a:lnSpc>
              <a:spcBef>
                <a:spcPts val="0"/>
              </a:spcBef>
              <a:spcAft>
                <a:spcPts val="0"/>
              </a:spcAft>
              <a:buClr>
                <a:srgbClr val="595959"/>
              </a:buClr>
              <a:buSzPts val="1800"/>
              <a:buChar char="•"/>
              <a:defRPr/>
            </a:lvl2pPr>
            <a:lvl3pPr indent="-342900" lvl="2" marL="1371600" rtl="0" algn="l">
              <a:lnSpc>
                <a:spcPct val="115000"/>
              </a:lnSpc>
              <a:spcBef>
                <a:spcPts val="0"/>
              </a:spcBef>
              <a:spcAft>
                <a:spcPts val="0"/>
              </a:spcAft>
              <a:buClr>
                <a:srgbClr val="595959"/>
              </a:buClr>
              <a:buSzPts val="1800"/>
              <a:buChar char="–"/>
              <a:defRPr/>
            </a:lvl3pPr>
            <a:lvl4pPr indent="-342900" lvl="3" marL="1828800" rtl="0" algn="l">
              <a:lnSpc>
                <a:spcPct val="115000"/>
              </a:lnSpc>
              <a:spcBef>
                <a:spcPts val="0"/>
              </a:spcBef>
              <a:spcAft>
                <a:spcPts val="0"/>
              </a:spcAft>
              <a:buClr>
                <a:srgbClr val="595959"/>
              </a:buClr>
              <a:buSzPts val="1800"/>
              <a:buChar char="–"/>
              <a:defRPr/>
            </a:lvl4pPr>
            <a:lvl5pPr indent="-342900" lvl="4" marL="2286000" rtl="0" algn="l">
              <a:lnSpc>
                <a:spcPct val="115000"/>
              </a:lnSpc>
              <a:spcBef>
                <a:spcPts val="0"/>
              </a:spcBef>
              <a:spcAft>
                <a:spcPts val="0"/>
              </a:spcAft>
              <a:buClr>
                <a:srgbClr val="595959"/>
              </a:buClr>
              <a:buSzPts val="1800"/>
              <a:buChar char="–"/>
              <a:defRPr/>
            </a:lvl5pPr>
            <a:lvl6pPr indent="-342900" lvl="5" marL="2743200" rtl="0" algn="l">
              <a:lnSpc>
                <a:spcPct val="115000"/>
              </a:lnSpc>
              <a:spcBef>
                <a:spcPts val="0"/>
              </a:spcBef>
              <a:spcAft>
                <a:spcPts val="0"/>
              </a:spcAft>
              <a:buClr>
                <a:schemeClr val="dk1"/>
              </a:buClr>
              <a:buSzPts val="1800"/>
              <a:buChar char="–"/>
              <a:defRPr/>
            </a:lvl6pPr>
            <a:lvl7pPr indent="-342900" lvl="6" marL="3200400" rtl="0" algn="l">
              <a:lnSpc>
                <a:spcPct val="115000"/>
              </a:lnSpc>
              <a:spcBef>
                <a:spcPts val="0"/>
              </a:spcBef>
              <a:spcAft>
                <a:spcPts val="0"/>
              </a:spcAft>
              <a:buClr>
                <a:schemeClr val="dk1"/>
              </a:buClr>
              <a:buSzPts val="1800"/>
              <a:buChar char="–"/>
              <a:defRPr/>
            </a:lvl7pPr>
            <a:lvl8pPr indent="-342900" lvl="7" marL="3657600" rtl="0" algn="l">
              <a:lnSpc>
                <a:spcPct val="115000"/>
              </a:lnSpc>
              <a:spcBef>
                <a:spcPts val="0"/>
              </a:spcBef>
              <a:spcAft>
                <a:spcPts val="0"/>
              </a:spcAft>
              <a:buClr>
                <a:schemeClr val="dk1"/>
              </a:buClr>
              <a:buSzPts val="1800"/>
              <a:buChar char="–"/>
              <a:defRPr/>
            </a:lvl8pPr>
            <a:lvl9pPr indent="-342900" lvl="8" marL="4114800" rtl="0" algn="l">
              <a:lnSpc>
                <a:spcPct val="115000"/>
              </a:lnSpc>
              <a:spcBef>
                <a:spcPts val="0"/>
              </a:spcBef>
              <a:spcAft>
                <a:spcPts val="0"/>
              </a:spcAft>
              <a:buClr>
                <a:schemeClr val="dk1"/>
              </a:buClr>
              <a:buSzPts val="1800"/>
              <a:buChar char="–"/>
              <a:defRPr/>
            </a:lvl9pPr>
          </a:lstStyle>
          <a:p/>
        </p:txBody>
      </p:sp>
      <p:sp>
        <p:nvSpPr>
          <p:cNvPr id="671" name="Google Shape;671;p62"/>
          <p:cNvSpPr/>
          <p:nvPr>
            <p:ph idx="3" type="pic"/>
          </p:nvPr>
        </p:nvSpPr>
        <p:spPr>
          <a:xfrm>
            <a:off x="0" y="0"/>
            <a:ext cx="9144000" cy="2705100"/>
          </a:xfrm>
          <a:prstGeom prst="rect">
            <a:avLst/>
          </a:prstGeom>
          <a:solidFill>
            <a:srgbClr val="BFBFBF"/>
          </a:solid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000000"/>
              </a:buClr>
              <a:buSzPts val="1400"/>
              <a:buFont typeface="Arial"/>
              <a:buNone/>
              <a:defRPr b="0" i="0" sz="1100" u="none" cap="none" strike="noStrike">
                <a:solidFill>
                  <a:srgbClr val="595959"/>
                </a:solidFill>
                <a:latin typeface="Arial"/>
                <a:ea typeface="Arial"/>
                <a:cs typeface="Arial"/>
                <a:sym typeface="Arial"/>
              </a:defRPr>
            </a:lvl1pPr>
            <a:lvl2pPr lvl="1" marR="0" rtl="0" algn="l">
              <a:lnSpc>
                <a:spcPct val="115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5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5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5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5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lvl="6" marR="0" rtl="0" algn="l">
              <a:lnSpc>
                <a:spcPct val="115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lvl="7" marR="0" rtl="0" algn="l">
              <a:lnSpc>
                <a:spcPct val="115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lvl="8" marR="0" rtl="0" algn="l">
              <a:lnSpc>
                <a:spcPct val="115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ternate 2" showMasterSp="0">
  <p:cSld name="Title Slide Alternate 2">
    <p:bg>
      <p:bgPr>
        <a:blipFill>
          <a:blip r:embed="rId2">
            <a:alphaModFix/>
          </a:blip>
          <a:stretch>
            <a:fillRect/>
          </a:stretch>
        </a:blipFill>
      </p:bgPr>
    </p:bg>
    <p:spTree>
      <p:nvGrpSpPr>
        <p:cNvPr id="672" name="Shape 672"/>
        <p:cNvGrpSpPr/>
        <p:nvPr/>
      </p:nvGrpSpPr>
      <p:grpSpPr>
        <a:xfrm>
          <a:off x="0" y="0"/>
          <a:ext cx="0" cy="0"/>
          <a:chOff x="0" y="0"/>
          <a:chExt cx="0" cy="0"/>
        </a:xfrm>
      </p:grpSpPr>
      <p:grpSp>
        <p:nvGrpSpPr>
          <p:cNvPr id="673" name="Google Shape;673;p63"/>
          <p:cNvGrpSpPr/>
          <p:nvPr/>
        </p:nvGrpSpPr>
        <p:grpSpPr>
          <a:xfrm>
            <a:off x="0" y="2705124"/>
            <a:ext cx="8998751" cy="2475314"/>
            <a:chOff x="0" y="1195"/>
            <a:chExt cx="6629" cy="3620"/>
          </a:xfrm>
        </p:grpSpPr>
        <p:sp>
          <p:nvSpPr>
            <p:cNvPr id="674" name="Google Shape;674;p63"/>
            <p:cNvSpPr/>
            <p:nvPr/>
          </p:nvSpPr>
          <p:spPr>
            <a:xfrm>
              <a:off x="0" y="1215"/>
              <a:ext cx="6600" cy="36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675" name="Google Shape;675;p63"/>
            <p:cNvGrpSpPr/>
            <p:nvPr/>
          </p:nvGrpSpPr>
          <p:grpSpPr>
            <a:xfrm>
              <a:off x="3" y="1195"/>
              <a:ext cx="6626" cy="0"/>
              <a:chOff x="3" y="1195"/>
              <a:chExt cx="6626" cy="0"/>
            </a:xfrm>
          </p:grpSpPr>
          <p:sp>
            <p:nvSpPr>
              <p:cNvPr id="676" name="Google Shape;676;p63"/>
              <p:cNvSpPr/>
              <p:nvPr/>
            </p:nvSpPr>
            <p:spPr>
              <a:xfrm>
                <a:off x="3" y="1195"/>
                <a:ext cx="6600" cy="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77" name="Google Shape;677;p63"/>
              <p:cNvSpPr/>
              <p:nvPr/>
            </p:nvSpPr>
            <p:spPr>
              <a:xfrm>
                <a:off x="1829" y="1195"/>
                <a:ext cx="4800" cy="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sp>
        <p:nvSpPr>
          <p:cNvPr id="678" name="Google Shape;678;p63"/>
          <p:cNvSpPr txBox="1"/>
          <p:nvPr>
            <p:ph type="ctrTitle"/>
          </p:nvPr>
        </p:nvSpPr>
        <p:spPr>
          <a:xfrm>
            <a:off x="2478762" y="3036048"/>
            <a:ext cx="4523400" cy="653400"/>
          </a:xfrm>
          <a:prstGeom prst="rect">
            <a:avLst/>
          </a:prstGeom>
          <a:noFill/>
          <a:ln>
            <a:noFill/>
          </a:ln>
        </p:spPr>
        <p:txBody>
          <a:bodyPr anchorCtr="0" anchor="t" bIns="0" lIns="0" spcFirstLastPara="1" rIns="0" wrap="square" tIns="0">
            <a:noAutofit/>
          </a:bodyPr>
          <a:lstStyle>
            <a:lvl1pPr lvl="0" rtl="0" algn="l">
              <a:lnSpc>
                <a:spcPct val="105000"/>
              </a:lnSpc>
              <a:spcBef>
                <a:spcPts val="0"/>
              </a:spcBef>
              <a:spcAft>
                <a:spcPts val="0"/>
              </a:spcAft>
              <a:buSzPts val="1400"/>
              <a:buNone/>
              <a:defRPr sz="2300">
                <a:solidFill>
                  <a:schemeClr val="lt1"/>
                </a:solidFill>
              </a:defRPr>
            </a:lvl1pPr>
            <a:lvl2pPr lvl="1" rtl="0" algn="l">
              <a:lnSpc>
                <a:spcPct val="110000"/>
              </a:lnSpc>
              <a:spcBef>
                <a:spcPts val="0"/>
              </a:spcBef>
              <a:spcAft>
                <a:spcPts val="0"/>
              </a:spcAft>
              <a:buSzPts val="1400"/>
              <a:buNone/>
              <a:defRPr/>
            </a:lvl2pPr>
            <a:lvl3pPr lvl="2" rtl="0" algn="l">
              <a:lnSpc>
                <a:spcPct val="110000"/>
              </a:lnSpc>
              <a:spcBef>
                <a:spcPts val="0"/>
              </a:spcBef>
              <a:spcAft>
                <a:spcPts val="0"/>
              </a:spcAft>
              <a:buSzPts val="1400"/>
              <a:buNone/>
              <a:defRPr/>
            </a:lvl3pPr>
            <a:lvl4pPr lvl="3" rtl="0" algn="l">
              <a:lnSpc>
                <a:spcPct val="110000"/>
              </a:lnSpc>
              <a:spcBef>
                <a:spcPts val="0"/>
              </a:spcBef>
              <a:spcAft>
                <a:spcPts val="0"/>
              </a:spcAft>
              <a:buSzPts val="1400"/>
              <a:buNone/>
              <a:defRPr/>
            </a:lvl4pPr>
            <a:lvl5pPr lvl="4" rtl="0" algn="l">
              <a:lnSpc>
                <a:spcPct val="110000"/>
              </a:lnSpc>
              <a:spcBef>
                <a:spcPts val="0"/>
              </a:spcBef>
              <a:spcAft>
                <a:spcPts val="0"/>
              </a:spcAft>
              <a:buSzPts val="1400"/>
              <a:buNone/>
              <a:defRPr/>
            </a:lvl5pPr>
            <a:lvl6pPr lvl="5" rtl="0" algn="l">
              <a:lnSpc>
                <a:spcPct val="110000"/>
              </a:lnSpc>
              <a:spcBef>
                <a:spcPts val="0"/>
              </a:spcBef>
              <a:spcAft>
                <a:spcPts val="0"/>
              </a:spcAft>
              <a:buSzPts val="1400"/>
              <a:buNone/>
              <a:defRPr/>
            </a:lvl6pPr>
            <a:lvl7pPr lvl="6" rtl="0" algn="l">
              <a:lnSpc>
                <a:spcPct val="110000"/>
              </a:lnSpc>
              <a:spcBef>
                <a:spcPts val="0"/>
              </a:spcBef>
              <a:spcAft>
                <a:spcPts val="0"/>
              </a:spcAft>
              <a:buSzPts val="1400"/>
              <a:buNone/>
              <a:defRPr/>
            </a:lvl7pPr>
            <a:lvl8pPr lvl="7" rtl="0" algn="l">
              <a:lnSpc>
                <a:spcPct val="110000"/>
              </a:lnSpc>
              <a:spcBef>
                <a:spcPts val="0"/>
              </a:spcBef>
              <a:spcAft>
                <a:spcPts val="0"/>
              </a:spcAft>
              <a:buSzPts val="1400"/>
              <a:buNone/>
              <a:defRPr/>
            </a:lvl8pPr>
            <a:lvl9pPr lvl="8" rtl="0" algn="l">
              <a:lnSpc>
                <a:spcPct val="110000"/>
              </a:lnSpc>
              <a:spcBef>
                <a:spcPts val="0"/>
              </a:spcBef>
              <a:spcAft>
                <a:spcPts val="0"/>
              </a:spcAft>
              <a:buSzPts val="1400"/>
              <a:buNone/>
              <a:defRPr/>
            </a:lvl9pPr>
          </a:lstStyle>
          <a:p/>
        </p:txBody>
      </p:sp>
      <p:sp>
        <p:nvSpPr>
          <p:cNvPr id="679" name="Google Shape;679;p63"/>
          <p:cNvSpPr txBox="1"/>
          <p:nvPr>
            <p:ph idx="1" type="subTitle"/>
          </p:nvPr>
        </p:nvSpPr>
        <p:spPr>
          <a:xfrm>
            <a:off x="2478762" y="3737046"/>
            <a:ext cx="4523400" cy="508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1500">
                <a:solidFill>
                  <a:schemeClr val="lt1"/>
                </a:solidFill>
              </a:defRPr>
            </a:lvl1pPr>
            <a:lvl2pPr lvl="1" rtl="0" algn="l">
              <a:lnSpc>
                <a:spcPct val="115000"/>
              </a:lnSpc>
              <a:spcBef>
                <a:spcPts val="0"/>
              </a:spcBef>
              <a:spcAft>
                <a:spcPts val="0"/>
              </a:spcAft>
              <a:buClr>
                <a:srgbClr val="595959"/>
              </a:buClr>
              <a:buSzPts val="1800"/>
              <a:buChar char="•"/>
              <a:defRPr/>
            </a:lvl2pPr>
            <a:lvl3pPr lvl="2" rtl="0" algn="l">
              <a:lnSpc>
                <a:spcPct val="115000"/>
              </a:lnSpc>
              <a:spcBef>
                <a:spcPts val="0"/>
              </a:spcBef>
              <a:spcAft>
                <a:spcPts val="0"/>
              </a:spcAft>
              <a:buClr>
                <a:srgbClr val="595959"/>
              </a:buClr>
              <a:buSzPts val="1800"/>
              <a:buChar char="–"/>
              <a:defRPr/>
            </a:lvl3pPr>
            <a:lvl4pPr lvl="3" rtl="0" algn="l">
              <a:lnSpc>
                <a:spcPct val="115000"/>
              </a:lnSpc>
              <a:spcBef>
                <a:spcPts val="0"/>
              </a:spcBef>
              <a:spcAft>
                <a:spcPts val="0"/>
              </a:spcAft>
              <a:buClr>
                <a:srgbClr val="595959"/>
              </a:buClr>
              <a:buSzPts val="1800"/>
              <a:buChar char="–"/>
              <a:defRPr/>
            </a:lvl4pPr>
            <a:lvl5pPr lvl="4" rtl="0" algn="l">
              <a:lnSpc>
                <a:spcPct val="115000"/>
              </a:lnSpc>
              <a:spcBef>
                <a:spcPts val="0"/>
              </a:spcBef>
              <a:spcAft>
                <a:spcPts val="0"/>
              </a:spcAft>
              <a:buClr>
                <a:srgbClr val="595959"/>
              </a:buClr>
              <a:buSzPts val="1800"/>
              <a:buChar char="–"/>
              <a:defRPr/>
            </a:lvl5pPr>
            <a:lvl6pPr lvl="5" rtl="0" algn="l">
              <a:lnSpc>
                <a:spcPct val="115000"/>
              </a:lnSpc>
              <a:spcBef>
                <a:spcPts val="0"/>
              </a:spcBef>
              <a:spcAft>
                <a:spcPts val="0"/>
              </a:spcAft>
              <a:buClr>
                <a:schemeClr val="dk1"/>
              </a:buClr>
              <a:buSzPts val="1800"/>
              <a:buChar char="–"/>
              <a:defRPr/>
            </a:lvl6pPr>
            <a:lvl7pPr lvl="6" rtl="0" algn="l">
              <a:lnSpc>
                <a:spcPct val="115000"/>
              </a:lnSpc>
              <a:spcBef>
                <a:spcPts val="0"/>
              </a:spcBef>
              <a:spcAft>
                <a:spcPts val="0"/>
              </a:spcAft>
              <a:buClr>
                <a:schemeClr val="dk1"/>
              </a:buClr>
              <a:buSzPts val="1800"/>
              <a:buChar char="–"/>
              <a:defRPr/>
            </a:lvl7pPr>
            <a:lvl8pPr lvl="7" rtl="0" algn="l">
              <a:lnSpc>
                <a:spcPct val="115000"/>
              </a:lnSpc>
              <a:spcBef>
                <a:spcPts val="0"/>
              </a:spcBef>
              <a:spcAft>
                <a:spcPts val="0"/>
              </a:spcAft>
              <a:buClr>
                <a:schemeClr val="dk1"/>
              </a:buClr>
              <a:buSzPts val="1800"/>
              <a:buChar char="–"/>
              <a:defRPr/>
            </a:lvl8pPr>
            <a:lvl9pPr lvl="8" rtl="0" algn="l">
              <a:lnSpc>
                <a:spcPct val="115000"/>
              </a:lnSpc>
              <a:spcBef>
                <a:spcPts val="0"/>
              </a:spcBef>
              <a:spcAft>
                <a:spcPts val="0"/>
              </a:spcAft>
              <a:buClr>
                <a:schemeClr val="dk1"/>
              </a:buClr>
              <a:buSzPts val="1800"/>
              <a:buChar char="–"/>
              <a:defRPr/>
            </a:lvl9pPr>
          </a:lstStyle>
          <a:p/>
        </p:txBody>
      </p:sp>
      <p:pic>
        <p:nvPicPr>
          <p:cNvPr descr="AIRBUS_WHITE.png" id="680" name="Google Shape;680;p63"/>
          <p:cNvPicPr preferRelativeResize="0"/>
          <p:nvPr/>
        </p:nvPicPr>
        <p:blipFill rotWithShape="1">
          <a:blip r:embed="rId3">
            <a:alphaModFix/>
          </a:blip>
          <a:srcRect b="0" l="0" r="0" t="0"/>
          <a:stretch/>
        </p:blipFill>
        <p:spPr>
          <a:xfrm>
            <a:off x="7920372" y="4623978"/>
            <a:ext cx="1080120" cy="270030"/>
          </a:xfrm>
          <a:prstGeom prst="rect">
            <a:avLst/>
          </a:prstGeom>
          <a:noFill/>
          <a:ln>
            <a:noFill/>
          </a:ln>
        </p:spPr>
      </p:pic>
      <p:sp>
        <p:nvSpPr>
          <p:cNvPr id="681" name="Google Shape;681;p63"/>
          <p:cNvSpPr txBox="1"/>
          <p:nvPr>
            <p:ph idx="2" type="body"/>
          </p:nvPr>
        </p:nvSpPr>
        <p:spPr>
          <a:xfrm>
            <a:off x="2478762" y="4536000"/>
            <a:ext cx="4523400" cy="4659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None/>
              <a:defRPr>
                <a:solidFill>
                  <a:schemeClr val="lt1"/>
                </a:solidFill>
              </a:defRPr>
            </a:lvl1pPr>
            <a:lvl2pPr indent="-342900" lvl="1" marL="914400" rtl="0" algn="l">
              <a:lnSpc>
                <a:spcPct val="115000"/>
              </a:lnSpc>
              <a:spcBef>
                <a:spcPts val="0"/>
              </a:spcBef>
              <a:spcAft>
                <a:spcPts val="0"/>
              </a:spcAft>
              <a:buClr>
                <a:srgbClr val="595959"/>
              </a:buClr>
              <a:buSzPts val="1800"/>
              <a:buChar char="•"/>
              <a:defRPr/>
            </a:lvl2pPr>
            <a:lvl3pPr indent="-342900" lvl="2" marL="1371600" rtl="0" algn="l">
              <a:lnSpc>
                <a:spcPct val="115000"/>
              </a:lnSpc>
              <a:spcBef>
                <a:spcPts val="0"/>
              </a:spcBef>
              <a:spcAft>
                <a:spcPts val="0"/>
              </a:spcAft>
              <a:buClr>
                <a:srgbClr val="595959"/>
              </a:buClr>
              <a:buSzPts val="1800"/>
              <a:buChar char="–"/>
              <a:defRPr/>
            </a:lvl3pPr>
            <a:lvl4pPr indent="-342900" lvl="3" marL="1828800" rtl="0" algn="l">
              <a:lnSpc>
                <a:spcPct val="115000"/>
              </a:lnSpc>
              <a:spcBef>
                <a:spcPts val="0"/>
              </a:spcBef>
              <a:spcAft>
                <a:spcPts val="0"/>
              </a:spcAft>
              <a:buClr>
                <a:srgbClr val="595959"/>
              </a:buClr>
              <a:buSzPts val="1800"/>
              <a:buChar char="–"/>
              <a:defRPr/>
            </a:lvl4pPr>
            <a:lvl5pPr indent="-342900" lvl="4" marL="2286000" rtl="0" algn="l">
              <a:lnSpc>
                <a:spcPct val="115000"/>
              </a:lnSpc>
              <a:spcBef>
                <a:spcPts val="0"/>
              </a:spcBef>
              <a:spcAft>
                <a:spcPts val="0"/>
              </a:spcAft>
              <a:buClr>
                <a:srgbClr val="595959"/>
              </a:buClr>
              <a:buSzPts val="1800"/>
              <a:buChar char="–"/>
              <a:defRPr/>
            </a:lvl5pPr>
            <a:lvl6pPr indent="-342900" lvl="5" marL="2743200" rtl="0" algn="l">
              <a:lnSpc>
                <a:spcPct val="115000"/>
              </a:lnSpc>
              <a:spcBef>
                <a:spcPts val="0"/>
              </a:spcBef>
              <a:spcAft>
                <a:spcPts val="0"/>
              </a:spcAft>
              <a:buClr>
                <a:schemeClr val="dk1"/>
              </a:buClr>
              <a:buSzPts val="1800"/>
              <a:buChar char="–"/>
              <a:defRPr/>
            </a:lvl6pPr>
            <a:lvl7pPr indent="-342900" lvl="6" marL="3200400" rtl="0" algn="l">
              <a:lnSpc>
                <a:spcPct val="115000"/>
              </a:lnSpc>
              <a:spcBef>
                <a:spcPts val="0"/>
              </a:spcBef>
              <a:spcAft>
                <a:spcPts val="0"/>
              </a:spcAft>
              <a:buClr>
                <a:schemeClr val="dk1"/>
              </a:buClr>
              <a:buSzPts val="1800"/>
              <a:buChar char="–"/>
              <a:defRPr/>
            </a:lvl7pPr>
            <a:lvl8pPr indent="-342900" lvl="7" marL="3657600" rtl="0" algn="l">
              <a:lnSpc>
                <a:spcPct val="115000"/>
              </a:lnSpc>
              <a:spcBef>
                <a:spcPts val="0"/>
              </a:spcBef>
              <a:spcAft>
                <a:spcPts val="0"/>
              </a:spcAft>
              <a:buClr>
                <a:schemeClr val="dk1"/>
              </a:buClr>
              <a:buSzPts val="1800"/>
              <a:buChar char="–"/>
              <a:defRPr/>
            </a:lvl8pPr>
            <a:lvl9pPr indent="-342900" lvl="8" marL="4114800" rtl="0" algn="l">
              <a:lnSpc>
                <a:spcPct val="115000"/>
              </a:lnSpc>
              <a:spcBef>
                <a:spcPts val="0"/>
              </a:spcBef>
              <a:spcAft>
                <a:spcPts val="0"/>
              </a:spcAft>
              <a:buClr>
                <a:schemeClr val="dk1"/>
              </a:buClr>
              <a:buSzPts val="18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p:cSld name="Titre et contenu">
    <p:spTree>
      <p:nvGrpSpPr>
        <p:cNvPr id="682" name="Shape 682"/>
        <p:cNvGrpSpPr/>
        <p:nvPr/>
      </p:nvGrpSpPr>
      <p:grpSpPr>
        <a:xfrm>
          <a:off x="0" y="0"/>
          <a:ext cx="0" cy="0"/>
          <a:chOff x="0" y="0"/>
          <a:chExt cx="0" cy="0"/>
        </a:xfrm>
      </p:grpSpPr>
      <p:sp>
        <p:nvSpPr>
          <p:cNvPr id="683" name="Google Shape;683;p64"/>
          <p:cNvSpPr txBox="1"/>
          <p:nvPr>
            <p:ph type="title"/>
          </p:nvPr>
        </p:nvSpPr>
        <p:spPr>
          <a:xfrm>
            <a:off x="352426" y="490270"/>
            <a:ext cx="8437200" cy="6609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SzPts val="1400"/>
              <a:buNone/>
              <a:defRPr/>
            </a:lvl1pPr>
            <a:lvl2pPr lvl="1" rtl="0" algn="l">
              <a:lnSpc>
                <a:spcPct val="110000"/>
              </a:lnSpc>
              <a:spcBef>
                <a:spcPts val="0"/>
              </a:spcBef>
              <a:spcAft>
                <a:spcPts val="0"/>
              </a:spcAft>
              <a:buSzPts val="1400"/>
              <a:buNone/>
              <a:defRPr/>
            </a:lvl2pPr>
            <a:lvl3pPr lvl="2" rtl="0" algn="l">
              <a:lnSpc>
                <a:spcPct val="110000"/>
              </a:lnSpc>
              <a:spcBef>
                <a:spcPts val="0"/>
              </a:spcBef>
              <a:spcAft>
                <a:spcPts val="0"/>
              </a:spcAft>
              <a:buSzPts val="1400"/>
              <a:buNone/>
              <a:defRPr/>
            </a:lvl3pPr>
            <a:lvl4pPr lvl="3" rtl="0" algn="l">
              <a:lnSpc>
                <a:spcPct val="110000"/>
              </a:lnSpc>
              <a:spcBef>
                <a:spcPts val="0"/>
              </a:spcBef>
              <a:spcAft>
                <a:spcPts val="0"/>
              </a:spcAft>
              <a:buSzPts val="1400"/>
              <a:buNone/>
              <a:defRPr/>
            </a:lvl4pPr>
            <a:lvl5pPr lvl="4" rtl="0" algn="l">
              <a:lnSpc>
                <a:spcPct val="110000"/>
              </a:lnSpc>
              <a:spcBef>
                <a:spcPts val="0"/>
              </a:spcBef>
              <a:spcAft>
                <a:spcPts val="0"/>
              </a:spcAft>
              <a:buSzPts val="1400"/>
              <a:buNone/>
              <a:defRPr/>
            </a:lvl5pPr>
            <a:lvl6pPr lvl="5" rtl="0" algn="l">
              <a:lnSpc>
                <a:spcPct val="110000"/>
              </a:lnSpc>
              <a:spcBef>
                <a:spcPts val="0"/>
              </a:spcBef>
              <a:spcAft>
                <a:spcPts val="0"/>
              </a:spcAft>
              <a:buSzPts val="1400"/>
              <a:buNone/>
              <a:defRPr/>
            </a:lvl6pPr>
            <a:lvl7pPr lvl="6" rtl="0" algn="l">
              <a:lnSpc>
                <a:spcPct val="110000"/>
              </a:lnSpc>
              <a:spcBef>
                <a:spcPts val="0"/>
              </a:spcBef>
              <a:spcAft>
                <a:spcPts val="0"/>
              </a:spcAft>
              <a:buSzPts val="1400"/>
              <a:buNone/>
              <a:defRPr/>
            </a:lvl7pPr>
            <a:lvl8pPr lvl="7" rtl="0" algn="l">
              <a:lnSpc>
                <a:spcPct val="110000"/>
              </a:lnSpc>
              <a:spcBef>
                <a:spcPts val="0"/>
              </a:spcBef>
              <a:spcAft>
                <a:spcPts val="0"/>
              </a:spcAft>
              <a:buSzPts val="1400"/>
              <a:buNone/>
              <a:defRPr/>
            </a:lvl8pPr>
            <a:lvl9pPr lvl="8" rtl="0" algn="l">
              <a:lnSpc>
                <a:spcPct val="110000"/>
              </a:lnSpc>
              <a:spcBef>
                <a:spcPts val="0"/>
              </a:spcBef>
              <a:spcAft>
                <a:spcPts val="0"/>
              </a:spcAft>
              <a:buSzPts val="1400"/>
              <a:buNone/>
              <a:defRPr/>
            </a:lvl9pPr>
          </a:lstStyle>
          <a:p/>
        </p:txBody>
      </p:sp>
      <p:sp>
        <p:nvSpPr>
          <p:cNvPr id="684" name="Google Shape;684;p64"/>
          <p:cNvSpPr txBox="1"/>
          <p:nvPr>
            <p:ph idx="1" type="body"/>
          </p:nvPr>
        </p:nvSpPr>
        <p:spPr>
          <a:xfrm>
            <a:off x="354305" y="1174500"/>
            <a:ext cx="8435400" cy="32148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None/>
              <a:defRPr/>
            </a:lvl1pPr>
            <a:lvl2pPr indent="-342900" lvl="1" marL="914400" rtl="0" algn="l">
              <a:lnSpc>
                <a:spcPct val="115000"/>
              </a:lnSpc>
              <a:spcBef>
                <a:spcPts val="0"/>
              </a:spcBef>
              <a:spcAft>
                <a:spcPts val="0"/>
              </a:spcAft>
              <a:buClr>
                <a:srgbClr val="595959"/>
              </a:buClr>
              <a:buSzPts val="1800"/>
              <a:buChar char="•"/>
              <a:defRPr/>
            </a:lvl2pPr>
            <a:lvl3pPr indent="-342900" lvl="2" marL="1371600" rtl="0" algn="l">
              <a:lnSpc>
                <a:spcPct val="115000"/>
              </a:lnSpc>
              <a:spcBef>
                <a:spcPts val="0"/>
              </a:spcBef>
              <a:spcAft>
                <a:spcPts val="0"/>
              </a:spcAft>
              <a:buClr>
                <a:srgbClr val="595959"/>
              </a:buClr>
              <a:buSzPts val="1800"/>
              <a:buChar char="–"/>
              <a:defRPr/>
            </a:lvl3pPr>
            <a:lvl4pPr indent="-342900" lvl="3" marL="1828800" rtl="0" algn="l">
              <a:lnSpc>
                <a:spcPct val="115000"/>
              </a:lnSpc>
              <a:spcBef>
                <a:spcPts val="0"/>
              </a:spcBef>
              <a:spcAft>
                <a:spcPts val="0"/>
              </a:spcAft>
              <a:buClr>
                <a:srgbClr val="595959"/>
              </a:buClr>
              <a:buSzPts val="1800"/>
              <a:buChar char="–"/>
              <a:defRPr/>
            </a:lvl4pPr>
            <a:lvl5pPr indent="-342900" lvl="4" marL="2286000" rtl="0" algn="l">
              <a:lnSpc>
                <a:spcPct val="115000"/>
              </a:lnSpc>
              <a:spcBef>
                <a:spcPts val="0"/>
              </a:spcBef>
              <a:spcAft>
                <a:spcPts val="0"/>
              </a:spcAft>
              <a:buClr>
                <a:srgbClr val="595959"/>
              </a:buClr>
              <a:buSzPts val="1800"/>
              <a:buChar char="–"/>
              <a:defRPr/>
            </a:lvl5pPr>
            <a:lvl6pPr indent="-342900" lvl="5" marL="2743200" rtl="0" algn="l">
              <a:lnSpc>
                <a:spcPct val="115000"/>
              </a:lnSpc>
              <a:spcBef>
                <a:spcPts val="0"/>
              </a:spcBef>
              <a:spcAft>
                <a:spcPts val="0"/>
              </a:spcAft>
              <a:buClr>
                <a:schemeClr val="dk1"/>
              </a:buClr>
              <a:buSzPts val="1800"/>
              <a:buChar char="–"/>
              <a:defRPr/>
            </a:lvl6pPr>
            <a:lvl7pPr indent="-342900" lvl="6" marL="3200400" rtl="0" algn="l">
              <a:lnSpc>
                <a:spcPct val="115000"/>
              </a:lnSpc>
              <a:spcBef>
                <a:spcPts val="0"/>
              </a:spcBef>
              <a:spcAft>
                <a:spcPts val="0"/>
              </a:spcAft>
              <a:buClr>
                <a:schemeClr val="dk1"/>
              </a:buClr>
              <a:buSzPts val="1800"/>
              <a:buChar char="–"/>
              <a:defRPr/>
            </a:lvl7pPr>
            <a:lvl8pPr indent="-342900" lvl="7" marL="3657600" rtl="0" algn="l">
              <a:lnSpc>
                <a:spcPct val="115000"/>
              </a:lnSpc>
              <a:spcBef>
                <a:spcPts val="0"/>
              </a:spcBef>
              <a:spcAft>
                <a:spcPts val="0"/>
              </a:spcAft>
              <a:buClr>
                <a:schemeClr val="dk1"/>
              </a:buClr>
              <a:buSzPts val="1800"/>
              <a:buChar char="–"/>
              <a:defRPr/>
            </a:lvl8pPr>
            <a:lvl9pPr indent="-342900" lvl="8" marL="4114800" rtl="0" algn="l">
              <a:lnSpc>
                <a:spcPct val="115000"/>
              </a:lnSpc>
              <a:spcBef>
                <a:spcPts val="0"/>
              </a:spcBef>
              <a:spcAft>
                <a:spcPts val="0"/>
              </a:spcAft>
              <a:buClr>
                <a:schemeClr val="dk1"/>
              </a:buClr>
              <a:buSzPts val="1800"/>
              <a:buChar char="–"/>
              <a:defRPr/>
            </a:lvl9pPr>
          </a:lstStyle>
          <a:p/>
        </p:txBody>
      </p:sp>
      <p:sp>
        <p:nvSpPr>
          <p:cNvPr id="685" name="Google Shape;685;p64"/>
          <p:cNvSpPr txBox="1"/>
          <p:nvPr>
            <p:ph idx="10" type="dt"/>
          </p:nvPr>
        </p:nvSpPr>
        <p:spPr>
          <a:xfrm>
            <a:off x="583200" y="4833000"/>
            <a:ext cx="869400" cy="162000"/>
          </a:xfrm>
          <a:prstGeom prst="rect">
            <a:avLst/>
          </a:prstGeom>
          <a:noFill/>
          <a:ln>
            <a:noFill/>
          </a:ln>
        </p:spPr>
        <p:txBody>
          <a:bodyPr anchorCtr="0" anchor="b" bIns="0" lIns="0" spcFirstLastPara="1" rIns="0" wrap="square" tIns="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86" name="Google Shape;686;p64"/>
          <p:cNvSpPr txBox="1"/>
          <p:nvPr>
            <p:ph idx="11" type="ftr"/>
          </p:nvPr>
        </p:nvSpPr>
        <p:spPr>
          <a:xfrm>
            <a:off x="1677374" y="4833000"/>
            <a:ext cx="6222000" cy="162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87" name="Google Shape;687;p64"/>
          <p:cNvSpPr txBox="1"/>
          <p:nvPr>
            <p:ph idx="12" type="sldNum"/>
          </p:nvPr>
        </p:nvSpPr>
        <p:spPr>
          <a:xfrm>
            <a:off x="354306" y="4833000"/>
            <a:ext cx="221400" cy="1620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688" name="Google Shape;688;p64"/>
          <p:cNvSpPr txBox="1"/>
          <p:nvPr>
            <p:ph idx="2" type="body"/>
          </p:nvPr>
        </p:nvSpPr>
        <p:spPr>
          <a:xfrm>
            <a:off x="6487003" y="249157"/>
            <a:ext cx="2450100" cy="108300"/>
          </a:xfrm>
          <a:prstGeom prst="rect">
            <a:avLst/>
          </a:prstGeom>
          <a:noFill/>
          <a:ln>
            <a:noFill/>
          </a:ln>
        </p:spPr>
        <p:txBody>
          <a:bodyPr anchorCtr="0" anchor="t" bIns="0" lIns="0" spcFirstLastPara="1" rIns="0" wrap="square" tIns="0">
            <a:noAutofit/>
          </a:bodyPr>
          <a:lstStyle>
            <a:lvl1pPr indent="-228600" lvl="0" marL="457200" rtl="0" algn="r">
              <a:lnSpc>
                <a:spcPct val="115000"/>
              </a:lnSpc>
              <a:spcBef>
                <a:spcPts val="0"/>
              </a:spcBef>
              <a:spcAft>
                <a:spcPts val="0"/>
              </a:spcAft>
              <a:buSzPts val="1400"/>
              <a:buNone/>
              <a:defRPr sz="600">
                <a:solidFill>
                  <a:srgbClr val="FF0000"/>
                </a:solidFill>
              </a:defRPr>
            </a:lvl1pPr>
            <a:lvl2pPr indent="-342900" lvl="1" marL="914400" rtl="0" algn="l">
              <a:lnSpc>
                <a:spcPct val="115000"/>
              </a:lnSpc>
              <a:spcBef>
                <a:spcPts val="0"/>
              </a:spcBef>
              <a:spcAft>
                <a:spcPts val="0"/>
              </a:spcAft>
              <a:buClr>
                <a:srgbClr val="595959"/>
              </a:buClr>
              <a:buSzPts val="1800"/>
              <a:buChar char="•"/>
              <a:defRPr/>
            </a:lvl2pPr>
            <a:lvl3pPr indent="-342900" lvl="2" marL="1371600" rtl="0" algn="l">
              <a:lnSpc>
                <a:spcPct val="115000"/>
              </a:lnSpc>
              <a:spcBef>
                <a:spcPts val="0"/>
              </a:spcBef>
              <a:spcAft>
                <a:spcPts val="0"/>
              </a:spcAft>
              <a:buClr>
                <a:srgbClr val="595959"/>
              </a:buClr>
              <a:buSzPts val="1800"/>
              <a:buChar char="–"/>
              <a:defRPr/>
            </a:lvl3pPr>
            <a:lvl4pPr indent="-342900" lvl="3" marL="1828800" rtl="0" algn="l">
              <a:lnSpc>
                <a:spcPct val="115000"/>
              </a:lnSpc>
              <a:spcBef>
                <a:spcPts val="0"/>
              </a:spcBef>
              <a:spcAft>
                <a:spcPts val="0"/>
              </a:spcAft>
              <a:buClr>
                <a:srgbClr val="595959"/>
              </a:buClr>
              <a:buSzPts val="1800"/>
              <a:buChar char="–"/>
              <a:defRPr/>
            </a:lvl4pPr>
            <a:lvl5pPr indent="-342900" lvl="4" marL="2286000" rtl="0" algn="l">
              <a:lnSpc>
                <a:spcPct val="115000"/>
              </a:lnSpc>
              <a:spcBef>
                <a:spcPts val="0"/>
              </a:spcBef>
              <a:spcAft>
                <a:spcPts val="0"/>
              </a:spcAft>
              <a:buClr>
                <a:srgbClr val="595959"/>
              </a:buClr>
              <a:buSzPts val="1800"/>
              <a:buChar char="–"/>
              <a:defRPr/>
            </a:lvl5pPr>
            <a:lvl6pPr indent="-342900" lvl="5" marL="2743200" rtl="0" algn="l">
              <a:lnSpc>
                <a:spcPct val="115000"/>
              </a:lnSpc>
              <a:spcBef>
                <a:spcPts val="0"/>
              </a:spcBef>
              <a:spcAft>
                <a:spcPts val="0"/>
              </a:spcAft>
              <a:buClr>
                <a:schemeClr val="dk1"/>
              </a:buClr>
              <a:buSzPts val="1800"/>
              <a:buChar char="–"/>
              <a:defRPr/>
            </a:lvl6pPr>
            <a:lvl7pPr indent="-342900" lvl="6" marL="3200400" rtl="0" algn="l">
              <a:lnSpc>
                <a:spcPct val="115000"/>
              </a:lnSpc>
              <a:spcBef>
                <a:spcPts val="0"/>
              </a:spcBef>
              <a:spcAft>
                <a:spcPts val="0"/>
              </a:spcAft>
              <a:buClr>
                <a:schemeClr val="dk1"/>
              </a:buClr>
              <a:buSzPts val="1800"/>
              <a:buChar char="–"/>
              <a:defRPr/>
            </a:lvl7pPr>
            <a:lvl8pPr indent="-342900" lvl="7" marL="3657600" rtl="0" algn="l">
              <a:lnSpc>
                <a:spcPct val="115000"/>
              </a:lnSpc>
              <a:spcBef>
                <a:spcPts val="0"/>
              </a:spcBef>
              <a:spcAft>
                <a:spcPts val="0"/>
              </a:spcAft>
              <a:buClr>
                <a:schemeClr val="dk1"/>
              </a:buClr>
              <a:buSzPts val="1800"/>
              <a:buChar char="–"/>
              <a:defRPr/>
            </a:lvl8pPr>
            <a:lvl9pPr indent="-342900" lvl="8" marL="4114800" rtl="0" algn="l">
              <a:lnSpc>
                <a:spcPct val="115000"/>
              </a:lnSpc>
              <a:spcBef>
                <a:spcPts val="0"/>
              </a:spcBef>
              <a:spcAft>
                <a:spcPts val="0"/>
              </a:spcAft>
              <a:buClr>
                <a:schemeClr val="dk1"/>
              </a:buClr>
              <a:buSzPts val="18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689" name="Shape 689"/>
        <p:cNvGrpSpPr/>
        <p:nvPr/>
      </p:nvGrpSpPr>
      <p:grpSpPr>
        <a:xfrm>
          <a:off x="0" y="0"/>
          <a:ext cx="0" cy="0"/>
          <a:chOff x="0" y="0"/>
          <a:chExt cx="0" cy="0"/>
        </a:xfrm>
      </p:grpSpPr>
      <p:sp>
        <p:nvSpPr>
          <p:cNvPr id="690" name="Google Shape;690;p65"/>
          <p:cNvSpPr txBox="1"/>
          <p:nvPr>
            <p:ph type="title"/>
          </p:nvPr>
        </p:nvSpPr>
        <p:spPr>
          <a:xfrm>
            <a:off x="352426" y="490270"/>
            <a:ext cx="8437200" cy="6609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SzPts val="1400"/>
              <a:buNone/>
              <a:defRPr/>
            </a:lvl1pPr>
            <a:lvl2pPr lvl="1" rtl="0" algn="l">
              <a:lnSpc>
                <a:spcPct val="110000"/>
              </a:lnSpc>
              <a:spcBef>
                <a:spcPts val="0"/>
              </a:spcBef>
              <a:spcAft>
                <a:spcPts val="0"/>
              </a:spcAft>
              <a:buSzPts val="1400"/>
              <a:buNone/>
              <a:defRPr/>
            </a:lvl2pPr>
            <a:lvl3pPr lvl="2" rtl="0" algn="l">
              <a:lnSpc>
                <a:spcPct val="110000"/>
              </a:lnSpc>
              <a:spcBef>
                <a:spcPts val="0"/>
              </a:spcBef>
              <a:spcAft>
                <a:spcPts val="0"/>
              </a:spcAft>
              <a:buSzPts val="1400"/>
              <a:buNone/>
              <a:defRPr/>
            </a:lvl3pPr>
            <a:lvl4pPr lvl="3" rtl="0" algn="l">
              <a:lnSpc>
                <a:spcPct val="110000"/>
              </a:lnSpc>
              <a:spcBef>
                <a:spcPts val="0"/>
              </a:spcBef>
              <a:spcAft>
                <a:spcPts val="0"/>
              </a:spcAft>
              <a:buSzPts val="1400"/>
              <a:buNone/>
              <a:defRPr/>
            </a:lvl4pPr>
            <a:lvl5pPr lvl="4" rtl="0" algn="l">
              <a:lnSpc>
                <a:spcPct val="110000"/>
              </a:lnSpc>
              <a:spcBef>
                <a:spcPts val="0"/>
              </a:spcBef>
              <a:spcAft>
                <a:spcPts val="0"/>
              </a:spcAft>
              <a:buSzPts val="1400"/>
              <a:buNone/>
              <a:defRPr/>
            </a:lvl5pPr>
            <a:lvl6pPr lvl="5" rtl="0" algn="l">
              <a:lnSpc>
                <a:spcPct val="110000"/>
              </a:lnSpc>
              <a:spcBef>
                <a:spcPts val="0"/>
              </a:spcBef>
              <a:spcAft>
                <a:spcPts val="0"/>
              </a:spcAft>
              <a:buSzPts val="1400"/>
              <a:buNone/>
              <a:defRPr/>
            </a:lvl6pPr>
            <a:lvl7pPr lvl="6" rtl="0" algn="l">
              <a:lnSpc>
                <a:spcPct val="110000"/>
              </a:lnSpc>
              <a:spcBef>
                <a:spcPts val="0"/>
              </a:spcBef>
              <a:spcAft>
                <a:spcPts val="0"/>
              </a:spcAft>
              <a:buSzPts val="1400"/>
              <a:buNone/>
              <a:defRPr/>
            </a:lvl7pPr>
            <a:lvl8pPr lvl="7" rtl="0" algn="l">
              <a:lnSpc>
                <a:spcPct val="110000"/>
              </a:lnSpc>
              <a:spcBef>
                <a:spcPts val="0"/>
              </a:spcBef>
              <a:spcAft>
                <a:spcPts val="0"/>
              </a:spcAft>
              <a:buSzPts val="1400"/>
              <a:buNone/>
              <a:defRPr/>
            </a:lvl8pPr>
            <a:lvl9pPr lvl="8" rtl="0" algn="l">
              <a:lnSpc>
                <a:spcPct val="110000"/>
              </a:lnSpc>
              <a:spcBef>
                <a:spcPts val="0"/>
              </a:spcBef>
              <a:spcAft>
                <a:spcPts val="0"/>
              </a:spcAft>
              <a:buSzPts val="1400"/>
              <a:buNone/>
              <a:defRPr/>
            </a:lvl9pPr>
          </a:lstStyle>
          <a:p/>
        </p:txBody>
      </p:sp>
      <p:sp>
        <p:nvSpPr>
          <p:cNvPr id="691" name="Google Shape;691;p65"/>
          <p:cNvSpPr txBox="1"/>
          <p:nvPr>
            <p:ph idx="1" type="body"/>
          </p:nvPr>
        </p:nvSpPr>
        <p:spPr>
          <a:xfrm>
            <a:off x="354304" y="1174500"/>
            <a:ext cx="4063800" cy="32148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None/>
              <a:defRPr/>
            </a:lvl1pPr>
            <a:lvl2pPr indent="-342900" lvl="1" marL="914400" rtl="0" algn="l">
              <a:lnSpc>
                <a:spcPct val="115000"/>
              </a:lnSpc>
              <a:spcBef>
                <a:spcPts val="0"/>
              </a:spcBef>
              <a:spcAft>
                <a:spcPts val="0"/>
              </a:spcAft>
              <a:buClr>
                <a:srgbClr val="595959"/>
              </a:buClr>
              <a:buSzPts val="1800"/>
              <a:buChar char="•"/>
              <a:defRPr/>
            </a:lvl2pPr>
            <a:lvl3pPr indent="-342900" lvl="2" marL="1371600" rtl="0" algn="l">
              <a:lnSpc>
                <a:spcPct val="115000"/>
              </a:lnSpc>
              <a:spcBef>
                <a:spcPts val="0"/>
              </a:spcBef>
              <a:spcAft>
                <a:spcPts val="0"/>
              </a:spcAft>
              <a:buClr>
                <a:srgbClr val="595959"/>
              </a:buClr>
              <a:buSzPts val="1800"/>
              <a:buChar char="–"/>
              <a:defRPr/>
            </a:lvl3pPr>
            <a:lvl4pPr indent="-342900" lvl="3" marL="1828800" rtl="0" algn="l">
              <a:lnSpc>
                <a:spcPct val="115000"/>
              </a:lnSpc>
              <a:spcBef>
                <a:spcPts val="0"/>
              </a:spcBef>
              <a:spcAft>
                <a:spcPts val="0"/>
              </a:spcAft>
              <a:buClr>
                <a:srgbClr val="595959"/>
              </a:buClr>
              <a:buSzPts val="1800"/>
              <a:buChar char="–"/>
              <a:defRPr/>
            </a:lvl4pPr>
            <a:lvl5pPr indent="-342900" lvl="4" marL="2286000" rtl="0" algn="l">
              <a:lnSpc>
                <a:spcPct val="115000"/>
              </a:lnSpc>
              <a:spcBef>
                <a:spcPts val="0"/>
              </a:spcBef>
              <a:spcAft>
                <a:spcPts val="0"/>
              </a:spcAft>
              <a:buClr>
                <a:srgbClr val="595959"/>
              </a:buClr>
              <a:buSzPts val="1800"/>
              <a:buChar char="–"/>
              <a:defRPr/>
            </a:lvl5pPr>
            <a:lvl6pPr indent="-342900" lvl="5" marL="2743200" rtl="0" algn="l">
              <a:lnSpc>
                <a:spcPct val="115000"/>
              </a:lnSpc>
              <a:spcBef>
                <a:spcPts val="0"/>
              </a:spcBef>
              <a:spcAft>
                <a:spcPts val="0"/>
              </a:spcAft>
              <a:buClr>
                <a:schemeClr val="dk1"/>
              </a:buClr>
              <a:buSzPts val="1800"/>
              <a:buChar char="–"/>
              <a:defRPr/>
            </a:lvl6pPr>
            <a:lvl7pPr indent="-342900" lvl="6" marL="3200400" rtl="0" algn="l">
              <a:lnSpc>
                <a:spcPct val="115000"/>
              </a:lnSpc>
              <a:spcBef>
                <a:spcPts val="0"/>
              </a:spcBef>
              <a:spcAft>
                <a:spcPts val="0"/>
              </a:spcAft>
              <a:buClr>
                <a:schemeClr val="dk1"/>
              </a:buClr>
              <a:buSzPts val="1800"/>
              <a:buChar char="–"/>
              <a:defRPr/>
            </a:lvl7pPr>
            <a:lvl8pPr indent="-342900" lvl="7" marL="3657600" rtl="0" algn="l">
              <a:lnSpc>
                <a:spcPct val="115000"/>
              </a:lnSpc>
              <a:spcBef>
                <a:spcPts val="0"/>
              </a:spcBef>
              <a:spcAft>
                <a:spcPts val="0"/>
              </a:spcAft>
              <a:buClr>
                <a:schemeClr val="dk1"/>
              </a:buClr>
              <a:buSzPts val="1800"/>
              <a:buChar char="–"/>
              <a:defRPr/>
            </a:lvl8pPr>
            <a:lvl9pPr indent="-342900" lvl="8" marL="4114800" rtl="0" algn="l">
              <a:lnSpc>
                <a:spcPct val="115000"/>
              </a:lnSpc>
              <a:spcBef>
                <a:spcPts val="0"/>
              </a:spcBef>
              <a:spcAft>
                <a:spcPts val="0"/>
              </a:spcAft>
              <a:buClr>
                <a:schemeClr val="dk1"/>
              </a:buClr>
              <a:buSzPts val="1800"/>
              <a:buChar char="–"/>
              <a:defRPr/>
            </a:lvl9pPr>
          </a:lstStyle>
          <a:p/>
        </p:txBody>
      </p:sp>
      <p:sp>
        <p:nvSpPr>
          <p:cNvPr id="692" name="Google Shape;692;p65"/>
          <p:cNvSpPr txBox="1"/>
          <p:nvPr>
            <p:ph idx="10" type="dt"/>
          </p:nvPr>
        </p:nvSpPr>
        <p:spPr>
          <a:xfrm>
            <a:off x="583200" y="4833000"/>
            <a:ext cx="869400" cy="162000"/>
          </a:xfrm>
          <a:prstGeom prst="rect">
            <a:avLst/>
          </a:prstGeom>
          <a:noFill/>
          <a:ln>
            <a:noFill/>
          </a:ln>
        </p:spPr>
        <p:txBody>
          <a:bodyPr anchorCtr="0" anchor="b" bIns="0" lIns="0" spcFirstLastPara="1" rIns="0" wrap="square" tIns="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93" name="Google Shape;693;p65"/>
          <p:cNvSpPr txBox="1"/>
          <p:nvPr>
            <p:ph idx="11" type="ftr"/>
          </p:nvPr>
        </p:nvSpPr>
        <p:spPr>
          <a:xfrm>
            <a:off x="1677374" y="4833000"/>
            <a:ext cx="6222000" cy="162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94" name="Google Shape;694;p65"/>
          <p:cNvSpPr txBox="1"/>
          <p:nvPr>
            <p:ph idx="12" type="sldNum"/>
          </p:nvPr>
        </p:nvSpPr>
        <p:spPr>
          <a:xfrm>
            <a:off x="354306" y="4833000"/>
            <a:ext cx="221400" cy="1620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695" name="Google Shape;695;p65"/>
          <p:cNvSpPr/>
          <p:nvPr>
            <p:ph idx="2" type="pic"/>
          </p:nvPr>
        </p:nvSpPr>
        <p:spPr>
          <a:xfrm>
            <a:off x="4617000" y="1174499"/>
            <a:ext cx="4131000" cy="24651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000000"/>
              </a:buClr>
              <a:buSzPts val="1400"/>
              <a:buFont typeface="Arial"/>
              <a:buNone/>
              <a:defRPr b="0" i="0" sz="1100" u="none" cap="none" strike="noStrike">
                <a:solidFill>
                  <a:srgbClr val="595959"/>
                </a:solidFill>
                <a:latin typeface="Arial"/>
                <a:ea typeface="Arial"/>
                <a:cs typeface="Arial"/>
                <a:sym typeface="Arial"/>
              </a:defRPr>
            </a:lvl1pPr>
            <a:lvl2pPr lvl="1" marR="0" rtl="0" algn="l">
              <a:lnSpc>
                <a:spcPct val="115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5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5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5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5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lvl="6" marR="0" rtl="0" algn="l">
              <a:lnSpc>
                <a:spcPct val="115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lvl="7" marR="0" rtl="0" algn="l">
              <a:lnSpc>
                <a:spcPct val="115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lvl="8" marR="0" rtl="0" algn="l">
              <a:lnSpc>
                <a:spcPct val="115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
        <p:nvSpPr>
          <p:cNvPr id="696" name="Google Shape;696;p65"/>
          <p:cNvSpPr txBox="1"/>
          <p:nvPr>
            <p:ph idx="3" type="body"/>
          </p:nvPr>
        </p:nvSpPr>
        <p:spPr>
          <a:xfrm>
            <a:off x="6487003" y="249157"/>
            <a:ext cx="2450100" cy="108300"/>
          </a:xfrm>
          <a:prstGeom prst="rect">
            <a:avLst/>
          </a:prstGeom>
          <a:noFill/>
          <a:ln>
            <a:noFill/>
          </a:ln>
        </p:spPr>
        <p:txBody>
          <a:bodyPr anchorCtr="0" anchor="t" bIns="0" lIns="0" spcFirstLastPara="1" rIns="0" wrap="square" tIns="0">
            <a:noAutofit/>
          </a:bodyPr>
          <a:lstStyle>
            <a:lvl1pPr indent="-228600" lvl="0" marL="457200" rtl="0" algn="r">
              <a:lnSpc>
                <a:spcPct val="115000"/>
              </a:lnSpc>
              <a:spcBef>
                <a:spcPts val="0"/>
              </a:spcBef>
              <a:spcAft>
                <a:spcPts val="0"/>
              </a:spcAft>
              <a:buSzPts val="1400"/>
              <a:buNone/>
              <a:defRPr sz="600">
                <a:solidFill>
                  <a:srgbClr val="FF0000"/>
                </a:solidFill>
              </a:defRPr>
            </a:lvl1pPr>
            <a:lvl2pPr indent="-342900" lvl="1" marL="914400" rtl="0" algn="l">
              <a:lnSpc>
                <a:spcPct val="115000"/>
              </a:lnSpc>
              <a:spcBef>
                <a:spcPts val="0"/>
              </a:spcBef>
              <a:spcAft>
                <a:spcPts val="0"/>
              </a:spcAft>
              <a:buClr>
                <a:srgbClr val="595959"/>
              </a:buClr>
              <a:buSzPts val="1800"/>
              <a:buChar char="•"/>
              <a:defRPr/>
            </a:lvl2pPr>
            <a:lvl3pPr indent="-342900" lvl="2" marL="1371600" rtl="0" algn="l">
              <a:lnSpc>
                <a:spcPct val="115000"/>
              </a:lnSpc>
              <a:spcBef>
                <a:spcPts val="0"/>
              </a:spcBef>
              <a:spcAft>
                <a:spcPts val="0"/>
              </a:spcAft>
              <a:buClr>
                <a:srgbClr val="595959"/>
              </a:buClr>
              <a:buSzPts val="1800"/>
              <a:buChar char="–"/>
              <a:defRPr/>
            </a:lvl3pPr>
            <a:lvl4pPr indent="-342900" lvl="3" marL="1828800" rtl="0" algn="l">
              <a:lnSpc>
                <a:spcPct val="115000"/>
              </a:lnSpc>
              <a:spcBef>
                <a:spcPts val="0"/>
              </a:spcBef>
              <a:spcAft>
                <a:spcPts val="0"/>
              </a:spcAft>
              <a:buClr>
                <a:srgbClr val="595959"/>
              </a:buClr>
              <a:buSzPts val="1800"/>
              <a:buChar char="–"/>
              <a:defRPr/>
            </a:lvl4pPr>
            <a:lvl5pPr indent="-342900" lvl="4" marL="2286000" rtl="0" algn="l">
              <a:lnSpc>
                <a:spcPct val="115000"/>
              </a:lnSpc>
              <a:spcBef>
                <a:spcPts val="0"/>
              </a:spcBef>
              <a:spcAft>
                <a:spcPts val="0"/>
              </a:spcAft>
              <a:buClr>
                <a:srgbClr val="595959"/>
              </a:buClr>
              <a:buSzPts val="1800"/>
              <a:buChar char="–"/>
              <a:defRPr/>
            </a:lvl5pPr>
            <a:lvl6pPr indent="-342900" lvl="5" marL="2743200" rtl="0" algn="l">
              <a:lnSpc>
                <a:spcPct val="115000"/>
              </a:lnSpc>
              <a:spcBef>
                <a:spcPts val="0"/>
              </a:spcBef>
              <a:spcAft>
                <a:spcPts val="0"/>
              </a:spcAft>
              <a:buClr>
                <a:schemeClr val="dk1"/>
              </a:buClr>
              <a:buSzPts val="1800"/>
              <a:buChar char="–"/>
              <a:defRPr/>
            </a:lvl6pPr>
            <a:lvl7pPr indent="-342900" lvl="6" marL="3200400" rtl="0" algn="l">
              <a:lnSpc>
                <a:spcPct val="115000"/>
              </a:lnSpc>
              <a:spcBef>
                <a:spcPts val="0"/>
              </a:spcBef>
              <a:spcAft>
                <a:spcPts val="0"/>
              </a:spcAft>
              <a:buClr>
                <a:schemeClr val="dk1"/>
              </a:buClr>
              <a:buSzPts val="1800"/>
              <a:buChar char="–"/>
              <a:defRPr/>
            </a:lvl7pPr>
            <a:lvl8pPr indent="-342900" lvl="7" marL="3657600" rtl="0" algn="l">
              <a:lnSpc>
                <a:spcPct val="115000"/>
              </a:lnSpc>
              <a:spcBef>
                <a:spcPts val="0"/>
              </a:spcBef>
              <a:spcAft>
                <a:spcPts val="0"/>
              </a:spcAft>
              <a:buClr>
                <a:schemeClr val="dk1"/>
              </a:buClr>
              <a:buSzPts val="1800"/>
              <a:buChar char="–"/>
              <a:defRPr/>
            </a:lvl8pPr>
            <a:lvl9pPr indent="-342900" lvl="8" marL="4114800" rtl="0" algn="l">
              <a:lnSpc>
                <a:spcPct val="115000"/>
              </a:lnSpc>
              <a:spcBef>
                <a:spcPts val="0"/>
              </a:spcBef>
              <a:spcAft>
                <a:spcPts val="0"/>
              </a:spcAft>
              <a:buClr>
                <a:schemeClr val="dk1"/>
              </a:buClr>
              <a:buSzPts val="18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Divider">
    <p:bg>
      <p:bgPr>
        <a:blipFill>
          <a:blip r:embed="rId2">
            <a:alphaModFix/>
          </a:blip>
          <a:stretch>
            <a:fillRect/>
          </a:stretch>
        </a:blipFill>
      </p:bgPr>
    </p:bg>
    <p:spTree>
      <p:nvGrpSpPr>
        <p:cNvPr id="697" name="Shape 697"/>
        <p:cNvGrpSpPr/>
        <p:nvPr/>
      </p:nvGrpSpPr>
      <p:grpSpPr>
        <a:xfrm>
          <a:off x="0" y="0"/>
          <a:ext cx="0" cy="0"/>
          <a:chOff x="0" y="0"/>
          <a:chExt cx="0" cy="0"/>
        </a:xfrm>
      </p:grpSpPr>
      <p:sp>
        <p:nvSpPr>
          <p:cNvPr id="698" name="Google Shape;698;p66"/>
          <p:cNvSpPr txBox="1"/>
          <p:nvPr>
            <p:ph type="title"/>
          </p:nvPr>
        </p:nvSpPr>
        <p:spPr>
          <a:xfrm>
            <a:off x="2914650" y="1540971"/>
            <a:ext cx="5383800" cy="1029300"/>
          </a:xfrm>
          <a:prstGeom prst="rect">
            <a:avLst/>
          </a:prstGeom>
          <a:noFill/>
          <a:ln>
            <a:noFill/>
          </a:ln>
        </p:spPr>
        <p:txBody>
          <a:bodyPr anchorCtr="0" anchor="b" bIns="0" lIns="0" spcFirstLastPara="1" rIns="0" wrap="square" tIns="0">
            <a:noAutofit/>
          </a:bodyPr>
          <a:lstStyle>
            <a:lvl1pPr lvl="0" rtl="0" algn="l">
              <a:lnSpc>
                <a:spcPct val="110000"/>
              </a:lnSpc>
              <a:spcBef>
                <a:spcPts val="0"/>
              </a:spcBef>
              <a:spcAft>
                <a:spcPts val="0"/>
              </a:spcAft>
              <a:buSzPts val="1400"/>
              <a:buNone/>
              <a:defRPr>
                <a:solidFill>
                  <a:schemeClr val="dk2"/>
                </a:solidFill>
              </a:defRPr>
            </a:lvl1pPr>
            <a:lvl2pPr lvl="1" rtl="0" algn="l">
              <a:lnSpc>
                <a:spcPct val="110000"/>
              </a:lnSpc>
              <a:spcBef>
                <a:spcPts val="0"/>
              </a:spcBef>
              <a:spcAft>
                <a:spcPts val="0"/>
              </a:spcAft>
              <a:buSzPts val="1400"/>
              <a:buNone/>
              <a:defRPr/>
            </a:lvl2pPr>
            <a:lvl3pPr lvl="2" rtl="0" algn="l">
              <a:lnSpc>
                <a:spcPct val="110000"/>
              </a:lnSpc>
              <a:spcBef>
                <a:spcPts val="0"/>
              </a:spcBef>
              <a:spcAft>
                <a:spcPts val="0"/>
              </a:spcAft>
              <a:buSzPts val="1400"/>
              <a:buNone/>
              <a:defRPr/>
            </a:lvl3pPr>
            <a:lvl4pPr lvl="3" rtl="0" algn="l">
              <a:lnSpc>
                <a:spcPct val="110000"/>
              </a:lnSpc>
              <a:spcBef>
                <a:spcPts val="0"/>
              </a:spcBef>
              <a:spcAft>
                <a:spcPts val="0"/>
              </a:spcAft>
              <a:buSzPts val="1400"/>
              <a:buNone/>
              <a:defRPr/>
            </a:lvl4pPr>
            <a:lvl5pPr lvl="4" rtl="0" algn="l">
              <a:lnSpc>
                <a:spcPct val="110000"/>
              </a:lnSpc>
              <a:spcBef>
                <a:spcPts val="0"/>
              </a:spcBef>
              <a:spcAft>
                <a:spcPts val="0"/>
              </a:spcAft>
              <a:buSzPts val="1400"/>
              <a:buNone/>
              <a:defRPr/>
            </a:lvl5pPr>
            <a:lvl6pPr lvl="5" rtl="0" algn="l">
              <a:lnSpc>
                <a:spcPct val="110000"/>
              </a:lnSpc>
              <a:spcBef>
                <a:spcPts val="0"/>
              </a:spcBef>
              <a:spcAft>
                <a:spcPts val="0"/>
              </a:spcAft>
              <a:buSzPts val="1400"/>
              <a:buNone/>
              <a:defRPr/>
            </a:lvl6pPr>
            <a:lvl7pPr lvl="6" rtl="0" algn="l">
              <a:lnSpc>
                <a:spcPct val="110000"/>
              </a:lnSpc>
              <a:spcBef>
                <a:spcPts val="0"/>
              </a:spcBef>
              <a:spcAft>
                <a:spcPts val="0"/>
              </a:spcAft>
              <a:buSzPts val="1400"/>
              <a:buNone/>
              <a:defRPr/>
            </a:lvl7pPr>
            <a:lvl8pPr lvl="7" rtl="0" algn="l">
              <a:lnSpc>
                <a:spcPct val="110000"/>
              </a:lnSpc>
              <a:spcBef>
                <a:spcPts val="0"/>
              </a:spcBef>
              <a:spcAft>
                <a:spcPts val="0"/>
              </a:spcAft>
              <a:buSzPts val="1400"/>
              <a:buNone/>
              <a:defRPr/>
            </a:lvl8pPr>
            <a:lvl9pPr lvl="8" rtl="0" algn="l">
              <a:lnSpc>
                <a:spcPct val="110000"/>
              </a:lnSpc>
              <a:spcBef>
                <a:spcPts val="0"/>
              </a:spcBef>
              <a:spcAft>
                <a:spcPts val="0"/>
              </a:spcAft>
              <a:buSzPts val="1400"/>
              <a:buNone/>
              <a:defRPr/>
            </a:lvl9pPr>
          </a:lstStyle>
          <a:p/>
        </p:txBody>
      </p:sp>
      <p:sp>
        <p:nvSpPr>
          <p:cNvPr id="699" name="Google Shape;699;p66"/>
          <p:cNvSpPr txBox="1"/>
          <p:nvPr>
            <p:ph idx="10" type="dt"/>
          </p:nvPr>
        </p:nvSpPr>
        <p:spPr>
          <a:xfrm>
            <a:off x="583200" y="4833000"/>
            <a:ext cx="869400" cy="162000"/>
          </a:xfrm>
          <a:prstGeom prst="rect">
            <a:avLst/>
          </a:prstGeom>
          <a:noFill/>
          <a:ln>
            <a:noFill/>
          </a:ln>
        </p:spPr>
        <p:txBody>
          <a:bodyPr anchorCtr="0" anchor="b" bIns="0" lIns="0" spcFirstLastPara="1" rIns="0" wrap="square" tIns="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00" name="Google Shape;700;p66"/>
          <p:cNvSpPr txBox="1"/>
          <p:nvPr>
            <p:ph idx="11" type="ftr"/>
          </p:nvPr>
        </p:nvSpPr>
        <p:spPr>
          <a:xfrm>
            <a:off x="1677374" y="4833000"/>
            <a:ext cx="6222000" cy="162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01" name="Google Shape;701;p66"/>
          <p:cNvSpPr txBox="1"/>
          <p:nvPr>
            <p:ph idx="12" type="sldNum"/>
          </p:nvPr>
        </p:nvSpPr>
        <p:spPr>
          <a:xfrm>
            <a:off x="354306" y="4833000"/>
            <a:ext cx="221400" cy="1620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02" name="Google Shape;702;p66"/>
          <p:cNvSpPr txBox="1"/>
          <p:nvPr>
            <p:ph idx="1" type="body"/>
          </p:nvPr>
        </p:nvSpPr>
        <p:spPr>
          <a:xfrm>
            <a:off x="2929345" y="2573122"/>
            <a:ext cx="5367600" cy="5322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400"/>
              <a:buNone/>
              <a:defRPr sz="1500">
                <a:solidFill>
                  <a:schemeClr val="dk2"/>
                </a:solidFill>
              </a:defRPr>
            </a:lvl1pPr>
            <a:lvl2pPr indent="-342900" lvl="1" marL="914400" rtl="0" algn="l">
              <a:lnSpc>
                <a:spcPct val="115000"/>
              </a:lnSpc>
              <a:spcBef>
                <a:spcPts val="0"/>
              </a:spcBef>
              <a:spcAft>
                <a:spcPts val="0"/>
              </a:spcAft>
              <a:buClr>
                <a:srgbClr val="595959"/>
              </a:buClr>
              <a:buSzPts val="1800"/>
              <a:buChar char="•"/>
              <a:defRPr/>
            </a:lvl2pPr>
            <a:lvl3pPr indent="-342900" lvl="2" marL="1371600" rtl="0" algn="l">
              <a:lnSpc>
                <a:spcPct val="115000"/>
              </a:lnSpc>
              <a:spcBef>
                <a:spcPts val="0"/>
              </a:spcBef>
              <a:spcAft>
                <a:spcPts val="0"/>
              </a:spcAft>
              <a:buClr>
                <a:srgbClr val="595959"/>
              </a:buClr>
              <a:buSzPts val="1800"/>
              <a:buChar char="–"/>
              <a:defRPr/>
            </a:lvl3pPr>
            <a:lvl4pPr indent="-342900" lvl="3" marL="1828800" rtl="0" algn="l">
              <a:lnSpc>
                <a:spcPct val="115000"/>
              </a:lnSpc>
              <a:spcBef>
                <a:spcPts val="0"/>
              </a:spcBef>
              <a:spcAft>
                <a:spcPts val="0"/>
              </a:spcAft>
              <a:buClr>
                <a:srgbClr val="595959"/>
              </a:buClr>
              <a:buSzPts val="1800"/>
              <a:buChar char="–"/>
              <a:defRPr/>
            </a:lvl4pPr>
            <a:lvl5pPr indent="-342900" lvl="4" marL="2286000" rtl="0" algn="l">
              <a:lnSpc>
                <a:spcPct val="115000"/>
              </a:lnSpc>
              <a:spcBef>
                <a:spcPts val="0"/>
              </a:spcBef>
              <a:spcAft>
                <a:spcPts val="0"/>
              </a:spcAft>
              <a:buClr>
                <a:srgbClr val="595959"/>
              </a:buClr>
              <a:buSzPts val="1800"/>
              <a:buChar char="–"/>
              <a:defRPr/>
            </a:lvl5pPr>
            <a:lvl6pPr indent="-342900" lvl="5" marL="2743200" rtl="0" algn="l">
              <a:lnSpc>
                <a:spcPct val="115000"/>
              </a:lnSpc>
              <a:spcBef>
                <a:spcPts val="0"/>
              </a:spcBef>
              <a:spcAft>
                <a:spcPts val="0"/>
              </a:spcAft>
              <a:buClr>
                <a:schemeClr val="dk1"/>
              </a:buClr>
              <a:buSzPts val="1800"/>
              <a:buChar char="–"/>
              <a:defRPr/>
            </a:lvl6pPr>
            <a:lvl7pPr indent="-342900" lvl="6" marL="3200400" rtl="0" algn="l">
              <a:lnSpc>
                <a:spcPct val="115000"/>
              </a:lnSpc>
              <a:spcBef>
                <a:spcPts val="0"/>
              </a:spcBef>
              <a:spcAft>
                <a:spcPts val="0"/>
              </a:spcAft>
              <a:buClr>
                <a:schemeClr val="dk1"/>
              </a:buClr>
              <a:buSzPts val="1800"/>
              <a:buChar char="–"/>
              <a:defRPr/>
            </a:lvl7pPr>
            <a:lvl8pPr indent="-342900" lvl="7" marL="3657600" rtl="0" algn="l">
              <a:lnSpc>
                <a:spcPct val="115000"/>
              </a:lnSpc>
              <a:spcBef>
                <a:spcPts val="0"/>
              </a:spcBef>
              <a:spcAft>
                <a:spcPts val="0"/>
              </a:spcAft>
              <a:buClr>
                <a:schemeClr val="dk1"/>
              </a:buClr>
              <a:buSzPts val="1800"/>
              <a:buChar char="–"/>
              <a:defRPr/>
            </a:lvl8pPr>
            <a:lvl9pPr indent="-342900" lvl="8" marL="4114800" rtl="0" algn="l">
              <a:lnSpc>
                <a:spcPct val="115000"/>
              </a:lnSpc>
              <a:spcBef>
                <a:spcPts val="0"/>
              </a:spcBef>
              <a:spcAft>
                <a:spcPts val="0"/>
              </a:spcAft>
              <a:buClr>
                <a:schemeClr val="dk1"/>
              </a:buClr>
              <a:buSzPts val="1800"/>
              <a:buChar char="–"/>
              <a:defRPr/>
            </a:lvl9pPr>
          </a:lstStyle>
          <a:p/>
        </p:txBody>
      </p:sp>
      <p:sp>
        <p:nvSpPr>
          <p:cNvPr id="703" name="Google Shape;703;p66"/>
          <p:cNvSpPr txBox="1"/>
          <p:nvPr>
            <p:ph idx="2" type="body"/>
          </p:nvPr>
        </p:nvSpPr>
        <p:spPr>
          <a:xfrm>
            <a:off x="6487003" y="249157"/>
            <a:ext cx="2450100" cy="108300"/>
          </a:xfrm>
          <a:prstGeom prst="rect">
            <a:avLst/>
          </a:prstGeom>
          <a:noFill/>
          <a:ln>
            <a:noFill/>
          </a:ln>
        </p:spPr>
        <p:txBody>
          <a:bodyPr anchorCtr="0" anchor="t" bIns="0" lIns="0" spcFirstLastPara="1" rIns="0" wrap="square" tIns="0">
            <a:noAutofit/>
          </a:bodyPr>
          <a:lstStyle>
            <a:lvl1pPr indent="-228600" lvl="0" marL="457200" rtl="0" algn="r">
              <a:lnSpc>
                <a:spcPct val="115000"/>
              </a:lnSpc>
              <a:spcBef>
                <a:spcPts val="0"/>
              </a:spcBef>
              <a:spcAft>
                <a:spcPts val="0"/>
              </a:spcAft>
              <a:buSzPts val="1400"/>
              <a:buNone/>
              <a:defRPr sz="600">
                <a:solidFill>
                  <a:srgbClr val="FF0000"/>
                </a:solidFill>
              </a:defRPr>
            </a:lvl1pPr>
            <a:lvl2pPr indent="-342900" lvl="1" marL="914400" rtl="0" algn="l">
              <a:lnSpc>
                <a:spcPct val="115000"/>
              </a:lnSpc>
              <a:spcBef>
                <a:spcPts val="0"/>
              </a:spcBef>
              <a:spcAft>
                <a:spcPts val="0"/>
              </a:spcAft>
              <a:buClr>
                <a:srgbClr val="595959"/>
              </a:buClr>
              <a:buSzPts val="1800"/>
              <a:buChar char="•"/>
              <a:defRPr/>
            </a:lvl2pPr>
            <a:lvl3pPr indent="-342900" lvl="2" marL="1371600" rtl="0" algn="l">
              <a:lnSpc>
                <a:spcPct val="115000"/>
              </a:lnSpc>
              <a:spcBef>
                <a:spcPts val="0"/>
              </a:spcBef>
              <a:spcAft>
                <a:spcPts val="0"/>
              </a:spcAft>
              <a:buClr>
                <a:srgbClr val="595959"/>
              </a:buClr>
              <a:buSzPts val="1800"/>
              <a:buChar char="–"/>
              <a:defRPr/>
            </a:lvl3pPr>
            <a:lvl4pPr indent="-342900" lvl="3" marL="1828800" rtl="0" algn="l">
              <a:lnSpc>
                <a:spcPct val="115000"/>
              </a:lnSpc>
              <a:spcBef>
                <a:spcPts val="0"/>
              </a:spcBef>
              <a:spcAft>
                <a:spcPts val="0"/>
              </a:spcAft>
              <a:buClr>
                <a:srgbClr val="595959"/>
              </a:buClr>
              <a:buSzPts val="1800"/>
              <a:buChar char="–"/>
              <a:defRPr/>
            </a:lvl4pPr>
            <a:lvl5pPr indent="-342900" lvl="4" marL="2286000" rtl="0" algn="l">
              <a:lnSpc>
                <a:spcPct val="115000"/>
              </a:lnSpc>
              <a:spcBef>
                <a:spcPts val="0"/>
              </a:spcBef>
              <a:spcAft>
                <a:spcPts val="0"/>
              </a:spcAft>
              <a:buClr>
                <a:srgbClr val="595959"/>
              </a:buClr>
              <a:buSzPts val="1800"/>
              <a:buChar char="–"/>
              <a:defRPr/>
            </a:lvl5pPr>
            <a:lvl6pPr indent="-342900" lvl="5" marL="2743200" rtl="0" algn="l">
              <a:lnSpc>
                <a:spcPct val="115000"/>
              </a:lnSpc>
              <a:spcBef>
                <a:spcPts val="0"/>
              </a:spcBef>
              <a:spcAft>
                <a:spcPts val="0"/>
              </a:spcAft>
              <a:buClr>
                <a:schemeClr val="dk1"/>
              </a:buClr>
              <a:buSzPts val="1800"/>
              <a:buChar char="–"/>
              <a:defRPr/>
            </a:lvl6pPr>
            <a:lvl7pPr indent="-342900" lvl="6" marL="3200400" rtl="0" algn="l">
              <a:lnSpc>
                <a:spcPct val="115000"/>
              </a:lnSpc>
              <a:spcBef>
                <a:spcPts val="0"/>
              </a:spcBef>
              <a:spcAft>
                <a:spcPts val="0"/>
              </a:spcAft>
              <a:buClr>
                <a:schemeClr val="dk1"/>
              </a:buClr>
              <a:buSzPts val="1800"/>
              <a:buChar char="–"/>
              <a:defRPr/>
            </a:lvl7pPr>
            <a:lvl8pPr indent="-342900" lvl="7" marL="3657600" rtl="0" algn="l">
              <a:lnSpc>
                <a:spcPct val="115000"/>
              </a:lnSpc>
              <a:spcBef>
                <a:spcPts val="0"/>
              </a:spcBef>
              <a:spcAft>
                <a:spcPts val="0"/>
              </a:spcAft>
              <a:buClr>
                <a:schemeClr val="dk1"/>
              </a:buClr>
              <a:buSzPts val="1800"/>
              <a:buChar char="–"/>
              <a:defRPr/>
            </a:lvl8pPr>
            <a:lvl9pPr indent="-342900" lvl="8" marL="4114800" rtl="0" algn="l">
              <a:lnSpc>
                <a:spcPct val="115000"/>
              </a:lnSpc>
              <a:spcBef>
                <a:spcPts val="0"/>
              </a:spcBef>
              <a:spcAft>
                <a:spcPts val="0"/>
              </a:spcAft>
              <a:buClr>
                <a:schemeClr val="dk1"/>
              </a:buClr>
              <a:buSzPts val="18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2"/>
        </a:solidFill>
      </p:bgPr>
    </p:bg>
    <p:spTree>
      <p:nvGrpSpPr>
        <p:cNvPr id="704" name="Shape 704"/>
        <p:cNvGrpSpPr/>
        <p:nvPr/>
      </p:nvGrpSpPr>
      <p:grpSpPr>
        <a:xfrm>
          <a:off x="0" y="0"/>
          <a:ext cx="0" cy="0"/>
          <a:chOff x="0" y="0"/>
          <a:chExt cx="0" cy="0"/>
        </a:xfrm>
      </p:grpSpPr>
      <p:pic>
        <p:nvPicPr>
          <p:cNvPr descr="ThankYou_Grid_Portrait.png" id="705" name="Google Shape;705;p67"/>
          <p:cNvPicPr preferRelativeResize="0"/>
          <p:nvPr/>
        </p:nvPicPr>
        <p:blipFill rotWithShape="1">
          <a:blip r:embed="rId2">
            <a:alphaModFix/>
          </a:blip>
          <a:srcRect b="0" l="0" r="0" t="0"/>
          <a:stretch/>
        </p:blipFill>
        <p:spPr>
          <a:xfrm>
            <a:off x="0" y="488886"/>
            <a:ext cx="9144899" cy="3504341"/>
          </a:xfrm>
          <a:prstGeom prst="rect">
            <a:avLst/>
          </a:prstGeom>
          <a:noFill/>
          <a:ln>
            <a:noFill/>
          </a:ln>
        </p:spPr>
      </p:pic>
      <p:pic>
        <p:nvPicPr>
          <p:cNvPr descr="AIRBUS_WHITE.png" id="706" name="Google Shape;706;p67"/>
          <p:cNvPicPr preferRelativeResize="0"/>
          <p:nvPr/>
        </p:nvPicPr>
        <p:blipFill rotWithShape="1">
          <a:blip r:embed="rId3">
            <a:alphaModFix/>
          </a:blip>
          <a:srcRect b="0" l="0" r="0" t="0"/>
          <a:stretch/>
        </p:blipFill>
        <p:spPr>
          <a:xfrm>
            <a:off x="8115574" y="4795568"/>
            <a:ext cx="864096" cy="216024"/>
          </a:xfrm>
          <a:prstGeom prst="rect">
            <a:avLst/>
          </a:prstGeom>
          <a:noFill/>
          <a:ln>
            <a:noFill/>
          </a:ln>
        </p:spPr>
      </p:pic>
      <p:sp>
        <p:nvSpPr>
          <p:cNvPr id="707" name="Google Shape;707;p67"/>
          <p:cNvSpPr txBox="1"/>
          <p:nvPr>
            <p:ph idx="1" type="body"/>
          </p:nvPr>
        </p:nvSpPr>
        <p:spPr>
          <a:xfrm>
            <a:off x="2914685" y="2859260"/>
            <a:ext cx="4880400" cy="5322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400"/>
              <a:buNone/>
              <a:defRPr sz="1900">
                <a:solidFill>
                  <a:schemeClr val="lt1"/>
                </a:solidFill>
              </a:defRPr>
            </a:lvl1pPr>
            <a:lvl2pPr indent="-342900" lvl="1" marL="914400" rtl="0" algn="l">
              <a:lnSpc>
                <a:spcPct val="115000"/>
              </a:lnSpc>
              <a:spcBef>
                <a:spcPts val="0"/>
              </a:spcBef>
              <a:spcAft>
                <a:spcPts val="0"/>
              </a:spcAft>
              <a:buClr>
                <a:srgbClr val="595959"/>
              </a:buClr>
              <a:buSzPts val="1800"/>
              <a:buChar char="•"/>
              <a:defRPr/>
            </a:lvl2pPr>
            <a:lvl3pPr indent="-342900" lvl="2" marL="1371600" rtl="0" algn="l">
              <a:lnSpc>
                <a:spcPct val="115000"/>
              </a:lnSpc>
              <a:spcBef>
                <a:spcPts val="0"/>
              </a:spcBef>
              <a:spcAft>
                <a:spcPts val="0"/>
              </a:spcAft>
              <a:buClr>
                <a:srgbClr val="595959"/>
              </a:buClr>
              <a:buSzPts val="1800"/>
              <a:buChar char="–"/>
              <a:defRPr/>
            </a:lvl3pPr>
            <a:lvl4pPr indent="-342900" lvl="3" marL="1828800" rtl="0" algn="l">
              <a:lnSpc>
                <a:spcPct val="115000"/>
              </a:lnSpc>
              <a:spcBef>
                <a:spcPts val="0"/>
              </a:spcBef>
              <a:spcAft>
                <a:spcPts val="0"/>
              </a:spcAft>
              <a:buClr>
                <a:srgbClr val="595959"/>
              </a:buClr>
              <a:buSzPts val="1800"/>
              <a:buChar char="–"/>
              <a:defRPr/>
            </a:lvl4pPr>
            <a:lvl5pPr indent="-342900" lvl="4" marL="2286000" rtl="0" algn="l">
              <a:lnSpc>
                <a:spcPct val="115000"/>
              </a:lnSpc>
              <a:spcBef>
                <a:spcPts val="0"/>
              </a:spcBef>
              <a:spcAft>
                <a:spcPts val="0"/>
              </a:spcAft>
              <a:buClr>
                <a:srgbClr val="595959"/>
              </a:buClr>
              <a:buSzPts val="1800"/>
              <a:buChar char="–"/>
              <a:defRPr/>
            </a:lvl5pPr>
            <a:lvl6pPr indent="-342900" lvl="5" marL="2743200" rtl="0" algn="l">
              <a:lnSpc>
                <a:spcPct val="115000"/>
              </a:lnSpc>
              <a:spcBef>
                <a:spcPts val="0"/>
              </a:spcBef>
              <a:spcAft>
                <a:spcPts val="0"/>
              </a:spcAft>
              <a:buClr>
                <a:schemeClr val="dk1"/>
              </a:buClr>
              <a:buSzPts val="1800"/>
              <a:buChar char="–"/>
              <a:defRPr/>
            </a:lvl6pPr>
            <a:lvl7pPr indent="-342900" lvl="6" marL="3200400" rtl="0" algn="l">
              <a:lnSpc>
                <a:spcPct val="115000"/>
              </a:lnSpc>
              <a:spcBef>
                <a:spcPts val="0"/>
              </a:spcBef>
              <a:spcAft>
                <a:spcPts val="0"/>
              </a:spcAft>
              <a:buClr>
                <a:schemeClr val="dk1"/>
              </a:buClr>
              <a:buSzPts val="1800"/>
              <a:buChar char="–"/>
              <a:defRPr/>
            </a:lvl7pPr>
            <a:lvl8pPr indent="-342900" lvl="7" marL="3657600" rtl="0" algn="l">
              <a:lnSpc>
                <a:spcPct val="115000"/>
              </a:lnSpc>
              <a:spcBef>
                <a:spcPts val="0"/>
              </a:spcBef>
              <a:spcAft>
                <a:spcPts val="0"/>
              </a:spcAft>
              <a:buClr>
                <a:schemeClr val="dk1"/>
              </a:buClr>
              <a:buSzPts val="1800"/>
              <a:buChar char="–"/>
              <a:defRPr/>
            </a:lvl8pPr>
            <a:lvl9pPr indent="-342900" lvl="8" marL="4114800" rtl="0" algn="l">
              <a:lnSpc>
                <a:spcPct val="115000"/>
              </a:lnSpc>
              <a:spcBef>
                <a:spcPts val="0"/>
              </a:spcBef>
              <a:spcAft>
                <a:spcPts val="0"/>
              </a:spcAft>
              <a:buClr>
                <a:schemeClr val="dk1"/>
              </a:buClr>
              <a:buSzPts val="1800"/>
              <a:buChar char="–"/>
              <a:defRPr/>
            </a:lvl9pPr>
          </a:lstStyle>
          <a:p/>
        </p:txBody>
      </p:sp>
      <p:grpSp>
        <p:nvGrpSpPr>
          <p:cNvPr id="708" name="Google Shape;708;p67"/>
          <p:cNvGrpSpPr/>
          <p:nvPr/>
        </p:nvGrpSpPr>
        <p:grpSpPr>
          <a:xfrm>
            <a:off x="0" y="2694585"/>
            <a:ext cx="9144900" cy="46575"/>
            <a:chOff x="0" y="3606831"/>
            <a:chExt cx="12193200" cy="62100"/>
          </a:xfrm>
        </p:grpSpPr>
        <p:sp>
          <p:nvSpPr>
            <p:cNvPr id="709" name="Google Shape;709;p67"/>
            <p:cNvSpPr/>
            <p:nvPr/>
          </p:nvSpPr>
          <p:spPr>
            <a:xfrm>
              <a:off x="0" y="3606831"/>
              <a:ext cx="12193200" cy="21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0" name="Google Shape;710;p67"/>
            <p:cNvSpPr/>
            <p:nvPr/>
          </p:nvSpPr>
          <p:spPr>
            <a:xfrm>
              <a:off x="3886247" y="3606831"/>
              <a:ext cx="8305800" cy="62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711" name="Google Shape;711;p67"/>
          <p:cNvSpPr txBox="1"/>
          <p:nvPr>
            <p:ph idx="2" type="body"/>
          </p:nvPr>
        </p:nvSpPr>
        <p:spPr>
          <a:xfrm>
            <a:off x="352425" y="4795568"/>
            <a:ext cx="3173100" cy="216000"/>
          </a:xfrm>
          <a:prstGeom prst="rect">
            <a:avLst/>
          </a:prstGeom>
          <a:noFill/>
          <a:ln>
            <a:noFill/>
          </a:ln>
        </p:spPr>
        <p:txBody>
          <a:bodyPr anchorCtr="0" anchor="b" bIns="0" lIns="0" spcFirstLastPara="1" rIns="0" wrap="square" tIns="0">
            <a:noAutofit/>
          </a:bodyPr>
          <a:lstStyle>
            <a:lvl1pPr indent="-228600" lvl="0" marL="457200" rtl="0" algn="l">
              <a:lnSpc>
                <a:spcPct val="115000"/>
              </a:lnSpc>
              <a:spcBef>
                <a:spcPts val="0"/>
              </a:spcBef>
              <a:spcAft>
                <a:spcPts val="0"/>
              </a:spcAft>
              <a:buSzPts val="1400"/>
              <a:buNone/>
              <a:defRPr sz="600">
                <a:solidFill>
                  <a:schemeClr val="lt1"/>
                </a:solidFill>
              </a:defRPr>
            </a:lvl1pPr>
            <a:lvl2pPr indent="-342900" lvl="1" marL="914400" rtl="0" algn="l">
              <a:lnSpc>
                <a:spcPct val="115000"/>
              </a:lnSpc>
              <a:spcBef>
                <a:spcPts val="0"/>
              </a:spcBef>
              <a:spcAft>
                <a:spcPts val="0"/>
              </a:spcAft>
              <a:buClr>
                <a:srgbClr val="595959"/>
              </a:buClr>
              <a:buSzPts val="1800"/>
              <a:buChar char="•"/>
              <a:defRPr/>
            </a:lvl2pPr>
            <a:lvl3pPr indent="-342900" lvl="2" marL="1371600" rtl="0" algn="l">
              <a:lnSpc>
                <a:spcPct val="115000"/>
              </a:lnSpc>
              <a:spcBef>
                <a:spcPts val="0"/>
              </a:spcBef>
              <a:spcAft>
                <a:spcPts val="0"/>
              </a:spcAft>
              <a:buClr>
                <a:srgbClr val="595959"/>
              </a:buClr>
              <a:buSzPts val="1800"/>
              <a:buChar char="–"/>
              <a:defRPr/>
            </a:lvl3pPr>
            <a:lvl4pPr indent="-342900" lvl="3" marL="1828800" rtl="0" algn="l">
              <a:lnSpc>
                <a:spcPct val="115000"/>
              </a:lnSpc>
              <a:spcBef>
                <a:spcPts val="0"/>
              </a:spcBef>
              <a:spcAft>
                <a:spcPts val="0"/>
              </a:spcAft>
              <a:buClr>
                <a:srgbClr val="595959"/>
              </a:buClr>
              <a:buSzPts val="1800"/>
              <a:buChar char="–"/>
              <a:defRPr/>
            </a:lvl4pPr>
            <a:lvl5pPr indent="-342900" lvl="4" marL="2286000" rtl="0" algn="l">
              <a:lnSpc>
                <a:spcPct val="115000"/>
              </a:lnSpc>
              <a:spcBef>
                <a:spcPts val="0"/>
              </a:spcBef>
              <a:spcAft>
                <a:spcPts val="0"/>
              </a:spcAft>
              <a:buClr>
                <a:srgbClr val="595959"/>
              </a:buClr>
              <a:buSzPts val="1800"/>
              <a:buChar char="–"/>
              <a:defRPr/>
            </a:lvl5pPr>
            <a:lvl6pPr indent="-342900" lvl="5" marL="2743200" rtl="0" algn="l">
              <a:lnSpc>
                <a:spcPct val="115000"/>
              </a:lnSpc>
              <a:spcBef>
                <a:spcPts val="0"/>
              </a:spcBef>
              <a:spcAft>
                <a:spcPts val="0"/>
              </a:spcAft>
              <a:buClr>
                <a:schemeClr val="dk1"/>
              </a:buClr>
              <a:buSzPts val="1800"/>
              <a:buChar char="–"/>
              <a:defRPr/>
            </a:lvl6pPr>
            <a:lvl7pPr indent="-342900" lvl="6" marL="3200400" rtl="0" algn="l">
              <a:lnSpc>
                <a:spcPct val="115000"/>
              </a:lnSpc>
              <a:spcBef>
                <a:spcPts val="0"/>
              </a:spcBef>
              <a:spcAft>
                <a:spcPts val="0"/>
              </a:spcAft>
              <a:buClr>
                <a:schemeClr val="dk1"/>
              </a:buClr>
              <a:buSzPts val="1800"/>
              <a:buChar char="–"/>
              <a:defRPr/>
            </a:lvl7pPr>
            <a:lvl8pPr indent="-342900" lvl="7" marL="3657600" rtl="0" algn="l">
              <a:lnSpc>
                <a:spcPct val="115000"/>
              </a:lnSpc>
              <a:spcBef>
                <a:spcPts val="0"/>
              </a:spcBef>
              <a:spcAft>
                <a:spcPts val="0"/>
              </a:spcAft>
              <a:buClr>
                <a:schemeClr val="dk1"/>
              </a:buClr>
              <a:buSzPts val="1800"/>
              <a:buChar char="–"/>
              <a:defRPr/>
            </a:lvl8pPr>
            <a:lvl9pPr indent="-342900" lvl="8" marL="4114800" rtl="0" algn="l">
              <a:lnSpc>
                <a:spcPct val="115000"/>
              </a:lnSpc>
              <a:spcBef>
                <a:spcPts val="0"/>
              </a:spcBef>
              <a:spcAft>
                <a:spcPts val="0"/>
              </a:spcAft>
              <a:buClr>
                <a:schemeClr val="dk1"/>
              </a:buClr>
              <a:buSzPts val="18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p:cSld name="Titre seul">
    <p:spTree>
      <p:nvGrpSpPr>
        <p:cNvPr id="712" name="Shape 712"/>
        <p:cNvGrpSpPr/>
        <p:nvPr/>
      </p:nvGrpSpPr>
      <p:grpSpPr>
        <a:xfrm>
          <a:off x="0" y="0"/>
          <a:ext cx="0" cy="0"/>
          <a:chOff x="0" y="0"/>
          <a:chExt cx="0" cy="0"/>
        </a:xfrm>
      </p:grpSpPr>
      <p:sp>
        <p:nvSpPr>
          <p:cNvPr id="713" name="Google Shape;713;p68"/>
          <p:cNvSpPr txBox="1"/>
          <p:nvPr>
            <p:ph type="title"/>
          </p:nvPr>
        </p:nvSpPr>
        <p:spPr>
          <a:xfrm>
            <a:off x="352426" y="490270"/>
            <a:ext cx="8437200" cy="6609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SzPts val="1400"/>
              <a:buNone/>
              <a:defRPr/>
            </a:lvl1pPr>
            <a:lvl2pPr lvl="1" rtl="0" algn="l">
              <a:lnSpc>
                <a:spcPct val="110000"/>
              </a:lnSpc>
              <a:spcBef>
                <a:spcPts val="0"/>
              </a:spcBef>
              <a:spcAft>
                <a:spcPts val="0"/>
              </a:spcAft>
              <a:buSzPts val="1400"/>
              <a:buNone/>
              <a:defRPr/>
            </a:lvl2pPr>
            <a:lvl3pPr lvl="2" rtl="0" algn="l">
              <a:lnSpc>
                <a:spcPct val="110000"/>
              </a:lnSpc>
              <a:spcBef>
                <a:spcPts val="0"/>
              </a:spcBef>
              <a:spcAft>
                <a:spcPts val="0"/>
              </a:spcAft>
              <a:buSzPts val="1400"/>
              <a:buNone/>
              <a:defRPr/>
            </a:lvl3pPr>
            <a:lvl4pPr lvl="3" rtl="0" algn="l">
              <a:lnSpc>
                <a:spcPct val="110000"/>
              </a:lnSpc>
              <a:spcBef>
                <a:spcPts val="0"/>
              </a:spcBef>
              <a:spcAft>
                <a:spcPts val="0"/>
              </a:spcAft>
              <a:buSzPts val="1400"/>
              <a:buNone/>
              <a:defRPr/>
            </a:lvl4pPr>
            <a:lvl5pPr lvl="4" rtl="0" algn="l">
              <a:lnSpc>
                <a:spcPct val="110000"/>
              </a:lnSpc>
              <a:spcBef>
                <a:spcPts val="0"/>
              </a:spcBef>
              <a:spcAft>
                <a:spcPts val="0"/>
              </a:spcAft>
              <a:buSzPts val="1400"/>
              <a:buNone/>
              <a:defRPr/>
            </a:lvl5pPr>
            <a:lvl6pPr lvl="5" rtl="0" algn="l">
              <a:lnSpc>
                <a:spcPct val="110000"/>
              </a:lnSpc>
              <a:spcBef>
                <a:spcPts val="0"/>
              </a:spcBef>
              <a:spcAft>
                <a:spcPts val="0"/>
              </a:spcAft>
              <a:buSzPts val="1400"/>
              <a:buNone/>
              <a:defRPr/>
            </a:lvl6pPr>
            <a:lvl7pPr lvl="6" rtl="0" algn="l">
              <a:lnSpc>
                <a:spcPct val="110000"/>
              </a:lnSpc>
              <a:spcBef>
                <a:spcPts val="0"/>
              </a:spcBef>
              <a:spcAft>
                <a:spcPts val="0"/>
              </a:spcAft>
              <a:buSzPts val="1400"/>
              <a:buNone/>
              <a:defRPr/>
            </a:lvl7pPr>
            <a:lvl8pPr lvl="7" rtl="0" algn="l">
              <a:lnSpc>
                <a:spcPct val="110000"/>
              </a:lnSpc>
              <a:spcBef>
                <a:spcPts val="0"/>
              </a:spcBef>
              <a:spcAft>
                <a:spcPts val="0"/>
              </a:spcAft>
              <a:buSzPts val="1400"/>
              <a:buNone/>
              <a:defRPr/>
            </a:lvl8pPr>
            <a:lvl9pPr lvl="8" rtl="0" algn="l">
              <a:lnSpc>
                <a:spcPct val="110000"/>
              </a:lnSpc>
              <a:spcBef>
                <a:spcPts val="0"/>
              </a:spcBef>
              <a:spcAft>
                <a:spcPts val="0"/>
              </a:spcAft>
              <a:buSzPts val="1400"/>
              <a:buNone/>
              <a:defRPr/>
            </a:lvl9pPr>
          </a:lstStyle>
          <a:p/>
        </p:txBody>
      </p:sp>
      <p:sp>
        <p:nvSpPr>
          <p:cNvPr id="714" name="Google Shape;714;p68"/>
          <p:cNvSpPr txBox="1"/>
          <p:nvPr>
            <p:ph idx="10" type="dt"/>
          </p:nvPr>
        </p:nvSpPr>
        <p:spPr>
          <a:xfrm>
            <a:off x="583200" y="4833000"/>
            <a:ext cx="869400" cy="162000"/>
          </a:xfrm>
          <a:prstGeom prst="rect">
            <a:avLst/>
          </a:prstGeom>
          <a:noFill/>
          <a:ln>
            <a:noFill/>
          </a:ln>
        </p:spPr>
        <p:txBody>
          <a:bodyPr anchorCtr="0" anchor="b" bIns="0" lIns="0" spcFirstLastPara="1" rIns="0" wrap="square" tIns="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15" name="Google Shape;715;p68"/>
          <p:cNvSpPr txBox="1"/>
          <p:nvPr>
            <p:ph idx="11" type="ftr"/>
          </p:nvPr>
        </p:nvSpPr>
        <p:spPr>
          <a:xfrm>
            <a:off x="1677374" y="4833000"/>
            <a:ext cx="6222000" cy="162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16" name="Google Shape;716;p68"/>
          <p:cNvSpPr txBox="1"/>
          <p:nvPr>
            <p:ph idx="12" type="sldNum"/>
          </p:nvPr>
        </p:nvSpPr>
        <p:spPr>
          <a:xfrm>
            <a:off x="354306" y="4833000"/>
            <a:ext cx="221400" cy="1620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17" name="Google Shape;717;p68"/>
          <p:cNvSpPr txBox="1"/>
          <p:nvPr>
            <p:ph idx="1" type="body"/>
          </p:nvPr>
        </p:nvSpPr>
        <p:spPr>
          <a:xfrm>
            <a:off x="6487003" y="249157"/>
            <a:ext cx="2450100" cy="108300"/>
          </a:xfrm>
          <a:prstGeom prst="rect">
            <a:avLst/>
          </a:prstGeom>
          <a:noFill/>
          <a:ln>
            <a:noFill/>
          </a:ln>
        </p:spPr>
        <p:txBody>
          <a:bodyPr anchorCtr="0" anchor="t" bIns="0" lIns="0" spcFirstLastPara="1" rIns="0" wrap="square" tIns="0">
            <a:noAutofit/>
          </a:bodyPr>
          <a:lstStyle>
            <a:lvl1pPr indent="-228600" lvl="0" marL="457200" rtl="0" algn="r">
              <a:lnSpc>
                <a:spcPct val="115000"/>
              </a:lnSpc>
              <a:spcBef>
                <a:spcPts val="0"/>
              </a:spcBef>
              <a:spcAft>
                <a:spcPts val="0"/>
              </a:spcAft>
              <a:buSzPts val="1400"/>
              <a:buNone/>
              <a:defRPr sz="600">
                <a:solidFill>
                  <a:srgbClr val="FF0000"/>
                </a:solidFill>
              </a:defRPr>
            </a:lvl1pPr>
            <a:lvl2pPr indent="-342900" lvl="1" marL="914400" rtl="0" algn="l">
              <a:lnSpc>
                <a:spcPct val="115000"/>
              </a:lnSpc>
              <a:spcBef>
                <a:spcPts val="0"/>
              </a:spcBef>
              <a:spcAft>
                <a:spcPts val="0"/>
              </a:spcAft>
              <a:buClr>
                <a:srgbClr val="595959"/>
              </a:buClr>
              <a:buSzPts val="1800"/>
              <a:buChar char="•"/>
              <a:defRPr/>
            </a:lvl2pPr>
            <a:lvl3pPr indent="-342900" lvl="2" marL="1371600" rtl="0" algn="l">
              <a:lnSpc>
                <a:spcPct val="115000"/>
              </a:lnSpc>
              <a:spcBef>
                <a:spcPts val="0"/>
              </a:spcBef>
              <a:spcAft>
                <a:spcPts val="0"/>
              </a:spcAft>
              <a:buClr>
                <a:srgbClr val="595959"/>
              </a:buClr>
              <a:buSzPts val="1800"/>
              <a:buChar char="–"/>
              <a:defRPr/>
            </a:lvl3pPr>
            <a:lvl4pPr indent="-342900" lvl="3" marL="1828800" rtl="0" algn="l">
              <a:lnSpc>
                <a:spcPct val="115000"/>
              </a:lnSpc>
              <a:spcBef>
                <a:spcPts val="0"/>
              </a:spcBef>
              <a:spcAft>
                <a:spcPts val="0"/>
              </a:spcAft>
              <a:buClr>
                <a:srgbClr val="595959"/>
              </a:buClr>
              <a:buSzPts val="1800"/>
              <a:buChar char="–"/>
              <a:defRPr/>
            </a:lvl4pPr>
            <a:lvl5pPr indent="-342900" lvl="4" marL="2286000" rtl="0" algn="l">
              <a:lnSpc>
                <a:spcPct val="115000"/>
              </a:lnSpc>
              <a:spcBef>
                <a:spcPts val="0"/>
              </a:spcBef>
              <a:spcAft>
                <a:spcPts val="0"/>
              </a:spcAft>
              <a:buClr>
                <a:srgbClr val="595959"/>
              </a:buClr>
              <a:buSzPts val="1800"/>
              <a:buChar char="–"/>
              <a:defRPr/>
            </a:lvl5pPr>
            <a:lvl6pPr indent="-342900" lvl="5" marL="2743200" rtl="0" algn="l">
              <a:lnSpc>
                <a:spcPct val="115000"/>
              </a:lnSpc>
              <a:spcBef>
                <a:spcPts val="0"/>
              </a:spcBef>
              <a:spcAft>
                <a:spcPts val="0"/>
              </a:spcAft>
              <a:buClr>
                <a:schemeClr val="dk1"/>
              </a:buClr>
              <a:buSzPts val="1800"/>
              <a:buChar char="–"/>
              <a:defRPr/>
            </a:lvl6pPr>
            <a:lvl7pPr indent="-342900" lvl="6" marL="3200400" rtl="0" algn="l">
              <a:lnSpc>
                <a:spcPct val="115000"/>
              </a:lnSpc>
              <a:spcBef>
                <a:spcPts val="0"/>
              </a:spcBef>
              <a:spcAft>
                <a:spcPts val="0"/>
              </a:spcAft>
              <a:buClr>
                <a:schemeClr val="dk1"/>
              </a:buClr>
              <a:buSzPts val="1800"/>
              <a:buChar char="–"/>
              <a:defRPr/>
            </a:lvl7pPr>
            <a:lvl8pPr indent="-342900" lvl="7" marL="3657600" rtl="0" algn="l">
              <a:lnSpc>
                <a:spcPct val="115000"/>
              </a:lnSpc>
              <a:spcBef>
                <a:spcPts val="0"/>
              </a:spcBef>
              <a:spcAft>
                <a:spcPts val="0"/>
              </a:spcAft>
              <a:buClr>
                <a:schemeClr val="dk1"/>
              </a:buClr>
              <a:buSzPts val="1800"/>
              <a:buChar char="–"/>
              <a:defRPr/>
            </a:lvl8pPr>
            <a:lvl9pPr indent="-342900" lvl="8" marL="4114800" rtl="0" algn="l">
              <a:lnSpc>
                <a:spcPct val="115000"/>
              </a:lnSpc>
              <a:spcBef>
                <a:spcPts val="0"/>
              </a:spcBef>
              <a:spcAft>
                <a:spcPts val="0"/>
              </a:spcAft>
              <a:buClr>
                <a:schemeClr val="dk1"/>
              </a:buClr>
              <a:buSzPts val="18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p:cSld name="Vide">
    <p:spTree>
      <p:nvGrpSpPr>
        <p:cNvPr id="718" name="Shape 718"/>
        <p:cNvGrpSpPr/>
        <p:nvPr/>
      </p:nvGrpSpPr>
      <p:grpSpPr>
        <a:xfrm>
          <a:off x="0" y="0"/>
          <a:ext cx="0" cy="0"/>
          <a:chOff x="0" y="0"/>
          <a:chExt cx="0" cy="0"/>
        </a:xfrm>
      </p:grpSpPr>
      <p:sp>
        <p:nvSpPr>
          <p:cNvPr id="719" name="Google Shape;719;p69"/>
          <p:cNvSpPr txBox="1"/>
          <p:nvPr>
            <p:ph idx="10" type="dt"/>
          </p:nvPr>
        </p:nvSpPr>
        <p:spPr>
          <a:xfrm>
            <a:off x="583200" y="4833000"/>
            <a:ext cx="869400" cy="162000"/>
          </a:xfrm>
          <a:prstGeom prst="rect">
            <a:avLst/>
          </a:prstGeom>
          <a:noFill/>
          <a:ln>
            <a:noFill/>
          </a:ln>
        </p:spPr>
        <p:txBody>
          <a:bodyPr anchorCtr="0" anchor="b" bIns="0" lIns="0" spcFirstLastPara="1" rIns="0" wrap="square" tIns="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20" name="Google Shape;720;p69"/>
          <p:cNvSpPr txBox="1"/>
          <p:nvPr>
            <p:ph idx="11" type="ftr"/>
          </p:nvPr>
        </p:nvSpPr>
        <p:spPr>
          <a:xfrm>
            <a:off x="1677374" y="4833000"/>
            <a:ext cx="6222000" cy="162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21" name="Google Shape;721;p69"/>
          <p:cNvSpPr txBox="1"/>
          <p:nvPr>
            <p:ph idx="12" type="sldNum"/>
          </p:nvPr>
        </p:nvSpPr>
        <p:spPr>
          <a:xfrm>
            <a:off x="354306" y="4833000"/>
            <a:ext cx="221400" cy="1620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22" name="Google Shape;722;p69"/>
          <p:cNvSpPr txBox="1"/>
          <p:nvPr>
            <p:ph idx="1" type="body"/>
          </p:nvPr>
        </p:nvSpPr>
        <p:spPr>
          <a:xfrm>
            <a:off x="6487003" y="249157"/>
            <a:ext cx="2450100" cy="108300"/>
          </a:xfrm>
          <a:prstGeom prst="rect">
            <a:avLst/>
          </a:prstGeom>
          <a:noFill/>
          <a:ln>
            <a:noFill/>
          </a:ln>
        </p:spPr>
        <p:txBody>
          <a:bodyPr anchorCtr="0" anchor="t" bIns="0" lIns="0" spcFirstLastPara="1" rIns="0" wrap="square" tIns="0">
            <a:noAutofit/>
          </a:bodyPr>
          <a:lstStyle>
            <a:lvl1pPr indent="-228600" lvl="0" marL="457200" rtl="0" algn="r">
              <a:lnSpc>
                <a:spcPct val="115000"/>
              </a:lnSpc>
              <a:spcBef>
                <a:spcPts val="0"/>
              </a:spcBef>
              <a:spcAft>
                <a:spcPts val="0"/>
              </a:spcAft>
              <a:buSzPts val="1400"/>
              <a:buNone/>
              <a:defRPr sz="600">
                <a:solidFill>
                  <a:srgbClr val="FF0000"/>
                </a:solidFill>
              </a:defRPr>
            </a:lvl1pPr>
            <a:lvl2pPr indent="-342900" lvl="1" marL="914400" rtl="0" algn="l">
              <a:lnSpc>
                <a:spcPct val="115000"/>
              </a:lnSpc>
              <a:spcBef>
                <a:spcPts val="0"/>
              </a:spcBef>
              <a:spcAft>
                <a:spcPts val="0"/>
              </a:spcAft>
              <a:buClr>
                <a:srgbClr val="595959"/>
              </a:buClr>
              <a:buSzPts val="1800"/>
              <a:buChar char="•"/>
              <a:defRPr/>
            </a:lvl2pPr>
            <a:lvl3pPr indent="-342900" lvl="2" marL="1371600" rtl="0" algn="l">
              <a:lnSpc>
                <a:spcPct val="115000"/>
              </a:lnSpc>
              <a:spcBef>
                <a:spcPts val="0"/>
              </a:spcBef>
              <a:spcAft>
                <a:spcPts val="0"/>
              </a:spcAft>
              <a:buClr>
                <a:srgbClr val="595959"/>
              </a:buClr>
              <a:buSzPts val="1800"/>
              <a:buChar char="–"/>
              <a:defRPr/>
            </a:lvl3pPr>
            <a:lvl4pPr indent="-342900" lvl="3" marL="1828800" rtl="0" algn="l">
              <a:lnSpc>
                <a:spcPct val="115000"/>
              </a:lnSpc>
              <a:spcBef>
                <a:spcPts val="0"/>
              </a:spcBef>
              <a:spcAft>
                <a:spcPts val="0"/>
              </a:spcAft>
              <a:buClr>
                <a:srgbClr val="595959"/>
              </a:buClr>
              <a:buSzPts val="1800"/>
              <a:buChar char="–"/>
              <a:defRPr/>
            </a:lvl4pPr>
            <a:lvl5pPr indent="-342900" lvl="4" marL="2286000" rtl="0" algn="l">
              <a:lnSpc>
                <a:spcPct val="115000"/>
              </a:lnSpc>
              <a:spcBef>
                <a:spcPts val="0"/>
              </a:spcBef>
              <a:spcAft>
                <a:spcPts val="0"/>
              </a:spcAft>
              <a:buClr>
                <a:srgbClr val="595959"/>
              </a:buClr>
              <a:buSzPts val="1800"/>
              <a:buChar char="–"/>
              <a:defRPr/>
            </a:lvl5pPr>
            <a:lvl6pPr indent="-342900" lvl="5" marL="2743200" rtl="0" algn="l">
              <a:lnSpc>
                <a:spcPct val="115000"/>
              </a:lnSpc>
              <a:spcBef>
                <a:spcPts val="0"/>
              </a:spcBef>
              <a:spcAft>
                <a:spcPts val="0"/>
              </a:spcAft>
              <a:buClr>
                <a:schemeClr val="dk1"/>
              </a:buClr>
              <a:buSzPts val="1800"/>
              <a:buChar char="–"/>
              <a:defRPr/>
            </a:lvl6pPr>
            <a:lvl7pPr indent="-342900" lvl="6" marL="3200400" rtl="0" algn="l">
              <a:lnSpc>
                <a:spcPct val="115000"/>
              </a:lnSpc>
              <a:spcBef>
                <a:spcPts val="0"/>
              </a:spcBef>
              <a:spcAft>
                <a:spcPts val="0"/>
              </a:spcAft>
              <a:buClr>
                <a:schemeClr val="dk1"/>
              </a:buClr>
              <a:buSzPts val="1800"/>
              <a:buChar char="–"/>
              <a:defRPr/>
            </a:lvl7pPr>
            <a:lvl8pPr indent="-342900" lvl="7" marL="3657600" rtl="0" algn="l">
              <a:lnSpc>
                <a:spcPct val="115000"/>
              </a:lnSpc>
              <a:spcBef>
                <a:spcPts val="0"/>
              </a:spcBef>
              <a:spcAft>
                <a:spcPts val="0"/>
              </a:spcAft>
              <a:buClr>
                <a:schemeClr val="dk1"/>
              </a:buClr>
              <a:buSzPts val="1800"/>
              <a:buChar char="–"/>
              <a:defRPr/>
            </a:lvl8pPr>
            <a:lvl9pPr indent="-342900" lvl="8" marL="4114800" rtl="0" algn="l">
              <a:lnSpc>
                <a:spcPct val="115000"/>
              </a:lnSpc>
              <a:spcBef>
                <a:spcPts val="0"/>
              </a:spcBef>
              <a:spcAft>
                <a:spcPts val="0"/>
              </a:spcAft>
              <a:buClr>
                <a:schemeClr val="dk1"/>
              </a:buClr>
              <a:buSzPts val="18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723" name="Shape 723"/>
        <p:cNvGrpSpPr/>
        <p:nvPr/>
      </p:nvGrpSpPr>
      <p:grpSpPr>
        <a:xfrm>
          <a:off x="0" y="0"/>
          <a:ext cx="0" cy="0"/>
          <a:chOff x="0" y="0"/>
          <a:chExt cx="0" cy="0"/>
        </a:xfrm>
      </p:grpSpPr>
      <p:sp>
        <p:nvSpPr>
          <p:cNvPr id="724" name="Google Shape;724;p70"/>
          <p:cNvSpPr txBox="1"/>
          <p:nvPr>
            <p:ph type="title"/>
          </p:nvPr>
        </p:nvSpPr>
        <p:spPr>
          <a:xfrm>
            <a:off x="270000" y="270000"/>
            <a:ext cx="8640000" cy="540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SzPts val="1900"/>
              <a:buNone/>
              <a:defRPr/>
            </a:lvl1pPr>
            <a:lvl2pPr lvl="1" rtl="0" algn="l">
              <a:lnSpc>
                <a:spcPct val="110000"/>
              </a:lnSpc>
              <a:spcBef>
                <a:spcPts val="0"/>
              </a:spcBef>
              <a:spcAft>
                <a:spcPts val="0"/>
              </a:spcAft>
              <a:buSzPts val="1100"/>
              <a:buNone/>
              <a:defRPr/>
            </a:lvl2pPr>
            <a:lvl3pPr lvl="2" rtl="0" algn="l">
              <a:lnSpc>
                <a:spcPct val="110000"/>
              </a:lnSpc>
              <a:spcBef>
                <a:spcPts val="0"/>
              </a:spcBef>
              <a:spcAft>
                <a:spcPts val="0"/>
              </a:spcAft>
              <a:buSzPts val="1100"/>
              <a:buNone/>
              <a:defRPr/>
            </a:lvl3pPr>
            <a:lvl4pPr lvl="3" rtl="0" algn="l">
              <a:lnSpc>
                <a:spcPct val="110000"/>
              </a:lnSpc>
              <a:spcBef>
                <a:spcPts val="0"/>
              </a:spcBef>
              <a:spcAft>
                <a:spcPts val="0"/>
              </a:spcAft>
              <a:buSzPts val="1100"/>
              <a:buNone/>
              <a:defRPr/>
            </a:lvl4pPr>
            <a:lvl5pPr lvl="4" rtl="0" algn="l">
              <a:lnSpc>
                <a:spcPct val="110000"/>
              </a:lnSpc>
              <a:spcBef>
                <a:spcPts val="0"/>
              </a:spcBef>
              <a:spcAft>
                <a:spcPts val="0"/>
              </a:spcAft>
              <a:buSzPts val="1100"/>
              <a:buNone/>
              <a:defRPr/>
            </a:lvl5pPr>
            <a:lvl6pPr lvl="5" rtl="0" algn="l">
              <a:lnSpc>
                <a:spcPct val="110000"/>
              </a:lnSpc>
              <a:spcBef>
                <a:spcPts val="0"/>
              </a:spcBef>
              <a:spcAft>
                <a:spcPts val="0"/>
              </a:spcAft>
              <a:buSzPts val="1100"/>
              <a:buNone/>
              <a:defRPr/>
            </a:lvl6pPr>
            <a:lvl7pPr lvl="6" rtl="0" algn="l">
              <a:lnSpc>
                <a:spcPct val="110000"/>
              </a:lnSpc>
              <a:spcBef>
                <a:spcPts val="0"/>
              </a:spcBef>
              <a:spcAft>
                <a:spcPts val="0"/>
              </a:spcAft>
              <a:buSzPts val="1100"/>
              <a:buNone/>
              <a:defRPr/>
            </a:lvl7pPr>
            <a:lvl8pPr lvl="7" rtl="0" algn="l">
              <a:lnSpc>
                <a:spcPct val="110000"/>
              </a:lnSpc>
              <a:spcBef>
                <a:spcPts val="0"/>
              </a:spcBef>
              <a:spcAft>
                <a:spcPts val="0"/>
              </a:spcAft>
              <a:buSzPts val="1100"/>
              <a:buNone/>
              <a:defRPr/>
            </a:lvl8pPr>
            <a:lvl9pPr lvl="8" rtl="0" algn="l">
              <a:lnSpc>
                <a:spcPct val="110000"/>
              </a:lnSpc>
              <a:spcBef>
                <a:spcPts val="0"/>
              </a:spcBef>
              <a:spcAft>
                <a:spcPts val="0"/>
              </a:spcAft>
              <a:buSzPts val="1100"/>
              <a:buNone/>
              <a:defRPr/>
            </a:lvl9pPr>
          </a:lstStyle>
          <a:p/>
        </p:txBody>
      </p:sp>
      <p:sp>
        <p:nvSpPr>
          <p:cNvPr id="725" name="Google Shape;725;p70"/>
          <p:cNvSpPr txBox="1"/>
          <p:nvPr>
            <p:ph idx="10" type="dt"/>
          </p:nvPr>
        </p:nvSpPr>
        <p:spPr>
          <a:xfrm>
            <a:off x="675000" y="4806000"/>
            <a:ext cx="1080000" cy="216000"/>
          </a:xfrm>
          <a:prstGeom prst="rect">
            <a:avLst/>
          </a:prstGeom>
          <a:noFill/>
          <a:ln>
            <a:noFill/>
          </a:ln>
        </p:spPr>
        <p:txBody>
          <a:bodyPr anchorCtr="0" anchor="ctr" bIns="34275" lIns="68575" spcFirstLastPara="1" rIns="68575" wrap="square" tIns="34275">
            <a:noAutofit/>
          </a:bodyPr>
          <a:lstStyle>
            <a:lvl1pPr lvl="0" rtl="0" algn="ctr">
              <a:lnSpc>
                <a:spcPct val="115000"/>
              </a:lnSpc>
              <a:spcBef>
                <a:spcPts val="0"/>
              </a:spcBef>
              <a:spcAft>
                <a:spcPts val="0"/>
              </a:spcAft>
              <a:buSzPts val="1100"/>
              <a:buNone/>
              <a:defRPr/>
            </a:lvl1pPr>
            <a:lvl2pPr lvl="1" rtl="0" algn="ctr">
              <a:lnSpc>
                <a:spcPct val="115000"/>
              </a:lnSpc>
              <a:spcBef>
                <a:spcPts val="0"/>
              </a:spcBef>
              <a:spcAft>
                <a:spcPts val="0"/>
              </a:spcAft>
              <a:buSzPts val="1100"/>
              <a:buNone/>
              <a:defRPr/>
            </a:lvl2pPr>
            <a:lvl3pPr lvl="2" rtl="0" algn="ctr">
              <a:lnSpc>
                <a:spcPct val="115000"/>
              </a:lnSpc>
              <a:spcBef>
                <a:spcPts val="0"/>
              </a:spcBef>
              <a:spcAft>
                <a:spcPts val="0"/>
              </a:spcAft>
              <a:buSzPts val="1100"/>
              <a:buNone/>
              <a:defRPr/>
            </a:lvl3pPr>
            <a:lvl4pPr lvl="3" rtl="0" algn="ctr">
              <a:lnSpc>
                <a:spcPct val="115000"/>
              </a:lnSpc>
              <a:spcBef>
                <a:spcPts val="0"/>
              </a:spcBef>
              <a:spcAft>
                <a:spcPts val="0"/>
              </a:spcAft>
              <a:buSzPts val="1100"/>
              <a:buNone/>
              <a:defRPr/>
            </a:lvl4pPr>
            <a:lvl5pPr lvl="4" rtl="0" algn="ctr">
              <a:lnSpc>
                <a:spcPct val="115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26" name="Google Shape;726;p70"/>
          <p:cNvSpPr txBox="1"/>
          <p:nvPr>
            <p:ph idx="11" type="ftr"/>
          </p:nvPr>
        </p:nvSpPr>
        <p:spPr>
          <a:xfrm>
            <a:off x="1890000" y="4806000"/>
            <a:ext cx="5940000" cy="216000"/>
          </a:xfrm>
          <a:prstGeom prst="rect">
            <a:avLst/>
          </a:prstGeom>
          <a:noFill/>
          <a:ln>
            <a:noFill/>
          </a:ln>
        </p:spPr>
        <p:txBody>
          <a:bodyPr anchorCtr="0" anchor="ctr" bIns="34275" lIns="68575" spcFirstLastPara="1" rIns="68575" wrap="square" tIns="34275">
            <a:noAutofit/>
          </a:bodyPr>
          <a:lstStyle>
            <a:lvl1pPr lvl="0" rtl="0" algn="ctr">
              <a:lnSpc>
                <a:spcPct val="115000"/>
              </a:lnSpc>
              <a:spcBef>
                <a:spcPts val="0"/>
              </a:spcBef>
              <a:spcAft>
                <a:spcPts val="0"/>
              </a:spcAft>
              <a:buSzPts val="1100"/>
              <a:buNone/>
              <a:defRPr/>
            </a:lvl1pPr>
            <a:lvl2pPr lvl="1" rtl="0" algn="ctr">
              <a:lnSpc>
                <a:spcPct val="115000"/>
              </a:lnSpc>
              <a:spcBef>
                <a:spcPts val="0"/>
              </a:spcBef>
              <a:spcAft>
                <a:spcPts val="0"/>
              </a:spcAft>
              <a:buSzPts val="1100"/>
              <a:buNone/>
              <a:defRPr/>
            </a:lvl2pPr>
            <a:lvl3pPr lvl="2" rtl="0" algn="ctr">
              <a:lnSpc>
                <a:spcPct val="115000"/>
              </a:lnSpc>
              <a:spcBef>
                <a:spcPts val="0"/>
              </a:spcBef>
              <a:spcAft>
                <a:spcPts val="0"/>
              </a:spcAft>
              <a:buSzPts val="1100"/>
              <a:buNone/>
              <a:defRPr/>
            </a:lvl3pPr>
            <a:lvl4pPr lvl="3" rtl="0" algn="ctr">
              <a:lnSpc>
                <a:spcPct val="115000"/>
              </a:lnSpc>
              <a:spcBef>
                <a:spcPts val="0"/>
              </a:spcBef>
              <a:spcAft>
                <a:spcPts val="0"/>
              </a:spcAft>
              <a:buSzPts val="1100"/>
              <a:buNone/>
              <a:defRPr/>
            </a:lvl4pPr>
            <a:lvl5pPr lvl="4" rtl="0" algn="ctr">
              <a:lnSpc>
                <a:spcPct val="115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27" name="Google Shape;727;p70"/>
          <p:cNvSpPr txBox="1"/>
          <p:nvPr>
            <p:ph idx="12" type="sldNum"/>
          </p:nvPr>
        </p:nvSpPr>
        <p:spPr>
          <a:xfrm>
            <a:off x="270000" y="4806000"/>
            <a:ext cx="270000" cy="216000"/>
          </a:xfrm>
          <a:prstGeom prst="rect">
            <a:avLst/>
          </a:prstGeom>
          <a:noFill/>
          <a:ln>
            <a:noFill/>
          </a:ln>
        </p:spPr>
        <p:txBody>
          <a:bodyPr anchorCtr="0" anchor="ctr" bIns="34275" lIns="68575" spcFirstLastPara="1" rIns="68575" wrap="square" tIns="34275">
            <a:noAutofit/>
          </a:bodyPr>
          <a:lstStyle>
            <a:lvl1pPr indent="0" lvl="0" marL="0" marR="0" rtl="0" algn="r">
              <a:lnSpc>
                <a:spcPct val="115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r">
              <a:lnSpc>
                <a:spcPct val="115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r">
              <a:lnSpc>
                <a:spcPct val="115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r">
              <a:lnSpc>
                <a:spcPct val="115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r">
              <a:lnSpc>
                <a:spcPct val="115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r">
              <a:lnSpc>
                <a:spcPct val="115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r">
              <a:lnSpc>
                <a:spcPct val="115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r">
              <a:lnSpc>
                <a:spcPct val="115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r">
              <a:lnSpc>
                <a:spcPct val="115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content">
  <p:cSld name="Header and content">
    <p:spTree>
      <p:nvGrpSpPr>
        <p:cNvPr id="728" name="Shape 728"/>
        <p:cNvGrpSpPr/>
        <p:nvPr/>
      </p:nvGrpSpPr>
      <p:grpSpPr>
        <a:xfrm>
          <a:off x="0" y="0"/>
          <a:ext cx="0" cy="0"/>
          <a:chOff x="0" y="0"/>
          <a:chExt cx="0" cy="0"/>
        </a:xfrm>
      </p:grpSpPr>
      <p:sp>
        <p:nvSpPr>
          <p:cNvPr id="729" name="Google Shape;729;p71"/>
          <p:cNvSpPr txBox="1"/>
          <p:nvPr>
            <p:ph type="title"/>
          </p:nvPr>
        </p:nvSpPr>
        <p:spPr>
          <a:xfrm>
            <a:off x="359100" y="491400"/>
            <a:ext cx="8424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30" name="Google Shape;730;p71"/>
          <p:cNvSpPr txBox="1"/>
          <p:nvPr>
            <p:ph idx="1" type="body"/>
          </p:nvPr>
        </p:nvSpPr>
        <p:spPr>
          <a:xfrm>
            <a:off x="359100" y="1174458"/>
            <a:ext cx="8424000" cy="32634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rgbClr val="595959"/>
              </a:buClr>
              <a:buSzPts val="1400"/>
              <a:buNone/>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731" name="Google Shape;731;p71"/>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rtl="0" algn="l">
              <a:lnSpc>
                <a:spcPct val="100000"/>
              </a:lnSpc>
              <a:spcBef>
                <a:spcPts val="0"/>
              </a:spcBef>
              <a:buNone/>
              <a:defRPr sz="600">
                <a:solidFill>
                  <a:srgbClr val="888888"/>
                </a:solidFill>
                <a:latin typeface="Arial"/>
                <a:ea typeface="Arial"/>
                <a:cs typeface="Arial"/>
                <a:sym typeface="Arial"/>
              </a:defRPr>
            </a:lvl1pPr>
            <a:lvl2pPr indent="0" lvl="1" marL="0" rtl="0" algn="l">
              <a:lnSpc>
                <a:spcPct val="100000"/>
              </a:lnSpc>
              <a:spcBef>
                <a:spcPts val="0"/>
              </a:spcBef>
              <a:buNone/>
              <a:defRPr sz="600">
                <a:solidFill>
                  <a:srgbClr val="888888"/>
                </a:solidFill>
                <a:latin typeface="Arial"/>
                <a:ea typeface="Arial"/>
                <a:cs typeface="Arial"/>
                <a:sym typeface="Arial"/>
              </a:defRPr>
            </a:lvl2pPr>
            <a:lvl3pPr indent="0" lvl="2" marL="0" rtl="0" algn="l">
              <a:lnSpc>
                <a:spcPct val="100000"/>
              </a:lnSpc>
              <a:spcBef>
                <a:spcPts val="0"/>
              </a:spcBef>
              <a:buNone/>
              <a:defRPr sz="600">
                <a:solidFill>
                  <a:srgbClr val="888888"/>
                </a:solidFill>
                <a:latin typeface="Arial"/>
                <a:ea typeface="Arial"/>
                <a:cs typeface="Arial"/>
                <a:sym typeface="Arial"/>
              </a:defRPr>
            </a:lvl3pPr>
            <a:lvl4pPr indent="0" lvl="3" marL="0" rtl="0" algn="l">
              <a:lnSpc>
                <a:spcPct val="100000"/>
              </a:lnSpc>
              <a:spcBef>
                <a:spcPts val="0"/>
              </a:spcBef>
              <a:buNone/>
              <a:defRPr sz="600">
                <a:solidFill>
                  <a:srgbClr val="888888"/>
                </a:solidFill>
                <a:latin typeface="Arial"/>
                <a:ea typeface="Arial"/>
                <a:cs typeface="Arial"/>
                <a:sym typeface="Arial"/>
              </a:defRPr>
            </a:lvl4pPr>
            <a:lvl5pPr indent="0" lvl="4" marL="0" rtl="0" algn="l">
              <a:lnSpc>
                <a:spcPct val="100000"/>
              </a:lnSpc>
              <a:spcBef>
                <a:spcPts val="0"/>
              </a:spcBef>
              <a:buNone/>
              <a:defRPr sz="600">
                <a:solidFill>
                  <a:srgbClr val="888888"/>
                </a:solidFill>
                <a:latin typeface="Arial"/>
                <a:ea typeface="Arial"/>
                <a:cs typeface="Arial"/>
                <a:sym typeface="Arial"/>
              </a:defRPr>
            </a:lvl5pPr>
            <a:lvl6pPr indent="0" lvl="5" marL="0" rtl="0" algn="l">
              <a:lnSpc>
                <a:spcPct val="100000"/>
              </a:lnSpc>
              <a:spcBef>
                <a:spcPts val="0"/>
              </a:spcBef>
              <a:buNone/>
              <a:defRPr sz="600">
                <a:solidFill>
                  <a:srgbClr val="888888"/>
                </a:solidFill>
                <a:latin typeface="Arial"/>
                <a:ea typeface="Arial"/>
                <a:cs typeface="Arial"/>
                <a:sym typeface="Arial"/>
              </a:defRPr>
            </a:lvl6pPr>
            <a:lvl7pPr indent="0" lvl="6" marL="0" rtl="0" algn="l">
              <a:lnSpc>
                <a:spcPct val="100000"/>
              </a:lnSpc>
              <a:spcBef>
                <a:spcPts val="0"/>
              </a:spcBef>
              <a:buNone/>
              <a:defRPr sz="600">
                <a:solidFill>
                  <a:srgbClr val="888888"/>
                </a:solidFill>
                <a:latin typeface="Arial"/>
                <a:ea typeface="Arial"/>
                <a:cs typeface="Arial"/>
                <a:sym typeface="Arial"/>
              </a:defRPr>
            </a:lvl7pPr>
            <a:lvl8pPr indent="0" lvl="7" marL="0" rtl="0" algn="l">
              <a:lnSpc>
                <a:spcPct val="100000"/>
              </a:lnSpc>
              <a:spcBef>
                <a:spcPts val="0"/>
              </a:spcBef>
              <a:buNone/>
              <a:defRPr sz="600">
                <a:solidFill>
                  <a:srgbClr val="888888"/>
                </a:solidFill>
                <a:latin typeface="Arial"/>
                <a:ea typeface="Arial"/>
                <a:cs typeface="Arial"/>
                <a:sym typeface="Arial"/>
              </a:defRPr>
            </a:lvl8pPr>
            <a:lvl9pPr indent="0" lvl="8" marL="0" rtl="0" algn="l">
              <a:lnSpc>
                <a:spcPct val="100000"/>
              </a:lnSpc>
              <a:spcBef>
                <a:spcPts val="0"/>
              </a:spcBef>
              <a:buNone/>
              <a:defRPr sz="6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32" name="Google Shape;732;p71"/>
          <p:cNvSpPr txBox="1"/>
          <p:nvPr>
            <p:ph idx="11" type="ftr"/>
          </p:nvPr>
        </p:nvSpPr>
        <p:spPr>
          <a:xfrm>
            <a:off x="1331711" y="4833000"/>
            <a:ext cx="5252100" cy="1620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100"/>
              <a:buNone/>
              <a:defRPr sz="600">
                <a:solidFill>
                  <a:srgbClr val="888888"/>
                </a:solidFill>
                <a:latin typeface="Arial"/>
                <a:ea typeface="Arial"/>
                <a:cs typeface="Arial"/>
                <a:sym typeface="Aria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33" name="Google Shape;733;p71"/>
          <p:cNvSpPr txBox="1"/>
          <p:nvPr>
            <p:ph idx="10" type="dt"/>
          </p:nvPr>
        </p:nvSpPr>
        <p:spPr>
          <a:xfrm>
            <a:off x="597960" y="4833000"/>
            <a:ext cx="711000" cy="1620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100"/>
              <a:buNone/>
              <a:defRPr sz="600">
                <a:solidFill>
                  <a:srgbClr val="888888"/>
                </a:solidFill>
                <a:latin typeface="Arial"/>
                <a:ea typeface="Arial"/>
                <a:cs typeface="Arial"/>
                <a:sym typeface="Aria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34" name="Google Shape;734;p71"/>
          <p:cNvSpPr txBox="1"/>
          <p:nvPr/>
        </p:nvSpPr>
        <p:spPr>
          <a:xfrm>
            <a:off x="8253413" y="255985"/>
            <a:ext cx="690600" cy="108600"/>
          </a:xfrm>
          <a:prstGeom prst="rect">
            <a:avLst/>
          </a:prstGeom>
          <a:noFill/>
          <a:ln>
            <a:noFill/>
          </a:ln>
        </p:spPr>
        <p:txBody>
          <a:bodyPr anchorCtr="0" anchor="t" bIns="0" lIns="0" spcFirstLastPara="1" rIns="0" wrap="square" tIns="0">
            <a:noAutofit/>
          </a:bodyPr>
          <a:lstStyle/>
          <a:p>
            <a:pPr indent="0" lvl="0" marL="0" marR="0" rtl="0" algn="r">
              <a:lnSpc>
                <a:spcPct val="113000"/>
              </a:lnSpc>
              <a:spcBef>
                <a:spcPts val="0"/>
              </a:spcBef>
              <a:spcAft>
                <a:spcPts val="0"/>
              </a:spcAft>
              <a:buClr>
                <a:srgbClr val="FE8F00"/>
              </a:buClr>
              <a:buSzPts val="700"/>
              <a:buFont typeface="Arial"/>
              <a:buNone/>
            </a:pPr>
            <a:r>
              <a:rPr b="1" lang="en" sz="700">
                <a:solidFill>
                  <a:srgbClr val="FE8F00"/>
                </a:solidFill>
                <a:latin typeface="Arial"/>
                <a:ea typeface="Arial"/>
                <a:cs typeface="Arial"/>
                <a:sym typeface="Arial"/>
              </a:rPr>
              <a:t>[ Airbus Amber ]</a:t>
            </a:r>
            <a:endParaRPr b="1" sz="700">
              <a:solidFill>
                <a:srgbClr val="FE8F00"/>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Only-TB">
  <p:cSld name="Title-Only-TB">
    <p:spTree>
      <p:nvGrpSpPr>
        <p:cNvPr id="735" name="Shape 735"/>
        <p:cNvGrpSpPr/>
        <p:nvPr/>
      </p:nvGrpSpPr>
      <p:grpSpPr>
        <a:xfrm>
          <a:off x="0" y="0"/>
          <a:ext cx="0" cy="0"/>
          <a:chOff x="0" y="0"/>
          <a:chExt cx="0" cy="0"/>
        </a:xfrm>
      </p:grpSpPr>
      <p:sp>
        <p:nvSpPr>
          <p:cNvPr id="736" name="Google Shape;736;p72"/>
          <p:cNvSpPr txBox="1"/>
          <p:nvPr>
            <p:ph type="title"/>
          </p:nvPr>
        </p:nvSpPr>
        <p:spPr>
          <a:xfrm>
            <a:off x="428961" y="250088"/>
            <a:ext cx="6525900" cy="660900"/>
          </a:xfrm>
          <a:prstGeom prst="rect">
            <a:avLst/>
          </a:prstGeom>
          <a:noFill/>
          <a:ln>
            <a:noFill/>
          </a:ln>
        </p:spPr>
        <p:txBody>
          <a:bodyPr anchorCtr="0" anchor="t" bIns="68625" lIns="68625" spcFirstLastPara="1" rIns="68625" wrap="square" tIns="68625">
            <a:noAutofit/>
          </a:bodyPr>
          <a:lstStyle>
            <a:lvl1pPr lvl="0" rtl="0" algn="l">
              <a:lnSpc>
                <a:spcPct val="110000"/>
              </a:lnSpc>
              <a:spcBef>
                <a:spcPts val="0"/>
              </a:spcBef>
              <a:spcAft>
                <a:spcPts val="0"/>
              </a:spcAft>
              <a:buClr>
                <a:schemeClr val="dk2"/>
              </a:buClr>
              <a:buSzPts val="1700"/>
              <a:buNone/>
              <a:defRPr/>
            </a:lvl1pPr>
            <a:lvl2pPr lvl="1" rtl="0" algn="l">
              <a:lnSpc>
                <a:spcPct val="110000"/>
              </a:lnSpc>
              <a:spcBef>
                <a:spcPts val="0"/>
              </a:spcBef>
              <a:spcAft>
                <a:spcPts val="0"/>
              </a:spcAft>
              <a:buClr>
                <a:schemeClr val="accent1"/>
              </a:buClr>
              <a:buSzPts val="1100"/>
              <a:buFont typeface="Arial"/>
              <a:buNone/>
              <a:defRPr/>
            </a:lvl2pPr>
            <a:lvl3pPr lvl="2" rtl="0" algn="l">
              <a:lnSpc>
                <a:spcPct val="110000"/>
              </a:lnSpc>
              <a:spcBef>
                <a:spcPts val="0"/>
              </a:spcBef>
              <a:spcAft>
                <a:spcPts val="0"/>
              </a:spcAft>
              <a:buClr>
                <a:schemeClr val="accent1"/>
              </a:buClr>
              <a:buSzPts val="1100"/>
              <a:buFont typeface="Arial"/>
              <a:buNone/>
              <a:defRPr/>
            </a:lvl3pPr>
            <a:lvl4pPr lvl="3" rtl="0" algn="l">
              <a:lnSpc>
                <a:spcPct val="110000"/>
              </a:lnSpc>
              <a:spcBef>
                <a:spcPts val="0"/>
              </a:spcBef>
              <a:spcAft>
                <a:spcPts val="0"/>
              </a:spcAft>
              <a:buClr>
                <a:schemeClr val="accent1"/>
              </a:buClr>
              <a:buSzPts val="1100"/>
              <a:buFont typeface="Arial"/>
              <a:buNone/>
              <a:defRPr/>
            </a:lvl4pPr>
            <a:lvl5pPr lvl="4" rtl="0" algn="l">
              <a:lnSpc>
                <a:spcPct val="110000"/>
              </a:lnSpc>
              <a:spcBef>
                <a:spcPts val="0"/>
              </a:spcBef>
              <a:spcAft>
                <a:spcPts val="0"/>
              </a:spcAft>
              <a:buClr>
                <a:schemeClr val="accent1"/>
              </a:buClr>
              <a:buSzPts val="1100"/>
              <a:buFont typeface="Arial"/>
              <a:buNone/>
              <a:defRPr/>
            </a:lvl5pPr>
            <a:lvl6pPr lvl="5" rtl="0" algn="l">
              <a:lnSpc>
                <a:spcPct val="110000"/>
              </a:lnSpc>
              <a:spcBef>
                <a:spcPts val="0"/>
              </a:spcBef>
              <a:spcAft>
                <a:spcPts val="0"/>
              </a:spcAft>
              <a:buClr>
                <a:schemeClr val="accent1"/>
              </a:buClr>
              <a:buSzPts val="1100"/>
              <a:buFont typeface="Arial"/>
              <a:buNone/>
              <a:defRPr/>
            </a:lvl6pPr>
            <a:lvl7pPr lvl="6" rtl="0" algn="l">
              <a:lnSpc>
                <a:spcPct val="110000"/>
              </a:lnSpc>
              <a:spcBef>
                <a:spcPts val="0"/>
              </a:spcBef>
              <a:spcAft>
                <a:spcPts val="0"/>
              </a:spcAft>
              <a:buClr>
                <a:schemeClr val="accent1"/>
              </a:buClr>
              <a:buSzPts val="1100"/>
              <a:buFont typeface="Arial"/>
              <a:buNone/>
              <a:defRPr/>
            </a:lvl7pPr>
            <a:lvl8pPr lvl="7" rtl="0" algn="l">
              <a:lnSpc>
                <a:spcPct val="110000"/>
              </a:lnSpc>
              <a:spcBef>
                <a:spcPts val="0"/>
              </a:spcBef>
              <a:spcAft>
                <a:spcPts val="0"/>
              </a:spcAft>
              <a:buClr>
                <a:schemeClr val="accent1"/>
              </a:buClr>
              <a:buSzPts val="1100"/>
              <a:buFont typeface="Arial"/>
              <a:buNone/>
              <a:defRPr/>
            </a:lvl8pPr>
            <a:lvl9pPr lvl="8" rtl="0" algn="l">
              <a:lnSpc>
                <a:spcPct val="110000"/>
              </a:lnSpc>
              <a:spcBef>
                <a:spcPts val="0"/>
              </a:spcBef>
              <a:spcAft>
                <a:spcPts val="0"/>
              </a:spcAft>
              <a:buClr>
                <a:schemeClr val="accent1"/>
              </a:buClr>
              <a:buSzPts val="1100"/>
              <a:buFont typeface="Arial"/>
              <a:buNone/>
              <a:defRPr/>
            </a:lvl9pPr>
          </a:lstStyle>
          <a:p/>
        </p:txBody>
      </p:sp>
      <p:sp>
        <p:nvSpPr>
          <p:cNvPr id="737" name="Google Shape;737;p72"/>
          <p:cNvSpPr txBox="1"/>
          <p:nvPr>
            <p:ph idx="12" type="sldNum"/>
          </p:nvPr>
        </p:nvSpPr>
        <p:spPr>
          <a:xfrm>
            <a:off x="354282" y="4833000"/>
            <a:ext cx="220800" cy="1620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None/>
              <a:defRPr sz="600">
                <a:solidFill>
                  <a:srgbClr val="595959"/>
                </a:solidFill>
                <a:latin typeface="Arial"/>
                <a:ea typeface="Arial"/>
                <a:cs typeface="Arial"/>
                <a:sym typeface="Arial"/>
              </a:defRPr>
            </a:lvl1pPr>
            <a:lvl2pPr indent="0" lvl="1" marL="0" marR="0" rtl="0" algn="l">
              <a:lnSpc>
                <a:spcPct val="100000"/>
              </a:lnSpc>
              <a:spcBef>
                <a:spcPts val="0"/>
              </a:spcBef>
              <a:spcAft>
                <a:spcPts val="0"/>
              </a:spcAft>
              <a:buNone/>
              <a:defRPr sz="600">
                <a:solidFill>
                  <a:srgbClr val="595959"/>
                </a:solidFill>
                <a:latin typeface="Arial"/>
                <a:ea typeface="Arial"/>
                <a:cs typeface="Arial"/>
                <a:sym typeface="Arial"/>
              </a:defRPr>
            </a:lvl2pPr>
            <a:lvl3pPr indent="0" lvl="2" marL="0" marR="0" rtl="0" algn="l">
              <a:lnSpc>
                <a:spcPct val="100000"/>
              </a:lnSpc>
              <a:spcBef>
                <a:spcPts val="0"/>
              </a:spcBef>
              <a:spcAft>
                <a:spcPts val="0"/>
              </a:spcAft>
              <a:buNone/>
              <a:defRPr sz="600">
                <a:solidFill>
                  <a:srgbClr val="595959"/>
                </a:solidFill>
                <a:latin typeface="Arial"/>
                <a:ea typeface="Arial"/>
                <a:cs typeface="Arial"/>
                <a:sym typeface="Arial"/>
              </a:defRPr>
            </a:lvl3pPr>
            <a:lvl4pPr indent="0" lvl="3" marL="0" marR="0" rtl="0" algn="l">
              <a:lnSpc>
                <a:spcPct val="100000"/>
              </a:lnSpc>
              <a:spcBef>
                <a:spcPts val="0"/>
              </a:spcBef>
              <a:spcAft>
                <a:spcPts val="0"/>
              </a:spcAft>
              <a:buNone/>
              <a:defRPr sz="600">
                <a:solidFill>
                  <a:srgbClr val="595959"/>
                </a:solidFill>
                <a:latin typeface="Arial"/>
                <a:ea typeface="Arial"/>
                <a:cs typeface="Arial"/>
                <a:sym typeface="Arial"/>
              </a:defRPr>
            </a:lvl4pPr>
            <a:lvl5pPr indent="0" lvl="4" marL="0" marR="0" rtl="0" algn="l">
              <a:lnSpc>
                <a:spcPct val="100000"/>
              </a:lnSpc>
              <a:spcBef>
                <a:spcPts val="0"/>
              </a:spcBef>
              <a:spcAft>
                <a:spcPts val="0"/>
              </a:spcAft>
              <a:buNone/>
              <a:defRPr sz="600">
                <a:solidFill>
                  <a:srgbClr val="595959"/>
                </a:solidFill>
                <a:latin typeface="Arial"/>
                <a:ea typeface="Arial"/>
                <a:cs typeface="Arial"/>
                <a:sym typeface="Arial"/>
              </a:defRPr>
            </a:lvl5pPr>
            <a:lvl6pPr indent="0" lvl="5" marL="0" marR="0" rtl="0" algn="l">
              <a:lnSpc>
                <a:spcPct val="100000"/>
              </a:lnSpc>
              <a:spcBef>
                <a:spcPts val="0"/>
              </a:spcBef>
              <a:spcAft>
                <a:spcPts val="0"/>
              </a:spcAft>
              <a:buNone/>
              <a:defRPr sz="600">
                <a:solidFill>
                  <a:srgbClr val="595959"/>
                </a:solidFill>
                <a:latin typeface="Arial"/>
                <a:ea typeface="Arial"/>
                <a:cs typeface="Arial"/>
                <a:sym typeface="Arial"/>
              </a:defRPr>
            </a:lvl6pPr>
            <a:lvl7pPr indent="0" lvl="6" marL="0" marR="0" rtl="0" algn="l">
              <a:lnSpc>
                <a:spcPct val="100000"/>
              </a:lnSpc>
              <a:spcBef>
                <a:spcPts val="0"/>
              </a:spcBef>
              <a:spcAft>
                <a:spcPts val="0"/>
              </a:spcAft>
              <a:buNone/>
              <a:defRPr sz="600">
                <a:solidFill>
                  <a:srgbClr val="595959"/>
                </a:solidFill>
                <a:latin typeface="Arial"/>
                <a:ea typeface="Arial"/>
                <a:cs typeface="Arial"/>
                <a:sym typeface="Arial"/>
              </a:defRPr>
            </a:lvl7pPr>
            <a:lvl8pPr indent="0" lvl="7" marL="0" marR="0" rtl="0" algn="l">
              <a:lnSpc>
                <a:spcPct val="100000"/>
              </a:lnSpc>
              <a:spcBef>
                <a:spcPts val="0"/>
              </a:spcBef>
              <a:spcAft>
                <a:spcPts val="0"/>
              </a:spcAft>
              <a:buNone/>
              <a:defRPr sz="600">
                <a:solidFill>
                  <a:srgbClr val="595959"/>
                </a:solidFill>
                <a:latin typeface="Arial"/>
                <a:ea typeface="Arial"/>
                <a:cs typeface="Arial"/>
                <a:sym typeface="Arial"/>
              </a:defRPr>
            </a:lvl8pPr>
            <a:lvl9pPr indent="0" lvl="8" marL="0" marR="0" rtl="0" algn="l">
              <a:lnSpc>
                <a:spcPct val="100000"/>
              </a:lnSpc>
              <a:spcBef>
                <a:spcPts val="0"/>
              </a:spcBef>
              <a:spcAft>
                <a:spcPts val="0"/>
              </a:spcAft>
              <a:buNone/>
              <a:defRPr sz="600">
                <a:solidFill>
                  <a:srgbClr val="59595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 white logo 1">
  <p:cSld name="Picture - white logo_1">
    <p:bg>
      <p:bgPr>
        <a:solidFill>
          <a:srgbClr val="D8D8D8"/>
        </a:solidFill>
      </p:bgPr>
    </p:bg>
    <p:spTree>
      <p:nvGrpSpPr>
        <p:cNvPr id="738" name="Shape 738"/>
        <p:cNvGrpSpPr/>
        <p:nvPr/>
      </p:nvGrpSpPr>
      <p:grpSpPr>
        <a:xfrm>
          <a:off x="0" y="0"/>
          <a:ext cx="0" cy="0"/>
          <a:chOff x="0" y="0"/>
          <a:chExt cx="0" cy="0"/>
        </a:xfrm>
      </p:grpSpPr>
      <p:sp>
        <p:nvSpPr>
          <p:cNvPr id="739" name="Google Shape;739;p73"/>
          <p:cNvSpPr/>
          <p:nvPr>
            <p:ph idx="2" type="pic"/>
          </p:nvPr>
        </p:nvSpPr>
        <p:spPr>
          <a:xfrm>
            <a:off x="2" y="2"/>
            <a:ext cx="9144000" cy="5143500"/>
          </a:xfrm>
          <a:prstGeom prst="rect">
            <a:avLst/>
          </a:prstGeom>
          <a:noFill/>
          <a:ln>
            <a:noFill/>
          </a:ln>
        </p:spPr>
        <p:txBody>
          <a:bodyPr anchorCtr="0" anchor="ctr" bIns="0" lIns="0" spcFirstLastPara="1" rIns="0" wrap="square" tIns="648000">
            <a:noAutofit/>
          </a:bodyPr>
          <a:lstStyle>
            <a:lvl1pPr lvl="0" marR="0" rtl="0" algn="ctr">
              <a:lnSpc>
                <a:spcPct val="113000"/>
              </a:lnSpc>
              <a:spcBef>
                <a:spcPts val="0"/>
              </a:spcBef>
              <a:spcAft>
                <a:spcPts val="0"/>
              </a:spcAft>
              <a:buClr>
                <a:srgbClr val="595959"/>
              </a:buClr>
              <a:buSzPts val="1100"/>
              <a:buFont typeface="Arial"/>
              <a:buNone/>
              <a:defRPr b="0" i="0" sz="1100" u="none" cap="none" strike="noStrike">
                <a:solidFill>
                  <a:srgbClr val="595959"/>
                </a:solidFill>
                <a:latin typeface="Arial"/>
                <a:ea typeface="Arial"/>
                <a:cs typeface="Arial"/>
                <a:sym typeface="Arial"/>
              </a:defRPr>
            </a:lvl1pPr>
            <a:lvl2pPr lvl="1"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lvl="2"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lvl="3"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lvl="4"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lvl="5"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lvl="6"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lvl="7"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lvl="8"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740" name="Google Shape;740;p73"/>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41" name="Google Shape;741;p73"/>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42" name="Google Shape;742;p73"/>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743" name="Google Shape;743;p73"/>
          <p:cNvGrpSpPr/>
          <p:nvPr/>
        </p:nvGrpSpPr>
        <p:grpSpPr>
          <a:xfrm>
            <a:off x="8138872" y="4847287"/>
            <a:ext cx="810000" cy="151200"/>
            <a:chOff x="0" y="0"/>
            <a:chExt cx="3000000" cy="3000000"/>
          </a:xfrm>
        </p:grpSpPr>
        <p:sp>
          <p:nvSpPr>
            <p:cNvPr id="744" name="Google Shape;744;p73"/>
            <p:cNvSpPr/>
            <p:nvPr/>
          </p:nvSpPr>
          <p:spPr>
            <a:xfrm>
              <a:off x="902250" y="61000"/>
              <a:ext cx="479350" cy="2878000"/>
            </a:xfrm>
            <a:custGeom>
              <a:rect b="b" l="l" r="r" t="t"/>
              <a:pathLst>
                <a:path extrusionOk="0" h="115120" w="19174">
                  <a:moveTo>
                    <a:pt x="0" y="1"/>
                  </a:moveTo>
                  <a:lnTo>
                    <a:pt x="0" y="115119"/>
                  </a:lnTo>
                  <a:lnTo>
                    <a:pt x="5188" y="115119"/>
                  </a:lnTo>
                  <a:lnTo>
                    <a:pt x="518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45" name="Google Shape;745;p73"/>
            <p:cNvSpPr/>
            <p:nvPr/>
          </p:nvSpPr>
          <p:spPr>
            <a:xfrm>
              <a:off x="902250" y="61000"/>
              <a:ext cx="479350" cy="2878000"/>
            </a:xfrm>
            <a:custGeom>
              <a:rect b="b" l="l" r="r" t="t"/>
              <a:pathLst>
                <a:path extrusionOk="0" fill="none" h="115120" w="19174">
                  <a:moveTo>
                    <a:pt x="19173" y="38645"/>
                  </a:move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lnTo>
                    <a:pt x="11053" y="1"/>
                  </a:lnTo>
                  <a:lnTo>
                    <a:pt x="0" y="1"/>
                  </a:lnTo>
                  <a:lnTo>
                    <a:pt x="0" y="115119"/>
                  </a:lnTo>
                  <a:lnTo>
                    <a:pt x="5188" y="115119"/>
                  </a:lnTo>
                  <a:lnTo>
                    <a:pt x="5188" y="24814"/>
                  </a:lnTo>
                  <a:lnTo>
                    <a:pt x="1112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9098" y="115119"/>
                  </a:lnTo>
                  <a:lnTo>
                    <a:pt x="14211" y="74035"/>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46" name="Google Shape;746;p73"/>
            <p:cNvSpPr/>
            <p:nvPr/>
          </p:nvSpPr>
          <p:spPr>
            <a:xfrm>
              <a:off x="686075" y="61000"/>
              <a:ext cx="129725" cy="2878000"/>
            </a:xfrm>
            <a:custGeom>
              <a:rect b="b" l="l" r="r" t="t"/>
              <a:pathLst>
                <a:path extrusionOk="0" h="115120" w="5189">
                  <a:moveTo>
                    <a:pt x="1" y="1"/>
                  </a:moveTo>
                  <a:lnTo>
                    <a:pt x="1" y="115119"/>
                  </a:lnTo>
                  <a:lnTo>
                    <a:pt x="5189" y="115119"/>
                  </a:lnTo>
                  <a:lnTo>
                    <a:pt x="518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47" name="Google Shape;747;p73"/>
            <p:cNvSpPr/>
            <p:nvPr/>
          </p:nvSpPr>
          <p:spPr>
            <a:xfrm>
              <a:off x="0" y="61000"/>
              <a:ext cx="657900" cy="2878000"/>
            </a:xfrm>
            <a:custGeom>
              <a:rect b="b" l="l" r="r" t="t"/>
              <a:pathLst>
                <a:path extrusionOk="0" h="115120" w="26316">
                  <a:moveTo>
                    <a:pt x="10827" y="1"/>
                  </a:moveTo>
                  <a:lnTo>
                    <a:pt x="0" y="115119"/>
                  </a:lnTo>
                  <a:lnTo>
                    <a:pt x="5789" y="115119"/>
                  </a:lnTo>
                  <a:lnTo>
                    <a:pt x="7594" y="96001"/>
                  </a:lnTo>
                  <a:lnTo>
                    <a:pt x="16316" y="96001"/>
                  </a:lnTo>
                  <a:lnTo>
                    <a:pt x="14135" y="71594"/>
                  </a:lnTo>
                  <a:lnTo>
                    <a:pt x="9774" y="71594"/>
                  </a:lnTo>
                  <a:lnTo>
                    <a:pt x="13008" y="36204"/>
                  </a:lnTo>
                  <a:lnTo>
                    <a:pt x="13083" y="36204"/>
                  </a:lnTo>
                  <a:lnTo>
                    <a:pt x="20376" y="115119"/>
                  </a:lnTo>
                  <a:lnTo>
                    <a:pt x="26316" y="115119"/>
                  </a:lnTo>
                  <a:lnTo>
                    <a:pt x="1548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48" name="Google Shape;748;p73"/>
            <p:cNvSpPr/>
            <p:nvPr/>
          </p:nvSpPr>
          <p:spPr>
            <a:xfrm>
              <a:off x="1443600" y="61000"/>
              <a:ext cx="498150" cy="2878000"/>
            </a:xfrm>
            <a:custGeom>
              <a:rect b="b" l="l" r="r" t="t"/>
              <a:pathLst>
                <a:path extrusionOk="0" h="115120" w="19926">
                  <a:moveTo>
                    <a:pt x="12557" y="24407"/>
                  </a:moveTo>
                  <a:lnTo>
                    <a:pt x="12858" y="25221"/>
                  </a:lnTo>
                  <a:lnTo>
                    <a:pt x="13158" y="26035"/>
                  </a:lnTo>
                  <a:lnTo>
                    <a:pt x="13459" y="27255"/>
                  </a:lnTo>
                  <a:lnTo>
                    <a:pt x="13685" y="28882"/>
                  </a:lnTo>
                  <a:lnTo>
                    <a:pt x="13835" y="30509"/>
                  </a:lnTo>
                  <a:lnTo>
                    <a:pt x="13985" y="32543"/>
                  </a:lnTo>
                  <a:lnTo>
                    <a:pt x="13985" y="34577"/>
                  </a:lnTo>
                  <a:lnTo>
                    <a:pt x="13985" y="36611"/>
                  </a:lnTo>
                  <a:lnTo>
                    <a:pt x="13835" y="38645"/>
                  </a:lnTo>
                  <a:lnTo>
                    <a:pt x="13685" y="40272"/>
                  </a:lnTo>
                  <a:lnTo>
                    <a:pt x="13459" y="41899"/>
                  </a:lnTo>
                  <a:lnTo>
                    <a:pt x="13158" y="43119"/>
                  </a:lnTo>
                  <a:lnTo>
                    <a:pt x="12858" y="43933"/>
                  </a:lnTo>
                  <a:lnTo>
                    <a:pt x="12482" y="44340"/>
                  </a:lnTo>
                  <a:lnTo>
                    <a:pt x="12106" y="44746"/>
                  </a:lnTo>
                  <a:lnTo>
                    <a:pt x="5188" y="44746"/>
                  </a:lnTo>
                  <a:lnTo>
                    <a:pt x="5188" y="24407"/>
                  </a:lnTo>
                  <a:close/>
                  <a:moveTo>
                    <a:pt x="12256" y="67526"/>
                  </a:moveTo>
                  <a:lnTo>
                    <a:pt x="12707" y="67933"/>
                  </a:lnTo>
                  <a:lnTo>
                    <a:pt x="13158" y="68340"/>
                  </a:lnTo>
                  <a:lnTo>
                    <a:pt x="13534" y="69560"/>
                  </a:lnTo>
                  <a:lnTo>
                    <a:pt x="13910" y="70780"/>
                  </a:lnTo>
                  <a:lnTo>
                    <a:pt x="14136" y="72407"/>
                  </a:lnTo>
                  <a:lnTo>
                    <a:pt x="14361" y="74441"/>
                  </a:lnTo>
                  <a:lnTo>
                    <a:pt x="14436" y="76882"/>
                  </a:lnTo>
                  <a:lnTo>
                    <a:pt x="14512" y="78916"/>
                  </a:lnTo>
                  <a:lnTo>
                    <a:pt x="14436" y="81763"/>
                  </a:lnTo>
                  <a:lnTo>
                    <a:pt x="14361" y="83797"/>
                  </a:lnTo>
                  <a:lnTo>
                    <a:pt x="14136" y="85831"/>
                  </a:lnTo>
                  <a:lnTo>
                    <a:pt x="13910" y="87458"/>
                  </a:lnTo>
                  <a:lnTo>
                    <a:pt x="13534" y="89085"/>
                  </a:lnTo>
                  <a:lnTo>
                    <a:pt x="13158" y="90306"/>
                  </a:lnTo>
                  <a:lnTo>
                    <a:pt x="12707" y="90713"/>
                  </a:lnTo>
                  <a:lnTo>
                    <a:pt x="12256" y="91119"/>
                  </a:lnTo>
                  <a:lnTo>
                    <a:pt x="5188" y="91119"/>
                  </a:lnTo>
                  <a:lnTo>
                    <a:pt x="5188" y="67526"/>
                  </a:lnTo>
                  <a:close/>
                  <a:moveTo>
                    <a:pt x="0" y="1"/>
                  </a:moveTo>
                  <a:lnTo>
                    <a:pt x="0"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850" y="78102"/>
                  </a:lnTo>
                  <a:lnTo>
                    <a:pt x="19700" y="73628"/>
                  </a:lnTo>
                  <a:lnTo>
                    <a:pt x="19399" y="69153"/>
                  </a:lnTo>
                  <a:lnTo>
                    <a:pt x="18948" y="65492"/>
                  </a:lnTo>
                  <a:lnTo>
                    <a:pt x="18497" y="62238"/>
                  </a:lnTo>
                  <a:lnTo>
                    <a:pt x="17895" y="59391"/>
                  </a:lnTo>
                  <a:lnTo>
                    <a:pt x="17218" y="56950"/>
                  </a:ln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49" name="Google Shape;749;p73"/>
            <p:cNvSpPr/>
            <p:nvPr/>
          </p:nvSpPr>
          <p:spPr>
            <a:xfrm>
              <a:off x="1443600" y="61000"/>
              <a:ext cx="498150" cy="2878000"/>
            </a:xfrm>
            <a:custGeom>
              <a:rect b="b" l="l" r="r" t="t"/>
              <a:pathLst>
                <a:path extrusionOk="0" fill="none" h="115120" w="19926">
                  <a:moveTo>
                    <a:pt x="16467" y="55323"/>
                  </a:move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lnTo>
                    <a:pt x="12181" y="1"/>
                  </a:lnTo>
                  <a:lnTo>
                    <a:pt x="0" y="1"/>
                  </a:lnTo>
                  <a:lnTo>
                    <a:pt x="0" y="115119"/>
                  </a:lnTo>
                  <a:lnTo>
                    <a:pt x="12632" y="115119"/>
                  </a:lnTo>
                  <a:lnTo>
                    <a:pt x="12632"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925" y="82984"/>
                  </a:lnTo>
                  <a:lnTo>
                    <a:pt x="19850" y="78102"/>
                  </a:lnTo>
                  <a:lnTo>
                    <a:pt x="19700" y="73628"/>
                  </a:lnTo>
                  <a:lnTo>
                    <a:pt x="19399" y="69153"/>
                  </a:lnTo>
                  <a:lnTo>
                    <a:pt x="18948" y="65492"/>
                  </a:lnTo>
                  <a:lnTo>
                    <a:pt x="18497" y="62238"/>
                  </a:lnTo>
                  <a:lnTo>
                    <a:pt x="17895" y="59391"/>
                  </a:lnTo>
                  <a:lnTo>
                    <a:pt x="17218" y="56950"/>
                  </a:lnTo>
                  <a:lnTo>
                    <a:pt x="16467" y="55323"/>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50" name="Google Shape;750;p73"/>
            <p:cNvSpPr/>
            <p:nvPr/>
          </p:nvSpPr>
          <p:spPr>
            <a:xfrm>
              <a:off x="1573300" y="671175"/>
              <a:ext cx="219950" cy="508500"/>
            </a:xfrm>
            <a:custGeom>
              <a:rect b="b" l="l" r="r" t="t"/>
              <a:pathLst>
                <a:path extrusionOk="0" fill="none" h="20340" w="8798">
                  <a:moveTo>
                    <a:pt x="0" y="0"/>
                  </a:moveTo>
                  <a:lnTo>
                    <a:pt x="6993" y="0"/>
                  </a:lnTo>
                  <a:lnTo>
                    <a:pt x="6993" y="0"/>
                  </a:lnTo>
                  <a:lnTo>
                    <a:pt x="7369" y="0"/>
                  </a:lnTo>
                  <a:lnTo>
                    <a:pt x="7670" y="814"/>
                  </a:lnTo>
                  <a:lnTo>
                    <a:pt x="7970" y="1628"/>
                  </a:lnTo>
                  <a:lnTo>
                    <a:pt x="8271" y="2848"/>
                  </a:lnTo>
                  <a:lnTo>
                    <a:pt x="8497" y="4475"/>
                  </a:lnTo>
                  <a:lnTo>
                    <a:pt x="8647" y="6102"/>
                  </a:lnTo>
                  <a:lnTo>
                    <a:pt x="8797" y="8136"/>
                  </a:lnTo>
                  <a:lnTo>
                    <a:pt x="8797" y="10170"/>
                  </a:lnTo>
                  <a:lnTo>
                    <a:pt x="8797" y="10170"/>
                  </a:lnTo>
                  <a:lnTo>
                    <a:pt x="8797" y="12204"/>
                  </a:lnTo>
                  <a:lnTo>
                    <a:pt x="8647" y="14238"/>
                  </a:lnTo>
                  <a:lnTo>
                    <a:pt x="8497" y="15865"/>
                  </a:lnTo>
                  <a:lnTo>
                    <a:pt x="8271" y="17492"/>
                  </a:lnTo>
                  <a:lnTo>
                    <a:pt x="7970" y="18712"/>
                  </a:lnTo>
                  <a:lnTo>
                    <a:pt x="7670" y="19526"/>
                  </a:lnTo>
                  <a:lnTo>
                    <a:pt x="7294" y="19933"/>
                  </a:lnTo>
                  <a:lnTo>
                    <a:pt x="6918" y="20339"/>
                  </a:lnTo>
                  <a:lnTo>
                    <a:pt x="0" y="20339"/>
                  </a:lnTo>
                  <a:lnTo>
                    <a:pt x="0" y="0"/>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51" name="Google Shape;751;p73"/>
            <p:cNvSpPr/>
            <p:nvPr/>
          </p:nvSpPr>
          <p:spPr>
            <a:xfrm>
              <a:off x="1573300" y="1749150"/>
              <a:ext cx="233100" cy="589850"/>
            </a:xfrm>
            <a:custGeom>
              <a:rect b="b" l="l" r="r" t="t"/>
              <a:pathLst>
                <a:path extrusionOk="0" fill="none" h="23594" w="9324">
                  <a:moveTo>
                    <a:pt x="7068" y="23593"/>
                  </a:moveTo>
                  <a:lnTo>
                    <a:pt x="0" y="23593"/>
                  </a:lnTo>
                  <a:lnTo>
                    <a:pt x="0" y="0"/>
                  </a:lnTo>
                  <a:lnTo>
                    <a:pt x="7068" y="0"/>
                  </a:lnTo>
                  <a:lnTo>
                    <a:pt x="7068" y="0"/>
                  </a:lnTo>
                  <a:lnTo>
                    <a:pt x="7519" y="407"/>
                  </a:lnTo>
                  <a:lnTo>
                    <a:pt x="7970" y="814"/>
                  </a:lnTo>
                  <a:lnTo>
                    <a:pt x="8346" y="2034"/>
                  </a:lnTo>
                  <a:lnTo>
                    <a:pt x="8722" y="3254"/>
                  </a:lnTo>
                  <a:lnTo>
                    <a:pt x="8948" y="4881"/>
                  </a:lnTo>
                  <a:lnTo>
                    <a:pt x="9173" y="6915"/>
                  </a:lnTo>
                  <a:lnTo>
                    <a:pt x="9248" y="9356"/>
                  </a:lnTo>
                  <a:lnTo>
                    <a:pt x="9324" y="11390"/>
                  </a:lnTo>
                  <a:lnTo>
                    <a:pt x="9324" y="11390"/>
                  </a:lnTo>
                  <a:lnTo>
                    <a:pt x="9248" y="14237"/>
                  </a:lnTo>
                  <a:lnTo>
                    <a:pt x="9173" y="16271"/>
                  </a:lnTo>
                  <a:lnTo>
                    <a:pt x="8948" y="18305"/>
                  </a:lnTo>
                  <a:lnTo>
                    <a:pt x="8722" y="19932"/>
                  </a:lnTo>
                  <a:lnTo>
                    <a:pt x="8346" y="21559"/>
                  </a:lnTo>
                  <a:lnTo>
                    <a:pt x="7970" y="22780"/>
                  </a:lnTo>
                  <a:lnTo>
                    <a:pt x="7519" y="23187"/>
                  </a:lnTo>
                  <a:lnTo>
                    <a:pt x="7068" y="23593"/>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52" name="Google Shape;752;p73"/>
            <p:cNvSpPr/>
            <p:nvPr/>
          </p:nvSpPr>
          <p:spPr>
            <a:xfrm>
              <a:off x="1996225" y="61000"/>
              <a:ext cx="488750" cy="2939000"/>
            </a:xfrm>
            <a:custGeom>
              <a:rect b="b" l="l" r="r" t="t"/>
              <a:pathLst>
                <a:path extrusionOk="0" h="117560" w="19550">
                  <a:moveTo>
                    <a:pt x="1" y="1"/>
                  </a:moveTo>
                  <a:lnTo>
                    <a:pt x="1" y="62238"/>
                  </a:lnTo>
                  <a:lnTo>
                    <a:pt x="76" y="68746"/>
                  </a:lnTo>
                  <a:lnTo>
                    <a:pt x="226" y="74848"/>
                  </a:lnTo>
                  <a:lnTo>
                    <a:pt x="377" y="80543"/>
                  </a:lnTo>
                  <a:lnTo>
                    <a:pt x="677" y="85831"/>
                  </a:lnTo>
                  <a:lnTo>
                    <a:pt x="1053" y="90713"/>
                  </a:lnTo>
                  <a:lnTo>
                    <a:pt x="1429" y="95594"/>
                  </a:lnTo>
                  <a:lnTo>
                    <a:pt x="1956" y="99662"/>
                  </a:lnTo>
                  <a:lnTo>
                    <a:pt x="2557" y="103323"/>
                  </a:lnTo>
                  <a:lnTo>
                    <a:pt x="3234" y="106577"/>
                  </a:lnTo>
                  <a:lnTo>
                    <a:pt x="3910" y="109424"/>
                  </a:lnTo>
                  <a:lnTo>
                    <a:pt x="4737" y="111865"/>
                  </a:lnTo>
                  <a:lnTo>
                    <a:pt x="5640" y="113899"/>
                  </a:lnTo>
                  <a:lnTo>
                    <a:pt x="6542" y="115526"/>
                  </a:lnTo>
                  <a:lnTo>
                    <a:pt x="7519" y="116746"/>
                  </a:lnTo>
                  <a:lnTo>
                    <a:pt x="8647" y="117560"/>
                  </a:lnTo>
                  <a:lnTo>
                    <a:pt x="10903" y="117560"/>
                  </a:lnTo>
                  <a:lnTo>
                    <a:pt x="11956" y="116746"/>
                  </a:lnTo>
                  <a:lnTo>
                    <a:pt x="13008" y="115526"/>
                  </a:lnTo>
                  <a:lnTo>
                    <a:pt x="13910" y="113899"/>
                  </a:lnTo>
                  <a:lnTo>
                    <a:pt x="14813" y="111865"/>
                  </a:lnTo>
                  <a:lnTo>
                    <a:pt x="15640" y="109424"/>
                  </a:lnTo>
                  <a:lnTo>
                    <a:pt x="16316" y="106577"/>
                  </a:lnTo>
                  <a:lnTo>
                    <a:pt x="16993" y="103323"/>
                  </a:lnTo>
                  <a:lnTo>
                    <a:pt x="17595" y="99662"/>
                  </a:lnTo>
                  <a:lnTo>
                    <a:pt x="18121" y="95594"/>
                  </a:lnTo>
                  <a:lnTo>
                    <a:pt x="18497" y="90713"/>
                  </a:lnTo>
                  <a:lnTo>
                    <a:pt x="18873" y="85831"/>
                  </a:lnTo>
                  <a:lnTo>
                    <a:pt x="19174" y="80543"/>
                  </a:lnTo>
                  <a:lnTo>
                    <a:pt x="19399" y="74848"/>
                  </a:lnTo>
                  <a:lnTo>
                    <a:pt x="19474" y="68746"/>
                  </a:lnTo>
                  <a:lnTo>
                    <a:pt x="19550" y="62238"/>
                  </a:lnTo>
                  <a:lnTo>
                    <a:pt x="19550" y="1"/>
                  </a:lnTo>
                  <a:lnTo>
                    <a:pt x="14211" y="1"/>
                  </a:lnTo>
                  <a:lnTo>
                    <a:pt x="14211" y="64272"/>
                  </a:lnTo>
                  <a:lnTo>
                    <a:pt x="14136" y="70374"/>
                  </a:lnTo>
                  <a:lnTo>
                    <a:pt x="13910" y="76068"/>
                  </a:lnTo>
                  <a:lnTo>
                    <a:pt x="13760" y="78509"/>
                  </a:lnTo>
                  <a:lnTo>
                    <a:pt x="13610" y="80543"/>
                  </a:lnTo>
                  <a:lnTo>
                    <a:pt x="13384" y="82577"/>
                  </a:lnTo>
                  <a:lnTo>
                    <a:pt x="13083" y="84611"/>
                  </a:lnTo>
                  <a:lnTo>
                    <a:pt x="12783" y="86238"/>
                  </a:lnTo>
                  <a:lnTo>
                    <a:pt x="12482" y="87458"/>
                  </a:lnTo>
                  <a:lnTo>
                    <a:pt x="12106" y="88679"/>
                  </a:lnTo>
                  <a:lnTo>
                    <a:pt x="11730" y="89899"/>
                  </a:lnTo>
                  <a:lnTo>
                    <a:pt x="11279" y="90713"/>
                  </a:lnTo>
                  <a:lnTo>
                    <a:pt x="10828" y="91119"/>
                  </a:lnTo>
                  <a:lnTo>
                    <a:pt x="9775" y="91526"/>
                  </a:lnTo>
                  <a:lnTo>
                    <a:pt x="8722" y="91119"/>
                  </a:lnTo>
                  <a:lnTo>
                    <a:pt x="8271" y="90713"/>
                  </a:lnTo>
                  <a:lnTo>
                    <a:pt x="7820" y="89899"/>
                  </a:lnTo>
                  <a:lnTo>
                    <a:pt x="7444" y="88679"/>
                  </a:lnTo>
                  <a:lnTo>
                    <a:pt x="7068" y="87458"/>
                  </a:lnTo>
                  <a:lnTo>
                    <a:pt x="6768" y="86238"/>
                  </a:lnTo>
                  <a:lnTo>
                    <a:pt x="6467" y="84611"/>
                  </a:lnTo>
                  <a:lnTo>
                    <a:pt x="6241" y="82577"/>
                  </a:lnTo>
                  <a:lnTo>
                    <a:pt x="6016" y="80543"/>
                  </a:lnTo>
                  <a:lnTo>
                    <a:pt x="5790" y="78509"/>
                  </a:lnTo>
                  <a:lnTo>
                    <a:pt x="5640" y="76068"/>
                  </a:lnTo>
                  <a:lnTo>
                    <a:pt x="5414" y="70374"/>
                  </a:lnTo>
                  <a:lnTo>
                    <a:pt x="5339" y="64272"/>
                  </a:lnTo>
                  <a:lnTo>
                    <a:pt x="533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53" name="Google Shape;753;p73"/>
            <p:cNvSpPr/>
            <p:nvPr/>
          </p:nvSpPr>
          <p:spPr>
            <a:xfrm>
              <a:off x="2528175" y="0"/>
              <a:ext cx="471825" cy="3000000"/>
            </a:xfrm>
            <a:custGeom>
              <a:rect b="b" l="l" r="r" t="t"/>
              <a:pathLst>
                <a:path extrusionOk="0" h="120000" w="18873">
                  <a:moveTo>
                    <a:pt x="8497" y="0"/>
                  </a:move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053" y="110644"/>
                  </a:lnTo>
                  <a:lnTo>
                    <a:pt x="2181" y="113085"/>
                  </a:lnTo>
                  <a:lnTo>
                    <a:pt x="3384" y="115119"/>
                  </a:lnTo>
                  <a:lnTo>
                    <a:pt x="4662" y="116746"/>
                  </a:lnTo>
                  <a:lnTo>
                    <a:pt x="6016" y="118373"/>
                  </a:lnTo>
                  <a:lnTo>
                    <a:pt x="7369" y="119186"/>
                  </a:lnTo>
                  <a:lnTo>
                    <a:pt x="8798"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lnTo>
                    <a:pt x="9099" y="44339"/>
                  </a:lnTo>
                  <a:lnTo>
                    <a:pt x="8046" y="42712"/>
                  </a:lnTo>
                  <a:lnTo>
                    <a:pt x="7294" y="41085"/>
                  </a:lnTo>
                  <a:lnTo>
                    <a:pt x="6693" y="39864"/>
                  </a:lnTo>
                  <a:lnTo>
                    <a:pt x="6317" y="38237"/>
                  </a:lnTo>
                  <a:lnTo>
                    <a:pt x="6166" y="36203"/>
                  </a:lnTo>
                  <a:lnTo>
                    <a:pt x="6091" y="33356"/>
                  </a:lnTo>
                  <a:lnTo>
                    <a:pt x="6166" y="31322"/>
                  </a:lnTo>
                  <a:lnTo>
                    <a:pt x="6317" y="29695"/>
                  </a:lnTo>
                  <a:lnTo>
                    <a:pt x="6617" y="28068"/>
                  </a:lnTo>
                  <a:lnTo>
                    <a:pt x="6993" y="26847"/>
                  </a:lnTo>
                  <a:lnTo>
                    <a:pt x="7444" y="26034"/>
                  </a:lnTo>
                  <a:lnTo>
                    <a:pt x="8046" y="25220"/>
                  </a:lnTo>
                  <a:lnTo>
                    <a:pt x="8647"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7595" y="8136"/>
                  </a:lnTo>
                  <a:lnTo>
                    <a:pt x="16617" y="6102"/>
                  </a:lnTo>
                  <a:lnTo>
                    <a:pt x="15640" y="4475"/>
                  </a:lnTo>
                  <a:lnTo>
                    <a:pt x="14512" y="2847"/>
                  </a:lnTo>
                  <a:lnTo>
                    <a:pt x="13384" y="1627"/>
                  </a:lnTo>
                  <a:lnTo>
                    <a:pt x="12106" y="814"/>
                  </a:lnTo>
                  <a:lnTo>
                    <a:pt x="10828" y="0"/>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54" name="Google Shape;754;p73"/>
            <p:cNvSpPr/>
            <p:nvPr/>
          </p:nvSpPr>
          <p:spPr>
            <a:xfrm>
              <a:off x="2528175" y="0"/>
              <a:ext cx="471825" cy="3000000"/>
            </a:xfrm>
            <a:custGeom>
              <a:rect b="b" l="l" r="r" t="t"/>
              <a:pathLst>
                <a:path extrusionOk="0" fill="none" h="120000" w="18873">
                  <a:moveTo>
                    <a:pt x="12106" y="48000"/>
                  </a:moveTo>
                  <a:lnTo>
                    <a:pt x="12106" y="48000"/>
                  </a:lnTo>
                  <a:lnTo>
                    <a:pt x="9099" y="44339"/>
                  </a:lnTo>
                  <a:lnTo>
                    <a:pt x="8046" y="42712"/>
                  </a:lnTo>
                  <a:lnTo>
                    <a:pt x="7294" y="41085"/>
                  </a:lnTo>
                  <a:lnTo>
                    <a:pt x="6693" y="39864"/>
                  </a:lnTo>
                  <a:lnTo>
                    <a:pt x="6317" y="38237"/>
                  </a:lnTo>
                  <a:lnTo>
                    <a:pt x="6166" y="36203"/>
                  </a:lnTo>
                  <a:lnTo>
                    <a:pt x="6091" y="33356"/>
                  </a:lnTo>
                  <a:lnTo>
                    <a:pt x="6091" y="33356"/>
                  </a:lnTo>
                  <a:lnTo>
                    <a:pt x="6166" y="31322"/>
                  </a:lnTo>
                  <a:lnTo>
                    <a:pt x="6317" y="29695"/>
                  </a:lnTo>
                  <a:lnTo>
                    <a:pt x="6617" y="28068"/>
                  </a:lnTo>
                  <a:lnTo>
                    <a:pt x="6993" y="26847"/>
                  </a:lnTo>
                  <a:lnTo>
                    <a:pt x="7444" y="26034"/>
                  </a:lnTo>
                  <a:lnTo>
                    <a:pt x="8046" y="25220"/>
                  </a:lnTo>
                  <a:lnTo>
                    <a:pt x="8647" y="24814"/>
                  </a:lnTo>
                  <a:lnTo>
                    <a:pt x="9399" y="24814"/>
                  </a:lnTo>
                  <a:lnTo>
                    <a:pt x="9399"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8422" y="10576"/>
                  </a:lnTo>
                  <a:lnTo>
                    <a:pt x="17595" y="8136"/>
                  </a:lnTo>
                  <a:lnTo>
                    <a:pt x="16617" y="6102"/>
                  </a:lnTo>
                  <a:lnTo>
                    <a:pt x="15640" y="4475"/>
                  </a:lnTo>
                  <a:lnTo>
                    <a:pt x="14512" y="2847"/>
                  </a:lnTo>
                  <a:lnTo>
                    <a:pt x="13384" y="1627"/>
                  </a:lnTo>
                  <a:lnTo>
                    <a:pt x="12106" y="814"/>
                  </a:lnTo>
                  <a:lnTo>
                    <a:pt x="10828" y="0"/>
                  </a:lnTo>
                  <a:lnTo>
                    <a:pt x="9475" y="0"/>
                  </a:lnTo>
                  <a:lnTo>
                    <a:pt x="9475" y="0"/>
                  </a:lnTo>
                  <a:lnTo>
                    <a:pt x="8497" y="0"/>
                  </a:ln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 y="108203"/>
                  </a:lnTo>
                  <a:lnTo>
                    <a:pt x="1053" y="110644"/>
                  </a:lnTo>
                  <a:lnTo>
                    <a:pt x="2181" y="113085"/>
                  </a:lnTo>
                  <a:lnTo>
                    <a:pt x="3384" y="115119"/>
                  </a:lnTo>
                  <a:lnTo>
                    <a:pt x="4662" y="116746"/>
                  </a:lnTo>
                  <a:lnTo>
                    <a:pt x="6016" y="118373"/>
                  </a:lnTo>
                  <a:lnTo>
                    <a:pt x="7369" y="119186"/>
                  </a:lnTo>
                  <a:lnTo>
                    <a:pt x="8798" y="120000"/>
                  </a:lnTo>
                  <a:lnTo>
                    <a:pt x="10226" y="120000"/>
                  </a:lnTo>
                  <a:lnTo>
                    <a:pt x="10226"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extLst>
    <p:ext uri="{DCECCB84-F9BA-43D5-87BE-67443E8EF086}">
      <p15:sldGuideLst>
        <p15:guide id="1" pos="3560">
          <p15:clr>
            <a:srgbClr val="547EBF"/>
          </p15:clr>
        </p15:guide>
        <p15:guide id="2" pos="2200">
          <p15:clr>
            <a:srgbClr val="547EBF"/>
          </p15:clr>
        </p15:guide>
        <p15:guide id="3" orient="horz" pos="1237">
          <p15:clr>
            <a:srgbClr val="547EBF"/>
          </p15:clr>
        </p15:guide>
        <p15:guide id="4" orient="horz" pos="2003">
          <p15:clr>
            <a:srgbClr val="547EBF"/>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1">
  <p:cSld name="OBJECT_4">
    <p:spTree>
      <p:nvGrpSpPr>
        <p:cNvPr id="755" name="Shape 755"/>
        <p:cNvGrpSpPr/>
        <p:nvPr/>
      </p:nvGrpSpPr>
      <p:grpSpPr>
        <a:xfrm>
          <a:off x="0" y="0"/>
          <a:ext cx="0" cy="0"/>
          <a:chOff x="0" y="0"/>
          <a:chExt cx="0" cy="0"/>
        </a:xfrm>
      </p:grpSpPr>
      <p:sp>
        <p:nvSpPr>
          <p:cNvPr id="756" name="Google Shape;756;p7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757" name="Google Shape;757;p7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sz="1100"/>
            </a:lvl1pPr>
            <a:lvl2pPr indent="-317500" lvl="1" marL="914400" rtl="0" algn="l">
              <a:lnSpc>
                <a:spcPct val="90000"/>
              </a:lnSpc>
              <a:spcBef>
                <a:spcPts val="400"/>
              </a:spcBef>
              <a:spcAft>
                <a:spcPts val="0"/>
              </a:spcAft>
              <a:buClr>
                <a:schemeClr val="dk1"/>
              </a:buClr>
              <a:buSzPts val="1400"/>
              <a:buChar char="•"/>
              <a:defRPr sz="1100"/>
            </a:lvl2pPr>
            <a:lvl3pPr indent="-317500" lvl="2" marL="1371600" rtl="0" algn="l">
              <a:lnSpc>
                <a:spcPct val="90000"/>
              </a:lnSpc>
              <a:spcBef>
                <a:spcPts val="400"/>
              </a:spcBef>
              <a:spcAft>
                <a:spcPts val="0"/>
              </a:spcAft>
              <a:buClr>
                <a:schemeClr val="dk1"/>
              </a:buClr>
              <a:buSzPts val="1400"/>
              <a:buChar char="•"/>
              <a:defRPr sz="1100"/>
            </a:lvl3pPr>
            <a:lvl4pPr indent="-317500" lvl="3" marL="1828800" rtl="0" algn="l">
              <a:lnSpc>
                <a:spcPct val="90000"/>
              </a:lnSpc>
              <a:spcBef>
                <a:spcPts val="400"/>
              </a:spcBef>
              <a:spcAft>
                <a:spcPts val="0"/>
              </a:spcAft>
              <a:buClr>
                <a:schemeClr val="dk1"/>
              </a:buClr>
              <a:buSzPts val="1400"/>
              <a:buChar char="•"/>
              <a:defRPr sz="1100"/>
            </a:lvl4pPr>
            <a:lvl5pPr indent="-317500" lvl="4" marL="2286000" rtl="0" algn="l">
              <a:lnSpc>
                <a:spcPct val="90000"/>
              </a:lnSpc>
              <a:spcBef>
                <a:spcPts val="400"/>
              </a:spcBef>
              <a:spcAft>
                <a:spcPts val="0"/>
              </a:spcAft>
              <a:buClr>
                <a:schemeClr val="dk1"/>
              </a:buClr>
              <a:buSzPts val="1400"/>
              <a:buChar char="•"/>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758" name="Google Shape;758;p7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759" name="Google Shape;759;p7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760" name="Google Shape;760;p7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761" name="Shape 761"/>
        <p:cNvGrpSpPr/>
        <p:nvPr/>
      </p:nvGrpSpPr>
      <p:grpSpPr>
        <a:xfrm>
          <a:off x="0" y="0"/>
          <a:ext cx="0" cy="0"/>
          <a:chOff x="0" y="0"/>
          <a:chExt cx="0" cy="0"/>
        </a:xfrm>
      </p:grpSpPr>
      <p:sp>
        <p:nvSpPr>
          <p:cNvPr id="762" name="Google Shape;762;p75"/>
          <p:cNvSpPr txBox="1"/>
          <p:nvPr>
            <p:ph type="title"/>
          </p:nvPr>
        </p:nvSpPr>
        <p:spPr>
          <a:xfrm>
            <a:off x="359100" y="491400"/>
            <a:ext cx="8424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769" name="Shape 769"/>
        <p:cNvGrpSpPr/>
        <p:nvPr/>
      </p:nvGrpSpPr>
      <p:grpSpPr>
        <a:xfrm>
          <a:off x="0" y="0"/>
          <a:ext cx="0" cy="0"/>
          <a:chOff x="0" y="0"/>
          <a:chExt cx="0" cy="0"/>
        </a:xfrm>
      </p:grpSpPr>
      <p:sp>
        <p:nvSpPr>
          <p:cNvPr id="770" name="Google Shape;770;p77"/>
          <p:cNvSpPr/>
          <p:nvPr/>
        </p:nvSpPr>
        <p:spPr>
          <a:xfrm>
            <a:off x="0" y="4068590"/>
            <a:ext cx="9144000" cy="107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000">
              <a:solidFill>
                <a:srgbClr val="000000"/>
              </a:solidFill>
              <a:latin typeface="Arial"/>
              <a:ea typeface="Arial"/>
              <a:cs typeface="Arial"/>
              <a:sym typeface="Arial"/>
            </a:endParaRPr>
          </a:p>
        </p:txBody>
      </p:sp>
      <p:grpSp>
        <p:nvGrpSpPr>
          <p:cNvPr id="771" name="Google Shape;771;p77"/>
          <p:cNvGrpSpPr/>
          <p:nvPr/>
        </p:nvGrpSpPr>
        <p:grpSpPr>
          <a:xfrm>
            <a:off x="0" y="4059017"/>
            <a:ext cx="8994677" cy="0"/>
            <a:chOff x="0" y="3175"/>
            <a:chExt cx="6626" cy="0"/>
          </a:xfrm>
        </p:grpSpPr>
        <p:sp>
          <p:nvSpPr>
            <p:cNvPr id="772" name="Google Shape;772;p77"/>
            <p:cNvSpPr/>
            <p:nvPr/>
          </p:nvSpPr>
          <p:spPr>
            <a:xfrm>
              <a:off x="0" y="3175"/>
              <a:ext cx="6600" cy="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000">
                <a:solidFill>
                  <a:srgbClr val="000000"/>
                </a:solidFill>
                <a:latin typeface="Arial"/>
                <a:ea typeface="Arial"/>
                <a:cs typeface="Arial"/>
                <a:sym typeface="Arial"/>
              </a:endParaRPr>
            </a:p>
          </p:txBody>
        </p:sp>
        <p:sp>
          <p:nvSpPr>
            <p:cNvPr id="773" name="Google Shape;773;p77"/>
            <p:cNvSpPr/>
            <p:nvPr/>
          </p:nvSpPr>
          <p:spPr>
            <a:xfrm>
              <a:off x="1826" y="3175"/>
              <a:ext cx="4800" cy="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000">
                <a:solidFill>
                  <a:srgbClr val="000000"/>
                </a:solidFill>
                <a:latin typeface="Arial"/>
                <a:ea typeface="Arial"/>
                <a:cs typeface="Arial"/>
                <a:sym typeface="Arial"/>
              </a:endParaRPr>
            </a:p>
          </p:txBody>
        </p:sp>
      </p:grpSp>
      <p:sp>
        <p:nvSpPr>
          <p:cNvPr id="774" name="Google Shape;774;p77"/>
          <p:cNvSpPr txBox="1"/>
          <p:nvPr>
            <p:ph idx="1" type="body"/>
          </p:nvPr>
        </p:nvSpPr>
        <p:spPr>
          <a:xfrm>
            <a:off x="2478762" y="4453485"/>
            <a:ext cx="4523400" cy="595200"/>
          </a:xfrm>
          <a:prstGeom prst="rect">
            <a:avLst/>
          </a:prstGeom>
          <a:noFill/>
          <a:ln>
            <a:noFill/>
          </a:ln>
        </p:spPr>
        <p:txBody>
          <a:bodyPr anchorCtr="0" anchor="t" bIns="0" lIns="0" spcFirstLastPara="1" rIns="0" wrap="square" tIns="0">
            <a:noAutofit/>
          </a:bodyPr>
          <a:lstStyle>
            <a:lvl1pPr indent="-228600" lvl="0" marL="457200" rtl="0" algn="l">
              <a:lnSpc>
                <a:spcPct val="113000"/>
              </a:lnSpc>
              <a:spcBef>
                <a:spcPts val="0"/>
              </a:spcBef>
              <a:spcAft>
                <a:spcPts val="0"/>
              </a:spcAft>
              <a:buClr>
                <a:schemeClr val="lt1"/>
              </a:buClr>
              <a:buSzPts val="1000"/>
              <a:buNone/>
              <a:defRPr sz="1000">
                <a:solidFill>
                  <a:schemeClr val="lt1"/>
                </a:solidFill>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775" name="Google Shape;775;p77"/>
          <p:cNvSpPr txBox="1"/>
          <p:nvPr>
            <p:ph type="ctrTitle"/>
          </p:nvPr>
        </p:nvSpPr>
        <p:spPr>
          <a:xfrm>
            <a:off x="2478762" y="2352501"/>
            <a:ext cx="4523400" cy="1038600"/>
          </a:xfrm>
          <a:prstGeom prst="rect">
            <a:avLst/>
          </a:prstGeom>
          <a:noFill/>
          <a:ln>
            <a:noFill/>
          </a:ln>
        </p:spPr>
        <p:txBody>
          <a:bodyPr anchorCtr="0" anchor="b" bIns="0" lIns="0" spcFirstLastPara="1" rIns="0" wrap="square" tIns="0">
            <a:noAutofit/>
          </a:bodyPr>
          <a:lstStyle>
            <a:lvl1pPr lvl="0" rtl="0" algn="l">
              <a:lnSpc>
                <a:spcPct val="105000"/>
              </a:lnSpc>
              <a:spcBef>
                <a:spcPts val="0"/>
              </a:spcBef>
              <a:spcAft>
                <a:spcPts val="0"/>
              </a:spcAft>
              <a:buClr>
                <a:schemeClr val="dk2"/>
              </a:buClr>
              <a:buSzPts val="2300"/>
              <a:buFont typeface="Arial"/>
              <a:buNone/>
              <a:defRPr sz="23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76" name="Google Shape;776;p77"/>
          <p:cNvSpPr txBox="1"/>
          <p:nvPr>
            <p:ph idx="2" type="subTitle"/>
          </p:nvPr>
        </p:nvSpPr>
        <p:spPr>
          <a:xfrm>
            <a:off x="2478762" y="3421257"/>
            <a:ext cx="4523400" cy="6474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2"/>
              </a:buClr>
              <a:buSzPts val="1500"/>
              <a:buNone/>
              <a:defRPr sz="1500">
                <a:solidFill>
                  <a:schemeClr val="dk2"/>
                </a:solidFill>
              </a:defRPr>
            </a:lvl1pPr>
            <a:lvl2pPr lvl="1" rtl="0" algn="l">
              <a:lnSpc>
                <a:spcPct val="113000"/>
              </a:lnSpc>
              <a:spcBef>
                <a:spcPts val="0"/>
              </a:spcBef>
              <a:spcAft>
                <a:spcPts val="0"/>
              </a:spcAft>
              <a:buClr>
                <a:srgbClr val="595959"/>
              </a:buClr>
              <a:buSzPts val="1400"/>
              <a:buChar char="–"/>
              <a:defRPr/>
            </a:lvl2pPr>
            <a:lvl3pPr lvl="2" rtl="0" algn="l">
              <a:lnSpc>
                <a:spcPct val="113000"/>
              </a:lnSpc>
              <a:spcBef>
                <a:spcPts val="0"/>
              </a:spcBef>
              <a:spcAft>
                <a:spcPts val="0"/>
              </a:spcAft>
              <a:buClr>
                <a:srgbClr val="595959"/>
              </a:buClr>
              <a:buSzPts val="1400"/>
              <a:buChar char="–"/>
              <a:defRPr/>
            </a:lvl3pPr>
            <a:lvl4pPr lvl="3" rtl="0" algn="l">
              <a:lnSpc>
                <a:spcPct val="113000"/>
              </a:lnSpc>
              <a:spcBef>
                <a:spcPts val="0"/>
              </a:spcBef>
              <a:spcAft>
                <a:spcPts val="0"/>
              </a:spcAft>
              <a:buClr>
                <a:srgbClr val="595959"/>
              </a:buClr>
              <a:buSzPts val="1400"/>
              <a:buChar char="–"/>
              <a:defRPr/>
            </a:lvl4pPr>
            <a:lvl5pPr lvl="4" rtl="0" algn="l">
              <a:lnSpc>
                <a:spcPct val="113000"/>
              </a:lnSpc>
              <a:spcBef>
                <a:spcPts val="0"/>
              </a:spcBef>
              <a:spcAft>
                <a:spcPts val="0"/>
              </a:spcAft>
              <a:buClr>
                <a:srgbClr val="595959"/>
              </a:buClr>
              <a:buSzPts val="1400"/>
              <a:buChar char="–"/>
              <a:defRPr/>
            </a:lvl5pPr>
            <a:lvl6pPr lvl="5" rtl="0" algn="l">
              <a:lnSpc>
                <a:spcPct val="113000"/>
              </a:lnSpc>
              <a:spcBef>
                <a:spcPts val="0"/>
              </a:spcBef>
              <a:spcAft>
                <a:spcPts val="0"/>
              </a:spcAft>
              <a:buClr>
                <a:srgbClr val="595959"/>
              </a:buClr>
              <a:buSzPts val="1400"/>
              <a:buChar char="–"/>
              <a:defRPr/>
            </a:lvl6pPr>
            <a:lvl7pPr lvl="6" rtl="0" algn="l">
              <a:lnSpc>
                <a:spcPct val="113000"/>
              </a:lnSpc>
              <a:spcBef>
                <a:spcPts val="0"/>
              </a:spcBef>
              <a:spcAft>
                <a:spcPts val="0"/>
              </a:spcAft>
              <a:buClr>
                <a:srgbClr val="595959"/>
              </a:buClr>
              <a:buSzPts val="1400"/>
              <a:buChar char="–"/>
              <a:defRPr/>
            </a:lvl7pPr>
            <a:lvl8pPr lvl="7" rtl="0" algn="l">
              <a:lnSpc>
                <a:spcPct val="113000"/>
              </a:lnSpc>
              <a:spcBef>
                <a:spcPts val="0"/>
              </a:spcBef>
              <a:spcAft>
                <a:spcPts val="0"/>
              </a:spcAft>
              <a:buClr>
                <a:srgbClr val="595959"/>
              </a:buClr>
              <a:buSzPts val="1400"/>
              <a:buChar char="–"/>
              <a:defRPr/>
            </a:lvl8pPr>
            <a:lvl9pPr lvl="8" rtl="0" algn="l">
              <a:lnSpc>
                <a:spcPct val="113000"/>
              </a:lnSpc>
              <a:spcBef>
                <a:spcPts val="0"/>
              </a:spcBef>
              <a:spcAft>
                <a:spcPts val="0"/>
              </a:spcAft>
              <a:buClr>
                <a:srgbClr val="595959"/>
              </a:buClr>
              <a:buSzPts val="1400"/>
              <a:buChar char="–"/>
              <a:defRPr/>
            </a:lvl9pPr>
          </a:lstStyle>
          <a:p/>
        </p:txBody>
      </p:sp>
      <p:grpSp>
        <p:nvGrpSpPr>
          <p:cNvPr id="777" name="Google Shape;777;p77"/>
          <p:cNvGrpSpPr/>
          <p:nvPr/>
        </p:nvGrpSpPr>
        <p:grpSpPr>
          <a:xfrm>
            <a:off x="7960915" y="4690807"/>
            <a:ext cx="998799" cy="184910"/>
            <a:chOff x="830300" y="1716088"/>
            <a:chExt cx="10058401" cy="1862137"/>
          </a:xfrm>
        </p:grpSpPr>
        <p:sp>
          <p:nvSpPr>
            <p:cNvPr id="778" name="Google Shape;778;p77"/>
            <p:cNvSpPr/>
            <p:nvPr/>
          </p:nvSpPr>
          <p:spPr>
            <a:xfrm>
              <a:off x="3857663" y="1749425"/>
              <a:ext cx="1604963" cy="1789112"/>
            </a:xfrm>
            <a:custGeom>
              <a:rect b="b" l="l" r="r" t="t"/>
              <a:pathLst>
                <a:path extrusionOk="0" h="275" w="247">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79" name="Google Shape;779;p77"/>
            <p:cNvSpPr/>
            <p:nvPr/>
          </p:nvSpPr>
          <p:spPr>
            <a:xfrm>
              <a:off x="3130588" y="1749425"/>
              <a:ext cx="435000" cy="1789200"/>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80" name="Google Shape;780;p77"/>
            <p:cNvSpPr/>
            <p:nvPr/>
          </p:nvSpPr>
          <p:spPr>
            <a:xfrm>
              <a:off x="830300" y="1749425"/>
              <a:ext cx="2203450" cy="1789113"/>
            </a:xfrm>
            <a:custGeom>
              <a:rect b="b" l="l" r="r" t="t"/>
              <a:pathLst>
                <a:path extrusionOk="0" h="1127" w="1388">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81" name="Google Shape;781;p77"/>
            <p:cNvSpPr/>
            <p:nvPr/>
          </p:nvSpPr>
          <p:spPr>
            <a:xfrm>
              <a:off x="5670588" y="1749425"/>
              <a:ext cx="1670050" cy="1789112"/>
            </a:xfrm>
            <a:custGeom>
              <a:rect b="b" l="l" r="r" t="t"/>
              <a:pathLst>
                <a:path extrusionOk="0" h="275" w="257">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82" name="Google Shape;782;p77"/>
            <p:cNvSpPr/>
            <p:nvPr/>
          </p:nvSpPr>
          <p:spPr>
            <a:xfrm>
              <a:off x="7529550" y="1749425"/>
              <a:ext cx="1630363" cy="1828800"/>
            </a:xfrm>
            <a:custGeom>
              <a:rect b="b" l="l" r="r" t="t"/>
              <a:pathLst>
                <a:path extrusionOk="0" h="281" w="25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83" name="Google Shape;783;p77"/>
            <p:cNvSpPr/>
            <p:nvPr/>
          </p:nvSpPr>
          <p:spPr>
            <a:xfrm>
              <a:off x="9309138" y="1716088"/>
              <a:ext cx="1579563" cy="1862137"/>
            </a:xfrm>
            <a:custGeom>
              <a:rect b="b" l="l" r="r" t="t"/>
              <a:pathLst>
                <a:path extrusionOk="0" h="286" w="243">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chemeClr val="lt1"/>
        </a:solidFill>
      </p:bgPr>
    </p:bg>
    <p:spTree>
      <p:nvGrpSpPr>
        <p:cNvPr id="784" name="Shape 784"/>
        <p:cNvGrpSpPr/>
        <p:nvPr/>
      </p:nvGrpSpPr>
      <p:grpSpPr>
        <a:xfrm>
          <a:off x="0" y="0"/>
          <a:ext cx="0" cy="0"/>
          <a:chOff x="0" y="0"/>
          <a:chExt cx="0" cy="0"/>
        </a:xfrm>
      </p:grpSpPr>
      <p:pic>
        <p:nvPicPr>
          <p:cNvPr id="785" name="Google Shape;785;p78"/>
          <p:cNvPicPr preferRelativeResize="0"/>
          <p:nvPr/>
        </p:nvPicPr>
        <p:blipFill rotWithShape="1">
          <a:blip r:embed="rId2">
            <a:alphaModFix/>
          </a:blip>
          <a:srcRect b="13859" l="0" r="0" t="0"/>
          <a:stretch/>
        </p:blipFill>
        <p:spPr>
          <a:xfrm>
            <a:off x="6858" y="4572"/>
            <a:ext cx="9146545" cy="4430507"/>
          </a:xfrm>
          <a:prstGeom prst="rect">
            <a:avLst/>
          </a:prstGeom>
          <a:noFill/>
          <a:ln>
            <a:noFill/>
          </a:ln>
        </p:spPr>
      </p:pic>
      <p:sp>
        <p:nvSpPr>
          <p:cNvPr id="786" name="Google Shape;786;p78"/>
          <p:cNvSpPr txBox="1"/>
          <p:nvPr>
            <p:ph type="title"/>
          </p:nvPr>
        </p:nvSpPr>
        <p:spPr>
          <a:xfrm>
            <a:off x="359569" y="490268"/>
            <a:ext cx="8430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87" name="Google Shape;787;p78"/>
          <p:cNvSpPr txBox="1"/>
          <p:nvPr>
            <p:ph idx="1" type="body"/>
          </p:nvPr>
        </p:nvSpPr>
        <p:spPr>
          <a:xfrm>
            <a:off x="359569" y="1174499"/>
            <a:ext cx="4063800" cy="3260400"/>
          </a:xfrm>
          <a:prstGeom prst="rect">
            <a:avLst/>
          </a:prstGeom>
          <a:noFill/>
          <a:ln>
            <a:noFill/>
          </a:ln>
        </p:spPr>
        <p:txBody>
          <a:bodyPr anchorCtr="0" anchor="t" bIns="0" lIns="0" spcFirstLastPara="1" rIns="0" wrap="square" tIns="0">
            <a:noAutofit/>
          </a:bodyPr>
          <a:lstStyle>
            <a:lvl1pPr indent="-349250" lvl="0" marL="457200" rtl="0" algn="l">
              <a:lnSpc>
                <a:spcPct val="114000"/>
              </a:lnSpc>
              <a:spcBef>
                <a:spcPts val="0"/>
              </a:spcBef>
              <a:spcAft>
                <a:spcPts val="0"/>
              </a:spcAft>
              <a:buClr>
                <a:srgbClr val="595959"/>
              </a:buClr>
              <a:buSzPts val="1900"/>
              <a:buFont typeface="Arial"/>
              <a:buChar char="–"/>
              <a:defRPr sz="1900"/>
            </a:lvl1pPr>
            <a:lvl2pPr indent="-349250" lvl="1" marL="914400" rtl="0" algn="l">
              <a:lnSpc>
                <a:spcPct val="114000"/>
              </a:lnSpc>
              <a:spcBef>
                <a:spcPts val="0"/>
              </a:spcBef>
              <a:spcAft>
                <a:spcPts val="0"/>
              </a:spcAft>
              <a:buClr>
                <a:srgbClr val="595959"/>
              </a:buClr>
              <a:buSzPts val="1900"/>
              <a:buChar char="–"/>
              <a:defRPr sz="1900"/>
            </a:lvl2pPr>
            <a:lvl3pPr indent="-349250" lvl="2" marL="1371600" rtl="0" algn="l">
              <a:lnSpc>
                <a:spcPct val="114000"/>
              </a:lnSpc>
              <a:spcBef>
                <a:spcPts val="0"/>
              </a:spcBef>
              <a:spcAft>
                <a:spcPts val="0"/>
              </a:spcAft>
              <a:buClr>
                <a:srgbClr val="595959"/>
              </a:buClr>
              <a:buSzPts val="1900"/>
              <a:buChar char="–"/>
              <a:defRPr sz="1900"/>
            </a:lvl3pPr>
            <a:lvl4pPr indent="-349250" lvl="3" marL="1828800" rtl="0" algn="l">
              <a:lnSpc>
                <a:spcPct val="114000"/>
              </a:lnSpc>
              <a:spcBef>
                <a:spcPts val="0"/>
              </a:spcBef>
              <a:spcAft>
                <a:spcPts val="0"/>
              </a:spcAft>
              <a:buClr>
                <a:srgbClr val="595959"/>
              </a:buClr>
              <a:buSzPts val="1900"/>
              <a:buChar char="–"/>
              <a:defRPr sz="1900"/>
            </a:lvl4pPr>
            <a:lvl5pPr indent="-349250" lvl="4" marL="2286000" rtl="0" algn="l">
              <a:lnSpc>
                <a:spcPct val="114000"/>
              </a:lnSpc>
              <a:spcBef>
                <a:spcPts val="0"/>
              </a:spcBef>
              <a:spcAft>
                <a:spcPts val="0"/>
              </a:spcAft>
              <a:buClr>
                <a:srgbClr val="595959"/>
              </a:buClr>
              <a:buSzPts val="1900"/>
              <a:buChar char="–"/>
              <a:defRPr sz="1900"/>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788" name="Google Shape;788;p78"/>
          <p:cNvSpPr txBox="1"/>
          <p:nvPr>
            <p:ph idx="2" type="body"/>
          </p:nvPr>
        </p:nvSpPr>
        <p:spPr>
          <a:xfrm>
            <a:off x="4725939" y="1174499"/>
            <a:ext cx="4063800" cy="3260400"/>
          </a:xfrm>
          <a:prstGeom prst="rect">
            <a:avLst/>
          </a:prstGeom>
          <a:noFill/>
          <a:ln>
            <a:noFill/>
          </a:ln>
        </p:spPr>
        <p:txBody>
          <a:bodyPr anchorCtr="0" anchor="t" bIns="0" lIns="0" spcFirstLastPara="1" rIns="0" wrap="square" tIns="0">
            <a:noAutofit/>
          </a:bodyPr>
          <a:lstStyle>
            <a:lvl1pPr indent="-349250" lvl="0" marL="457200" rtl="0" algn="l">
              <a:lnSpc>
                <a:spcPct val="114000"/>
              </a:lnSpc>
              <a:spcBef>
                <a:spcPts val="0"/>
              </a:spcBef>
              <a:spcAft>
                <a:spcPts val="0"/>
              </a:spcAft>
              <a:buClr>
                <a:srgbClr val="595959"/>
              </a:buClr>
              <a:buSzPts val="1900"/>
              <a:buFont typeface="Arial"/>
              <a:buChar char="–"/>
              <a:defRPr sz="1900"/>
            </a:lvl1pPr>
            <a:lvl2pPr indent="-349250" lvl="1" marL="914400" rtl="0" algn="l">
              <a:lnSpc>
                <a:spcPct val="114000"/>
              </a:lnSpc>
              <a:spcBef>
                <a:spcPts val="0"/>
              </a:spcBef>
              <a:spcAft>
                <a:spcPts val="0"/>
              </a:spcAft>
              <a:buClr>
                <a:srgbClr val="595959"/>
              </a:buClr>
              <a:buSzPts val="1900"/>
              <a:buChar char="–"/>
              <a:defRPr sz="1900"/>
            </a:lvl2pPr>
            <a:lvl3pPr indent="-349250" lvl="2" marL="1371600" rtl="0" algn="l">
              <a:lnSpc>
                <a:spcPct val="114000"/>
              </a:lnSpc>
              <a:spcBef>
                <a:spcPts val="0"/>
              </a:spcBef>
              <a:spcAft>
                <a:spcPts val="0"/>
              </a:spcAft>
              <a:buClr>
                <a:srgbClr val="595959"/>
              </a:buClr>
              <a:buSzPts val="1900"/>
              <a:buChar char="–"/>
              <a:defRPr sz="1900"/>
            </a:lvl3pPr>
            <a:lvl4pPr indent="-349250" lvl="3" marL="1828800" rtl="0" algn="l">
              <a:lnSpc>
                <a:spcPct val="114000"/>
              </a:lnSpc>
              <a:spcBef>
                <a:spcPts val="0"/>
              </a:spcBef>
              <a:spcAft>
                <a:spcPts val="0"/>
              </a:spcAft>
              <a:buClr>
                <a:srgbClr val="595959"/>
              </a:buClr>
              <a:buSzPts val="1900"/>
              <a:buChar char="–"/>
              <a:defRPr sz="1900"/>
            </a:lvl4pPr>
            <a:lvl5pPr indent="-349250" lvl="4" marL="2286000" rtl="0" algn="l">
              <a:lnSpc>
                <a:spcPct val="114000"/>
              </a:lnSpc>
              <a:spcBef>
                <a:spcPts val="0"/>
              </a:spcBef>
              <a:spcAft>
                <a:spcPts val="0"/>
              </a:spcAft>
              <a:buClr>
                <a:srgbClr val="595959"/>
              </a:buClr>
              <a:buSzPts val="1900"/>
              <a:buChar char="–"/>
              <a:defRPr sz="1900"/>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789" name="Google Shape;789;p78"/>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rtl="0" algn="l">
              <a:lnSpc>
                <a:spcPct val="100000"/>
              </a:lnSpc>
              <a:spcBef>
                <a:spcPts val="0"/>
              </a:spcBef>
              <a:buNone/>
              <a:defRPr sz="600">
                <a:solidFill>
                  <a:srgbClr val="888888"/>
                </a:solidFill>
                <a:latin typeface="Arial"/>
                <a:ea typeface="Arial"/>
                <a:cs typeface="Arial"/>
                <a:sym typeface="Arial"/>
              </a:defRPr>
            </a:lvl1pPr>
            <a:lvl2pPr indent="0" lvl="1" marL="0" rtl="0" algn="l">
              <a:lnSpc>
                <a:spcPct val="100000"/>
              </a:lnSpc>
              <a:spcBef>
                <a:spcPts val="0"/>
              </a:spcBef>
              <a:buNone/>
              <a:defRPr sz="600">
                <a:solidFill>
                  <a:srgbClr val="888888"/>
                </a:solidFill>
                <a:latin typeface="Arial"/>
                <a:ea typeface="Arial"/>
                <a:cs typeface="Arial"/>
                <a:sym typeface="Arial"/>
              </a:defRPr>
            </a:lvl2pPr>
            <a:lvl3pPr indent="0" lvl="2" marL="0" rtl="0" algn="l">
              <a:lnSpc>
                <a:spcPct val="100000"/>
              </a:lnSpc>
              <a:spcBef>
                <a:spcPts val="0"/>
              </a:spcBef>
              <a:buNone/>
              <a:defRPr sz="600">
                <a:solidFill>
                  <a:srgbClr val="888888"/>
                </a:solidFill>
                <a:latin typeface="Arial"/>
                <a:ea typeface="Arial"/>
                <a:cs typeface="Arial"/>
                <a:sym typeface="Arial"/>
              </a:defRPr>
            </a:lvl3pPr>
            <a:lvl4pPr indent="0" lvl="3" marL="0" rtl="0" algn="l">
              <a:lnSpc>
                <a:spcPct val="100000"/>
              </a:lnSpc>
              <a:spcBef>
                <a:spcPts val="0"/>
              </a:spcBef>
              <a:buNone/>
              <a:defRPr sz="600">
                <a:solidFill>
                  <a:srgbClr val="888888"/>
                </a:solidFill>
                <a:latin typeface="Arial"/>
                <a:ea typeface="Arial"/>
                <a:cs typeface="Arial"/>
                <a:sym typeface="Arial"/>
              </a:defRPr>
            </a:lvl4pPr>
            <a:lvl5pPr indent="0" lvl="4" marL="0" rtl="0" algn="l">
              <a:lnSpc>
                <a:spcPct val="100000"/>
              </a:lnSpc>
              <a:spcBef>
                <a:spcPts val="0"/>
              </a:spcBef>
              <a:buNone/>
              <a:defRPr sz="600">
                <a:solidFill>
                  <a:srgbClr val="888888"/>
                </a:solidFill>
                <a:latin typeface="Arial"/>
                <a:ea typeface="Arial"/>
                <a:cs typeface="Arial"/>
                <a:sym typeface="Arial"/>
              </a:defRPr>
            </a:lvl5pPr>
            <a:lvl6pPr indent="0" lvl="5" marL="0" rtl="0" algn="l">
              <a:lnSpc>
                <a:spcPct val="100000"/>
              </a:lnSpc>
              <a:spcBef>
                <a:spcPts val="0"/>
              </a:spcBef>
              <a:buNone/>
              <a:defRPr sz="600">
                <a:solidFill>
                  <a:srgbClr val="888888"/>
                </a:solidFill>
                <a:latin typeface="Arial"/>
                <a:ea typeface="Arial"/>
                <a:cs typeface="Arial"/>
                <a:sym typeface="Arial"/>
              </a:defRPr>
            </a:lvl6pPr>
            <a:lvl7pPr indent="0" lvl="6" marL="0" rtl="0" algn="l">
              <a:lnSpc>
                <a:spcPct val="100000"/>
              </a:lnSpc>
              <a:spcBef>
                <a:spcPts val="0"/>
              </a:spcBef>
              <a:buNone/>
              <a:defRPr sz="600">
                <a:solidFill>
                  <a:srgbClr val="888888"/>
                </a:solidFill>
                <a:latin typeface="Arial"/>
                <a:ea typeface="Arial"/>
                <a:cs typeface="Arial"/>
                <a:sym typeface="Arial"/>
              </a:defRPr>
            </a:lvl7pPr>
            <a:lvl8pPr indent="0" lvl="7" marL="0" rtl="0" algn="l">
              <a:lnSpc>
                <a:spcPct val="100000"/>
              </a:lnSpc>
              <a:spcBef>
                <a:spcPts val="0"/>
              </a:spcBef>
              <a:buNone/>
              <a:defRPr sz="600">
                <a:solidFill>
                  <a:srgbClr val="888888"/>
                </a:solidFill>
                <a:latin typeface="Arial"/>
                <a:ea typeface="Arial"/>
                <a:cs typeface="Arial"/>
                <a:sym typeface="Arial"/>
              </a:defRPr>
            </a:lvl8pPr>
            <a:lvl9pPr indent="0" lvl="8" marL="0" rtl="0" algn="l">
              <a:lnSpc>
                <a:spcPct val="100000"/>
              </a:lnSpc>
              <a:spcBef>
                <a:spcPts val="0"/>
              </a:spcBef>
              <a:buNone/>
              <a:defRPr sz="6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90" name="Google Shape;790;p78"/>
          <p:cNvSpPr txBox="1"/>
          <p:nvPr/>
        </p:nvSpPr>
        <p:spPr>
          <a:xfrm>
            <a:off x="8253413" y="255985"/>
            <a:ext cx="690600" cy="108600"/>
          </a:xfrm>
          <a:prstGeom prst="rect">
            <a:avLst/>
          </a:prstGeom>
          <a:noFill/>
          <a:ln>
            <a:noFill/>
          </a:ln>
        </p:spPr>
        <p:txBody>
          <a:bodyPr anchorCtr="0" anchor="t" bIns="0" lIns="0" spcFirstLastPara="1" rIns="0" wrap="square" tIns="0">
            <a:noAutofit/>
          </a:bodyPr>
          <a:lstStyle/>
          <a:p>
            <a:pPr indent="0" lvl="0" marL="0" marR="0" rtl="0" algn="ctr">
              <a:lnSpc>
                <a:spcPct val="113000"/>
              </a:lnSpc>
              <a:spcBef>
                <a:spcPts val="0"/>
              </a:spcBef>
              <a:spcAft>
                <a:spcPts val="0"/>
              </a:spcAft>
              <a:buClr>
                <a:srgbClr val="FE8F00"/>
              </a:buClr>
              <a:buSzPts val="700"/>
              <a:buFont typeface="Arial"/>
              <a:buNone/>
            </a:pPr>
            <a:r>
              <a:rPr b="1" lang="en" sz="700" u="none">
                <a:solidFill>
                  <a:srgbClr val="FE5000"/>
                </a:solidFill>
                <a:latin typeface="Arial"/>
                <a:ea typeface="Arial"/>
                <a:cs typeface="Arial"/>
                <a:sym typeface="Arial"/>
              </a:rPr>
              <a:t>Airbus Amber</a:t>
            </a:r>
            <a:endParaRPr b="1" sz="700" u="none">
              <a:solidFill>
                <a:srgbClr val="FE5000"/>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content">
  <p:cSld name="Header and content">
    <p:spTree>
      <p:nvGrpSpPr>
        <p:cNvPr id="791" name="Shape 791"/>
        <p:cNvGrpSpPr/>
        <p:nvPr/>
      </p:nvGrpSpPr>
      <p:grpSpPr>
        <a:xfrm>
          <a:off x="0" y="0"/>
          <a:ext cx="0" cy="0"/>
          <a:chOff x="0" y="0"/>
          <a:chExt cx="0" cy="0"/>
        </a:xfrm>
      </p:grpSpPr>
      <p:sp>
        <p:nvSpPr>
          <p:cNvPr id="792" name="Google Shape;792;p79"/>
          <p:cNvSpPr txBox="1"/>
          <p:nvPr>
            <p:ph type="title"/>
          </p:nvPr>
        </p:nvSpPr>
        <p:spPr>
          <a:xfrm>
            <a:off x="359100" y="491400"/>
            <a:ext cx="8424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93" name="Google Shape;793;p79"/>
          <p:cNvSpPr txBox="1"/>
          <p:nvPr>
            <p:ph idx="1" type="body"/>
          </p:nvPr>
        </p:nvSpPr>
        <p:spPr>
          <a:xfrm>
            <a:off x="359100" y="1174458"/>
            <a:ext cx="8424000" cy="32634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794" name="Google Shape;794;p79"/>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rtl="0" algn="l">
              <a:lnSpc>
                <a:spcPct val="100000"/>
              </a:lnSpc>
              <a:spcBef>
                <a:spcPts val="0"/>
              </a:spcBef>
              <a:buNone/>
              <a:defRPr sz="600">
                <a:solidFill>
                  <a:srgbClr val="888888"/>
                </a:solidFill>
                <a:latin typeface="Arial"/>
                <a:ea typeface="Arial"/>
                <a:cs typeface="Arial"/>
                <a:sym typeface="Arial"/>
              </a:defRPr>
            </a:lvl1pPr>
            <a:lvl2pPr indent="0" lvl="1" marL="0" rtl="0" algn="l">
              <a:lnSpc>
                <a:spcPct val="100000"/>
              </a:lnSpc>
              <a:spcBef>
                <a:spcPts val="0"/>
              </a:spcBef>
              <a:buNone/>
              <a:defRPr sz="600">
                <a:solidFill>
                  <a:srgbClr val="888888"/>
                </a:solidFill>
                <a:latin typeface="Arial"/>
                <a:ea typeface="Arial"/>
                <a:cs typeface="Arial"/>
                <a:sym typeface="Arial"/>
              </a:defRPr>
            </a:lvl2pPr>
            <a:lvl3pPr indent="0" lvl="2" marL="0" rtl="0" algn="l">
              <a:lnSpc>
                <a:spcPct val="100000"/>
              </a:lnSpc>
              <a:spcBef>
                <a:spcPts val="0"/>
              </a:spcBef>
              <a:buNone/>
              <a:defRPr sz="600">
                <a:solidFill>
                  <a:srgbClr val="888888"/>
                </a:solidFill>
                <a:latin typeface="Arial"/>
                <a:ea typeface="Arial"/>
                <a:cs typeface="Arial"/>
                <a:sym typeface="Arial"/>
              </a:defRPr>
            </a:lvl3pPr>
            <a:lvl4pPr indent="0" lvl="3" marL="0" rtl="0" algn="l">
              <a:lnSpc>
                <a:spcPct val="100000"/>
              </a:lnSpc>
              <a:spcBef>
                <a:spcPts val="0"/>
              </a:spcBef>
              <a:buNone/>
              <a:defRPr sz="600">
                <a:solidFill>
                  <a:srgbClr val="888888"/>
                </a:solidFill>
                <a:latin typeface="Arial"/>
                <a:ea typeface="Arial"/>
                <a:cs typeface="Arial"/>
                <a:sym typeface="Arial"/>
              </a:defRPr>
            </a:lvl4pPr>
            <a:lvl5pPr indent="0" lvl="4" marL="0" rtl="0" algn="l">
              <a:lnSpc>
                <a:spcPct val="100000"/>
              </a:lnSpc>
              <a:spcBef>
                <a:spcPts val="0"/>
              </a:spcBef>
              <a:buNone/>
              <a:defRPr sz="600">
                <a:solidFill>
                  <a:srgbClr val="888888"/>
                </a:solidFill>
                <a:latin typeface="Arial"/>
                <a:ea typeface="Arial"/>
                <a:cs typeface="Arial"/>
                <a:sym typeface="Arial"/>
              </a:defRPr>
            </a:lvl5pPr>
            <a:lvl6pPr indent="0" lvl="5" marL="0" rtl="0" algn="l">
              <a:lnSpc>
                <a:spcPct val="100000"/>
              </a:lnSpc>
              <a:spcBef>
                <a:spcPts val="0"/>
              </a:spcBef>
              <a:buNone/>
              <a:defRPr sz="600">
                <a:solidFill>
                  <a:srgbClr val="888888"/>
                </a:solidFill>
                <a:latin typeface="Arial"/>
                <a:ea typeface="Arial"/>
                <a:cs typeface="Arial"/>
                <a:sym typeface="Arial"/>
              </a:defRPr>
            </a:lvl6pPr>
            <a:lvl7pPr indent="0" lvl="6" marL="0" rtl="0" algn="l">
              <a:lnSpc>
                <a:spcPct val="100000"/>
              </a:lnSpc>
              <a:spcBef>
                <a:spcPts val="0"/>
              </a:spcBef>
              <a:buNone/>
              <a:defRPr sz="600">
                <a:solidFill>
                  <a:srgbClr val="888888"/>
                </a:solidFill>
                <a:latin typeface="Arial"/>
                <a:ea typeface="Arial"/>
                <a:cs typeface="Arial"/>
                <a:sym typeface="Arial"/>
              </a:defRPr>
            </a:lvl7pPr>
            <a:lvl8pPr indent="0" lvl="7" marL="0" rtl="0" algn="l">
              <a:lnSpc>
                <a:spcPct val="100000"/>
              </a:lnSpc>
              <a:spcBef>
                <a:spcPts val="0"/>
              </a:spcBef>
              <a:buNone/>
              <a:defRPr sz="600">
                <a:solidFill>
                  <a:srgbClr val="888888"/>
                </a:solidFill>
                <a:latin typeface="Arial"/>
                <a:ea typeface="Arial"/>
                <a:cs typeface="Arial"/>
                <a:sym typeface="Arial"/>
              </a:defRPr>
            </a:lvl8pPr>
            <a:lvl9pPr indent="0" lvl="8" marL="0" rtl="0" algn="l">
              <a:lnSpc>
                <a:spcPct val="100000"/>
              </a:lnSpc>
              <a:spcBef>
                <a:spcPts val="0"/>
              </a:spcBef>
              <a:buNone/>
              <a:defRPr sz="6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two columns">
  <p:cSld name="Header and two columns">
    <p:spTree>
      <p:nvGrpSpPr>
        <p:cNvPr id="795" name="Shape 795"/>
        <p:cNvGrpSpPr/>
        <p:nvPr/>
      </p:nvGrpSpPr>
      <p:grpSpPr>
        <a:xfrm>
          <a:off x="0" y="0"/>
          <a:ext cx="0" cy="0"/>
          <a:chOff x="0" y="0"/>
          <a:chExt cx="0" cy="0"/>
        </a:xfrm>
      </p:grpSpPr>
      <p:sp>
        <p:nvSpPr>
          <p:cNvPr id="796" name="Google Shape;796;p80"/>
          <p:cNvSpPr txBox="1"/>
          <p:nvPr>
            <p:ph type="title"/>
          </p:nvPr>
        </p:nvSpPr>
        <p:spPr>
          <a:xfrm>
            <a:off x="359100" y="491400"/>
            <a:ext cx="8424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97" name="Google Shape;797;p80"/>
          <p:cNvSpPr txBox="1"/>
          <p:nvPr>
            <p:ph idx="1" type="body"/>
          </p:nvPr>
        </p:nvSpPr>
        <p:spPr>
          <a:xfrm>
            <a:off x="359569" y="1174499"/>
            <a:ext cx="4063800" cy="32334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798" name="Google Shape;798;p80"/>
          <p:cNvSpPr txBox="1"/>
          <p:nvPr>
            <p:ph idx="2" type="body"/>
          </p:nvPr>
        </p:nvSpPr>
        <p:spPr>
          <a:xfrm>
            <a:off x="4725939" y="1174499"/>
            <a:ext cx="4063800" cy="32334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799" name="Google Shape;799;p80"/>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rtl="0" algn="l">
              <a:lnSpc>
                <a:spcPct val="100000"/>
              </a:lnSpc>
              <a:spcBef>
                <a:spcPts val="0"/>
              </a:spcBef>
              <a:buNone/>
              <a:defRPr sz="600">
                <a:solidFill>
                  <a:srgbClr val="888888"/>
                </a:solidFill>
                <a:latin typeface="Arial"/>
                <a:ea typeface="Arial"/>
                <a:cs typeface="Arial"/>
                <a:sym typeface="Arial"/>
              </a:defRPr>
            </a:lvl1pPr>
            <a:lvl2pPr indent="0" lvl="1" marL="0" rtl="0" algn="l">
              <a:lnSpc>
                <a:spcPct val="100000"/>
              </a:lnSpc>
              <a:spcBef>
                <a:spcPts val="0"/>
              </a:spcBef>
              <a:buNone/>
              <a:defRPr sz="600">
                <a:solidFill>
                  <a:srgbClr val="888888"/>
                </a:solidFill>
                <a:latin typeface="Arial"/>
                <a:ea typeface="Arial"/>
                <a:cs typeface="Arial"/>
                <a:sym typeface="Arial"/>
              </a:defRPr>
            </a:lvl2pPr>
            <a:lvl3pPr indent="0" lvl="2" marL="0" rtl="0" algn="l">
              <a:lnSpc>
                <a:spcPct val="100000"/>
              </a:lnSpc>
              <a:spcBef>
                <a:spcPts val="0"/>
              </a:spcBef>
              <a:buNone/>
              <a:defRPr sz="600">
                <a:solidFill>
                  <a:srgbClr val="888888"/>
                </a:solidFill>
                <a:latin typeface="Arial"/>
                <a:ea typeface="Arial"/>
                <a:cs typeface="Arial"/>
                <a:sym typeface="Arial"/>
              </a:defRPr>
            </a:lvl3pPr>
            <a:lvl4pPr indent="0" lvl="3" marL="0" rtl="0" algn="l">
              <a:lnSpc>
                <a:spcPct val="100000"/>
              </a:lnSpc>
              <a:spcBef>
                <a:spcPts val="0"/>
              </a:spcBef>
              <a:buNone/>
              <a:defRPr sz="600">
                <a:solidFill>
                  <a:srgbClr val="888888"/>
                </a:solidFill>
                <a:latin typeface="Arial"/>
                <a:ea typeface="Arial"/>
                <a:cs typeface="Arial"/>
                <a:sym typeface="Arial"/>
              </a:defRPr>
            </a:lvl4pPr>
            <a:lvl5pPr indent="0" lvl="4" marL="0" rtl="0" algn="l">
              <a:lnSpc>
                <a:spcPct val="100000"/>
              </a:lnSpc>
              <a:spcBef>
                <a:spcPts val="0"/>
              </a:spcBef>
              <a:buNone/>
              <a:defRPr sz="600">
                <a:solidFill>
                  <a:srgbClr val="888888"/>
                </a:solidFill>
                <a:latin typeface="Arial"/>
                <a:ea typeface="Arial"/>
                <a:cs typeface="Arial"/>
                <a:sym typeface="Arial"/>
              </a:defRPr>
            </a:lvl5pPr>
            <a:lvl6pPr indent="0" lvl="5" marL="0" rtl="0" algn="l">
              <a:lnSpc>
                <a:spcPct val="100000"/>
              </a:lnSpc>
              <a:spcBef>
                <a:spcPts val="0"/>
              </a:spcBef>
              <a:buNone/>
              <a:defRPr sz="600">
                <a:solidFill>
                  <a:srgbClr val="888888"/>
                </a:solidFill>
                <a:latin typeface="Arial"/>
                <a:ea typeface="Arial"/>
                <a:cs typeface="Arial"/>
                <a:sym typeface="Arial"/>
              </a:defRPr>
            </a:lvl6pPr>
            <a:lvl7pPr indent="0" lvl="6" marL="0" rtl="0" algn="l">
              <a:lnSpc>
                <a:spcPct val="100000"/>
              </a:lnSpc>
              <a:spcBef>
                <a:spcPts val="0"/>
              </a:spcBef>
              <a:buNone/>
              <a:defRPr sz="600">
                <a:solidFill>
                  <a:srgbClr val="888888"/>
                </a:solidFill>
                <a:latin typeface="Arial"/>
                <a:ea typeface="Arial"/>
                <a:cs typeface="Arial"/>
                <a:sym typeface="Arial"/>
              </a:defRPr>
            </a:lvl7pPr>
            <a:lvl8pPr indent="0" lvl="7" marL="0" rtl="0" algn="l">
              <a:lnSpc>
                <a:spcPct val="100000"/>
              </a:lnSpc>
              <a:spcBef>
                <a:spcPts val="0"/>
              </a:spcBef>
              <a:buNone/>
              <a:defRPr sz="600">
                <a:solidFill>
                  <a:srgbClr val="888888"/>
                </a:solidFill>
                <a:latin typeface="Arial"/>
                <a:ea typeface="Arial"/>
                <a:cs typeface="Arial"/>
                <a:sym typeface="Arial"/>
              </a:defRPr>
            </a:lvl8pPr>
            <a:lvl9pPr indent="0" lvl="8" marL="0" rtl="0" algn="l">
              <a:lnSpc>
                <a:spcPct val="100000"/>
              </a:lnSpc>
              <a:spcBef>
                <a:spcPts val="0"/>
              </a:spcBef>
              <a:buNone/>
              <a:defRPr sz="6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 white logo" showMasterSp="0">
  <p:cSld name="Picture - white logo">
    <p:bg>
      <p:bgPr>
        <a:solidFill>
          <a:srgbClr val="D8D8D8"/>
        </a:solidFill>
      </p:bgPr>
    </p:bg>
    <p:spTree>
      <p:nvGrpSpPr>
        <p:cNvPr id="800" name="Shape 800"/>
        <p:cNvGrpSpPr/>
        <p:nvPr/>
      </p:nvGrpSpPr>
      <p:grpSpPr>
        <a:xfrm>
          <a:off x="0" y="0"/>
          <a:ext cx="0" cy="0"/>
          <a:chOff x="0" y="0"/>
          <a:chExt cx="0" cy="0"/>
        </a:xfrm>
      </p:grpSpPr>
      <p:sp>
        <p:nvSpPr>
          <p:cNvPr id="801" name="Google Shape;801;p81"/>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rtl="0" algn="l">
              <a:lnSpc>
                <a:spcPct val="100000"/>
              </a:lnSpc>
              <a:spcBef>
                <a:spcPts val="0"/>
              </a:spcBef>
              <a:buNone/>
              <a:defRPr sz="600">
                <a:solidFill>
                  <a:srgbClr val="888888"/>
                </a:solidFill>
                <a:latin typeface="Arial"/>
                <a:ea typeface="Arial"/>
                <a:cs typeface="Arial"/>
                <a:sym typeface="Arial"/>
              </a:defRPr>
            </a:lvl1pPr>
            <a:lvl2pPr indent="0" lvl="1" marL="0" rtl="0" algn="l">
              <a:lnSpc>
                <a:spcPct val="100000"/>
              </a:lnSpc>
              <a:spcBef>
                <a:spcPts val="0"/>
              </a:spcBef>
              <a:buNone/>
              <a:defRPr sz="600">
                <a:solidFill>
                  <a:srgbClr val="888888"/>
                </a:solidFill>
                <a:latin typeface="Arial"/>
                <a:ea typeface="Arial"/>
                <a:cs typeface="Arial"/>
                <a:sym typeface="Arial"/>
              </a:defRPr>
            </a:lvl2pPr>
            <a:lvl3pPr indent="0" lvl="2" marL="0" rtl="0" algn="l">
              <a:lnSpc>
                <a:spcPct val="100000"/>
              </a:lnSpc>
              <a:spcBef>
                <a:spcPts val="0"/>
              </a:spcBef>
              <a:buNone/>
              <a:defRPr sz="600">
                <a:solidFill>
                  <a:srgbClr val="888888"/>
                </a:solidFill>
                <a:latin typeface="Arial"/>
                <a:ea typeface="Arial"/>
                <a:cs typeface="Arial"/>
                <a:sym typeface="Arial"/>
              </a:defRPr>
            </a:lvl3pPr>
            <a:lvl4pPr indent="0" lvl="3" marL="0" rtl="0" algn="l">
              <a:lnSpc>
                <a:spcPct val="100000"/>
              </a:lnSpc>
              <a:spcBef>
                <a:spcPts val="0"/>
              </a:spcBef>
              <a:buNone/>
              <a:defRPr sz="600">
                <a:solidFill>
                  <a:srgbClr val="888888"/>
                </a:solidFill>
                <a:latin typeface="Arial"/>
                <a:ea typeface="Arial"/>
                <a:cs typeface="Arial"/>
                <a:sym typeface="Arial"/>
              </a:defRPr>
            </a:lvl4pPr>
            <a:lvl5pPr indent="0" lvl="4" marL="0" rtl="0" algn="l">
              <a:lnSpc>
                <a:spcPct val="100000"/>
              </a:lnSpc>
              <a:spcBef>
                <a:spcPts val="0"/>
              </a:spcBef>
              <a:buNone/>
              <a:defRPr sz="600">
                <a:solidFill>
                  <a:srgbClr val="888888"/>
                </a:solidFill>
                <a:latin typeface="Arial"/>
                <a:ea typeface="Arial"/>
                <a:cs typeface="Arial"/>
                <a:sym typeface="Arial"/>
              </a:defRPr>
            </a:lvl5pPr>
            <a:lvl6pPr indent="0" lvl="5" marL="0" rtl="0" algn="l">
              <a:lnSpc>
                <a:spcPct val="100000"/>
              </a:lnSpc>
              <a:spcBef>
                <a:spcPts val="0"/>
              </a:spcBef>
              <a:buNone/>
              <a:defRPr sz="600">
                <a:solidFill>
                  <a:srgbClr val="888888"/>
                </a:solidFill>
                <a:latin typeface="Arial"/>
                <a:ea typeface="Arial"/>
                <a:cs typeface="Arial"/>
                <a:sym typeface="Arial"/>
              </a:defRPr>
            </a:lvl6pPr>
            <a:lvl7pPr indent="0" lvl="6" marL="0" rtl="0" algn="l">
              <a:lnSpc>
                <a:spcPct val="100000"/>
              </a:lnSpc>
              <a:spcBef>
                <a:spcPts val="0"/>
              </a:spcBef>
              <a:buNone/>
              <a:defRPr sz="600">
                <a:solidFill>
                  <a:srgbClr val="888888"/>
                </a:solidFill>
                <a:latin typeface="Arial"/>
                <a:ea typeface="Arial"/>
                <a:cs typeface="Arial"/>
                <a:sym typeface="Arial"/>
              </a:defRPr>
            </a:lvl7pPr>
            <a:lvl8pPr indent="0" lvl="7" marL="0" rtl="0" algn="l">
              <a:lnSpc>
                <a:spcPct val="100000"/>
              </a:lnSpc>
              <a:spcBef>
                <a:spcPts val="0"/>
              </a:spcBef>
              <a:buNone/>
              <a:defRPr sz="600">
                <a:solidFill>
                  <a:srgbClr val="888888"/>
                </a:solidFill>
                <a:latin typeface="Arial"/>
                <a:ea typeface="Arial"/>
                <a:cs typeface="Arial"/>
                <a:sym typeface="Arial"/>
              </a:defRPr>
            </a:lvl8pPr>
            <a:lvl9pPr indent="0" lvl="8" marL="0" rtl="0" algn="l">
              <a:lnSpc>
                <a:spcPct val="100000"/>
              </a:lnSpc>
              <a:spcBef>
                <a:spcPts val="0"/>
              </a:spcBef>
              <a:buNone/>
              <a:defRPr sz="6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02" name="Google Shape;802;p81"/>
          <p:cNvSpPr/>
          <p:nvPr/>
        </p:nvSpPr>
        <p:spPr>
          <a:xfrm>
            <a:off x="8135095" y="4848800"/>
            <a:ext cx="817200" cy="1512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rtl="0" algn="l">
              <a:lnSpc>
                <a:spcPct val="113000"/>
              </a:lnSpc>
              <a:spcBef>
                <a:spcPts val="0"/>
              </a:spcBef>
              <a:spcAft>
                <a:spcPts val="0"/>
              </a:spcAft>
              <a:buNone/>
            </a:pPr>
            <a:r>
              <a:t/>
            </a:r>
            <a:endParaRPr sz="1100">
              <a:solidFill>
                <a:srgbClr val="595959"/>
              </a:solidFill>
            </a:endParaRPr>
          </a:p>
        </p:txBody>
      </p:sp>
      <p:sp>
        <p:nvSpPr>
          <p:cNvPr id="803" name="Google Shape;803;p81"/>
          <p:cNvSpPr txBox="1"/>
          <p:nvPr/>
        </p:nvSpPr>
        <p:spPr>
          <a:xfrm>
            <a:off x="8253413" y="255985"/>
            <a:ext cx="690600" cy="108600"/>
          </a:xfrm>
          <a:prstGeom prst="rect">
            <a:avLst/>
          </a:prstGeom>
          <a:noFill/>
          <a:ln>
            <a:noFill/>
          </a:ln>
        </p:spPr>
        <p:txBody>
          <a:bodyPr anchorCtr="0" anchor="t" bIns="0" lIns="0" spcFirstLastPara="1" rIns="0" wrap="square" tIns="0">
            <a:noAutofit/>
          </a:bodyPr>
          <a:lstStyle/>
          <a:p>
            <a:pPr indent="0" lvl="0" marL="0" marR="0" rtl="0" algn="ctr">
              <a:lnSpc>
                <a:spcPct val="113000"/>
              </a:lnSpc>
              <a:spcBef>
                <a:spcPts val="0"/>
              </a:spcBef>
              <a:spcAft>
                <a:spcPts val="0"/>
              </a:spcAft>
              <a:buClr>
                <a:srgbClr val="FE8F00"/>
              </a:buClr>
              <a:buSzPts val="700"/>
              <a:buFont typeface="Arial"/>
              <a:buNone/>
            </a:pPr>
            <a:r>
              <a:rPr b="1" lang="en" sz="700" u="none">
                <a:solidFill>
                  <a:srgbClr val="FE5000"/>
                </a:solidFill>
                <a:latin typeface="Arial"/>
                <a:ea typeface="Arial"/>
                <a:cs typeface="Arial"/>
                <a:sym typeface="Arial"/>
              </a:rPr>
              <a:t>Airbus Amber</a:t>
            </a:r>
            <a:endParaRPr b="1" sz="700" u="none">
              <a:solidFill>
                <a:srgbClr val="FE5000"/>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Divider">
    <p:bg>
      <p:bgPr>
        <a:solidFill>
          <a:schemeClr val="lt1"/>
        </a:solidFill>
      </p:bgPr>
    </p:bg>
    <p:spTree>
      <p:nvGrpSpPr>
        <p:cNvPr id="804" name="Shape 804"/>
        <p:cNvGrpSpPr/>
        <p:nvPr/>
      </p:nvGrpSpPr>
      <p:grpSpPr>
        <a:xfrm>
          <a:off x="0" y="0"/>
          <a:ext cx="0" cy="0"/>
          <a:chOff x="0" y="0"/>
          <a:chExt cx="0" cy="0"/>
        </a:xfrm>
      </p:grpSpPr>
      <p:pic>
        <p:nvPicPr>
          <p:cNvPr id="805" name="Google Shape;805;p82"/>
          <p:cNvPicPr preferRelativeResize="0"/>
          <p:nvPr/>
        </p:nvPicPr>
        <p:blipFill rotWithShape="1">
          <a:blip r:embed="rId2">
            <a:alphaModFix/>
          </a:blip>
          <a:srcRect b="13770" l="0" r="0" t="0"/>
          <a:stretch/>
        </p:blipFill>
        <p:spPr>
          <a:xfrm>
            <a:off x="0" y="0"/>
            <a:ext cx="9144000" cy="4435079"/>
          </a:xfrm>
          <a:prstGeom prst="rect">
            <a:avLst/>
          </a:prstGeom>
          <a:noFill/>
          <a:ln>
            <a:noFill/>
          </a:ln>
        </p:spPr>
      </p:pic>
      <p:sp>
        <p:nvSpPr>
          <p:cNvPr id="806" name="Google Shape;806;p82"/>
          <p:cNvSpPr txBox="1"/>
          <p:nvPr>
            <p:ph type="title"/>
          </p:nvPr>
        </p:nvSpPr>
        <p:spPr>
          <a:xfrm>
            <a:off x="2929346" y="1540970"/>
            <a:ext cx="5369100" cy="1029000"/>
          </a:xfrm>
          <a:prstGeom prst="rect">
            <a:avLst/>
          </a:prstGeom>
          <a:noFill/>
          <a:ln>
            <a:noFill/>
          </a:ln>
        </p:spPr>
        <p:txBody>
          <a:bodyPr anchorCtr="0" anchor="b"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07" name="Google Shape;807;p82"/>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rtl="0" algn="l">
              <a:lnSpc>
                <a:spcPct val="100000"/>
              </a:lnSpc>
              <a:spcBef>
                <a:spcPts val="0"/>
              </a:spcBef>
              <a:buNone/>
              <a:defRPr sz="600">
                <a:solidFill>
                  <a:srgbClr val="888888"/>
                </a:solidFill>
                <a:latin typeface="Arial"/>
                <a:ea typeface="Arial"/>
                <a:cs typeface="Arial"/>
                <a:sym typeface="Arial"/>
              </a:defRPr>
            </a:lvl1pPr>
            <a:lvl2pPr indent="0" lvl="1" marL="0" rtl="0" algn="l">
              <a:lnSpc>
                <a:spcPct val="100000"/>
              </a:lnSpc>
              <a:spcBef>
                <a:spcPts val="0"/>
              </a:spcBef>
              <a:buNone/>
              <a:defRPr sz="600">
                <a:solidFill>
                  <a:srgbClr val="888888"/>
                </a:solidFill>
                <a:latin typeface="Arial"/>
                <a:ea typeface="Arial"/>
                <a:cs typeface="Arial"/>
                <a:sym typeface="Arial"/>
              </a:defRPr>
            </a:lvl2pPr>
            <a:lvl3pPr indent="0" lvl="2" marL="0" rtl="0" algn="l">
              <a:lnSpc>
                <a:spcPct val="100000"/>
              </a:lnSpc>
              <a:spcBef>
                <a:spcPts val="0"/>
              </a:spcBef>
              <a:buNone/>
              <a:defRPr sz="600">
                <a:solidFill>
                  <a:srgbClr val="888888"/>
                </a:solidFill>
                <a:latin typeface="Arial"/>
                <a:ea typeface="Arial"/>
                <a:cs typeface="Arial"/>
                <a:sym typeface="Arial"/>
              </a:defRPr>
            </a:lvl3pPr>
            <a:lvl4pPr indent="0" lvl="3" marL="0" rtl="0" algn="l">
              <a:lnSpc>
                <a:spcPct val="100000"/>
              </a:lnSpc>
              <a:spcBef>
                <a:spcPts val="0"/>
              </a:spcBef>
              <a:buNone/>
              <a:defRPr sz="600">
                <a:solidFill>
                  <a:srgbClr val="888888"/>
                </a:solidFill>
                <a:latin typeface="Arial"/>
                <a:ea typeface="Arial"/>
                <a:cs typeface="Arial"/>
                <a:sym typeface="Arial"/>
              </a:defRPr>
            </a:lvl4pPr>
            <a:lvl5pPr indent="0" lvl="4" marL="0" rtl="0" algn="l">
              <a:lnSpc>
                <a:spcPct val="100000"/>
              </a:lnSpc>
              <a:spcBef>
                <a:spcPts val="0"/>
              </a:spcBef>
              <a:buNone/>
              <a:defRPr sz="600">
                <a:solidFill>
                  <a:srgbClr val="888888"/>
                </a:solidFill>
                <a:latin typeface="Arial"/>
                <a:ea typeface="Arial"/>
                <a:cs typeface="Arial"/>
                <a:sym typeface="Arial"/>
              </a:defRPr>
            </a:lvl5pPr>
            <a:lvl6pPr indent="0" lvl="5" marL="0" rtl="0" algn="l">
              <a:lnSpc>
                <a:spcPct val="100000"/>
              </a:lnSpc>
              <a:spcBef>
                <a:spcPts val="0"/>
              </a:spcBef>
              <a:buNone/>
              <a:defRPr sz="600">
                <a:solidFill>
                  <a:srgbClr val="888888"/>
                </a:solidFill>
                <a:latin typeface="Arial"/>
                <a:ea typeface="Arial"/>
                <a:cs typeface="Arial"/>
                <a:sym typeface="Arial"/>
              </a:defRPr>
            </a:lvl6pPr>
            <a:lvl7pPr indent="0" lvl="6" marL="0" rtl="0" algn="l">
              <a:lnSpc>
                <a:spcPct val="100000"/>
              </a:lnSpc>
              <a:spcBef>
                <a:spcPts val="0"/>
              </a:spcBef>
              <a:buNone/>
              <a:defRPr sz="600">
                <a:solidFill>
                  <a:srgbClr val="888888"/>
                </a:solidFill>
                <a:latin typeface="Arial"/>
                <a:ea typeface="Arial"/>
                <a:cs typeface="Arial"/>
                <a:sym typeface="Arial"/>
              </a:defRPr>
            </a:lvl7pPr>
            <a:lvl8pPr indent="0" lvl="7" marL="0" rtl="0" algn="l">
              <a:lnSpc>
                <a:spcPct val="100000"/>
              </a:lnSpc>
              <a:spcBef>
                <a:spcPts val="0"/>
              </a:spcBef>
              <a:buNone/>
              <a:defRPr sz="600">
                <a:solidFill>
                  <a:srgbClr val="888888"/>
                </a:solidFill>
                <a:latin typeface="Arial"/>
                <a:ea typeface="Arial"/>
                <a:cs typeface="Arial"/>
                <a:sym typeface="Arial"/>
              </a:defRPr>
            </a:lvl8pPr>
            <a:lvl9pPr indent="0" lvl="8" marL="0" rtl="0" algn="l">
              <a:lnSpc>
                <a:spcPct val="100000"/>
              </a:lnSpc>
              <a:spcBef>
                <a:spcPts val="0"/>
              </a:spcBef>
              <a:buNone/>
              <a:defRPr sz="6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08" name="Google Shape;808;p82"/>
          <p:cNvSpPr txBox="1"/>
          <p:nvPr/>
        </p:nvSpPr>
        <p:spPr>
          <a:xfrm>
            <a:off x="8253413" y="255985"/>
            <a:ext cx="690600" cy="108600"/>
          </a:xfrm>
          <a:prstGeom prst="rect">
            <a:avLst/>
          </a:prstGeom>
          <a:noFill/>
          <a:ln>
            <a:noFill/>
          </a:ln>
        </p:spPr>
        <p:txBody>
          <a:bodyPr anchorCtr="0" anchor="t" bIns="0" lIns="0" spcFirstLastPara="1" rIns="0" wrap="square" tIns="0">
            <a:noAutofit/>
          </a:bodyPr>
          <a:lstStyle/>
          <a:p>
            <a:pPr indent="0" lvl="0" marL="0" marR="0" rtl="0" algn="ctr">
              <a:lnSpc>
                <a:spcPct val="113000"/>
              </a:lnSpc>
              <a:spcBef>
                <a:spcPts val="0"/>
              </a:spcBef>
              <a:spcAft>
                <a:spcPts val="0"/>
              </a:spcAft>
              <a:buClr>
                <a:srgbClr val="FE8F00"/>
              </a:buClr>
              <a:buSzPts val="700"/>
              <a:buFont typeface="Arial"/>
              <a:buNone/>
            </a:pPr>
            <a:r>
              <a:rPr b="1" lang="en" sz="700" u="none">
                <a:solidFill>
                  <a:srgbClr val="FE5000"/>
                </a:solidFill>
                <a:latin typeface="Arial"/>
                <a:ea typeface="Arial"/>
                <a:cs typeface="Arial"/>
                <a:sym typeface="Arial"/>
              </a:rPr>
              <a:t>Airbus Amber</a:t>
            </a:r>
            <a:endParaRPr b="1" sz="700" u="none">
              <a:solidFill>
                <a:srgbClr val="FE5000"/>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ith copyright/disclaimer" showMasterSp="0">
  <p:cSld name="Closing slide with copyright/disclaimer">
    <p:bg>
      <p:bgPr>
        <a:solidFill>
          <a:schemeClr val="dk2"/>
        </a:solidFill>
      </p:bgPr>
    </p:bg>
    <p:spTree>
      <p:nvGrpSpPr>
        <p:cNvPr id="809" name="Shape 809"/>
        <p:cNvGrpSpPr/>
        <p:nvPr/>
      </p:nvGrpSpPr>
      <p:grpSpPr>
        <a:xfrm>
          <a:off x="0" y="0"/>
          <a:ext cx="0" cy="0"/>
          <a:chOff x="0" y="0"/>
          <a:chExt cx="0" cy="0"/>
        </a:xfrm>
      </p:grpSpPr>
      <p:pic>
        <p:nvPicPr>
          <p:cNvPr descr="ThankYou_Grid_Portrait.png" id="810" name="Google Shape;810;p83"/>
          <p:cNvPicPr preferRelativeResize="0"/>
          <p:nvPr/>
        </p:nvPicPr>
        <p:blipFill rotWithShape="1">
          <a:blip r:embed="rId2">
            <a:alphaModFix/>
          </a:blip>
          <a:srcRect b="0" l="0" r="0" t="0"/>
          <a:stretch/>
        </p:blipFill>
        <p:spPr>
          <a:xfrm>
            <a:off x="0" y="488886"/>
            <a:ext cx="9144901" cy="3504341"/>
          </a:xfrm>
          <a:prstGeom prst="rect">
            <a:avLst/>
          </a:prstGeom>
          <a:noFill/>
          <a:ln>
            <a:noFill/>
          </a:ln>
        </p:spPr>
      </p:pic>
      <p:sp>
        <p:nvSpPr>
          <p:cNvPr id="811" name="Google Shape;811;p83"/>
          <p:cNvSpPr txBox="1"/>
          <p:nvPr>
            <p:ph idx="1" type="body"/>
          </p:nvPr>
        </p:nvSpPr>
        <p:spPr>
          <a:xfrm>
            <a:off x="2914685" y="2224895"/>
            <a:ext cx="4880400" cy="342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900"/>
              <a:buNone/>
              <a:defRPr sz="1900">
                <a:solidFill>
                  <a:schemeClr val="lt1"/>
                </a:solidFill>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grpSp>
        <p:nvGrpSpPr>
          <p:cNvPr id="812" name="Google Shape;812;p83"/>
          <p:cNvGrpSpPr/>
          <p:nvPr/>
        </p:nvGrpSpPr>
        <p:grpSpPr>
          <a:xfrm>
            <a:off x="0" y="2060235"/>
            <a:ext cx="9144900" cy="46575"/>
            <a:chOff x="0" y="3606831"/>
            <a:chExt cx="12193200" cy="62100"/>
          </a:xfrm>
        </p:grpSpPr>
        <p:sp>
          <p:nvSpPr>
            <p:cNvPr id="813" name="Google Shape;813;p83"/>
            <p:cNvSpPr/>
            <p:nvPr/>
          </p:nvSpPr>
          <p:spPr>
            <a:xfrm>
              <a:off x="0" y="3606831"/>
              <a:ext cx="12193200" cy="21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000">
                <a:solidFill>
                  <a:srgbClr val="000000"/>
                </a:solidFill>
                <a:latin typeface="Arial"/>
                <a:ea typeface="Arial"/>
                <a:cs typeface="Arial"/>
                <a:sym typeface="Arial"/>
              </a:endParaRPr>
            </a:p>
          </p:txBody>
        </p:sp>
        <p:sp>
          <p:nvSpPr>
            <p:cNvPr id="814" name="Google Shape;814;p83"/>
            <p:cNvSpPr/>
            <p:nvPr/>
          </p:nvSpPr>
          <p:spPr>
            <a:xfrm>
              <a:off x="3886247" y="3606831"/>
              <a:ext cx="8305800" cy="621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000">
                <a:solidFill>
                  <a:srgbClr val="000000"/>
                </a:solidFill>
                <a:latin typeface="Arial"/>
                <a:ea typeface="Arial"/>
                <a:cs typeface="Arial"/>
                <a:sym typeface="Arial"/>
              </a:endParaRPr>
            </a:p>
          </p:txBody>
        </p:sp>
      </p:grpSp>
      <p:pic>
        <p:nvPicPr>
          <p:cNvPr id="815" name="Google Shape;815;p83"/>
          <p:cNvPicPr preferRelativeResize="0"/>
          <p:nvPr/>
        </p:nvPicPr>
        <p:blipFill rotWithShape="1">
          <a:blip r:embed="rId3">
            <a:alphaModFix/>
          </a:blip>
          <a:srcRect b="0" l="0" r="0" t="0"/>
          <a:stretch/>
        </p:blipFill>
        <p:spPr>
          <a:xfrm>
            <a:off x="8135095" y="4848800"/>
            <a:ext cx="817126" cy="151547"/>
          </a:xfrm>
          <a:prstGeom prst="rect">
            <a:avLst/>
          </a:prstGeom>
          <a:noFill/>
          <a:ln>
            <a:noFill/>
          </a:ln>
        </p:spPr>
      </p:pic>
      <p:sp>
        <p:nvSpPr>
          <p:cNvPr id="816" name="Google Shape;816;p83"/>
          <p:cNvSpPr txBox="1"/>
          <p:nvPr/>
        </p:nvSpPr>
        <p:spPr>
          <a:xfrm>
            <a:off x="8253413" y="255985"/>
            <a:ext cx="690600" cy="108600"/>
          </a:xfrm>
          <a:prstGeom prst="rect">
            <a:avLst/>
          </a:prstGeom>
          <a:noFill/>
          <a:ln>
            <a:noFill/>
          </a:ln>
        </p:spPr>
        <p:txBody>
          <a:bodyPr anchorCtr="0" anchor="t" bIns="0" lIns="0" spcFirstLastPara="1" rIns="0" wrap="square" tIns="0">
            <a:noAutofit/>
          </a:bodyPr>
          <a:lstStyle/>
          <a:p>
            <a:pPr indent="0" lvl="0" marL="0" marR="0" rtl="0" algn="ctr">
              <a:lnSpc>
                <a:spcPct val="113000"/>
              </a:lnSpc>
              <a:spcBef>
                <a:spcPts val="0"/>
              </a:spcBef>
              <a:spcAft>
                <a:spcPts val="0"/>
              </a:spcAft>
              <a:buClr>
                <a:srgbClr val="FFFFFF"/>
              </a:buClr>
              <a:buSzPts val="700"/>
              <a:buFont typeface="Arial"/>
              <a:buNone/>
            </a:pPr>
            <a:r>
              <a:rPr b="1" lang="en" sz="700">
                <a:solidFill>
                  <a:srgbClr val="FFFFFF"/>
                </a:solidFill>
                <a:latin typeface="Arial"/>
                <a:ea typeface="Arial"/>
                <a:cs typeface="Arial"/>
                <a:sym typeface="Arial"/>
              </a:rPr>
              <a:t>Airbus Amber</a:t>
            </a:r>
            <a:endParaRPr b="1" sz="700">
              <a:solidFill>
                <a:srgbClr val="FFFFF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817" name="Shape 817"/>
        <p:cNvGrpSpPr/>
        <p:nvPr/>
      </p:nvGrpSpPr>
      <p:grpSpPr>
        <a:xfrm>
          <a:off x="0" y="0"/>
          <a:ext cx="0" cy="0"/>
          <a:chOff x="0" y="0"/>
          <a:chExt cx="0" cy="0"/>
        </a:xfrm>
      </p:grpSpPr>
      <p:sp>
        <p:nvSpPr>
          <p:cNvPr id="818" name="Google Shape;818;p84"/>
          <p:cNvSpPr txBox="1"/>
          <p:nvPr>
            <p:ph type="title"/>
          </p:nvPr>
        </p:nvSpPr>
        <p:spPr>
          <a:xfrm>
            <a:off x="359100" y="491400"/>
            <a:ext cx="8424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19" name="Google Shape;819;p84"/>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rtl="0" algn="l">
              <a:lnSpc>
                <a:spcPct val="100000"/>
              </a:lnSpc>
              <a:spcBef>
                <a:spcPts val="0"/>
              </a:spcBef>
              <a:buNone/>
              <a:defRPr sz="600">
                <a:solidFill>
                  <a:srgbClr val="888888"/>
                </a:solidFill>
                <a:latin typeface="Arial"/>
                <a:ea typeface="Arial"/>
                <a:cs typeface="Arial"/>
                <a:sym typeface="Arial"/>
              </a:defRPr>
            </a:lvl1pPr>
            <a:lvl2pPr indent="0" lvl="1" marL="0" rtl="0" algn="l">
              <a:lnSpc>
                <a:spcPct val="100000"/>
              </a:lnSpc>
              <a:spcBef>
                <a:spcPts val="0"/>
              </a:spcBef>
              <a:buNone/>
              <a:defRPr sz="600">
                <a:solidFill>
                  <a:srgbClr val="888888"/>
                </a:solidFill>
                <a:latin typeface="Arial"/>
                <a:ea typeface="Arial"/>
                <a:cs typeface="Arial"/>
                <a:sym typeface="Arial"/>
              </a:defRPr>
            </a:lvl2pPr>
            <a:lvl3pPr indent="0" lvl="2" marL="0" rtl="0" algn="l">
              <a:lnSpc>
                <a:spcPct val="100000"/>
              </a:lnSpc>
              <a:spcBef>
                <a:spcPts val="0"/>
              </a:spcBef>
              <a:buNone/>
              <a:defRPr sz="600">
                <a:solidFill>
                  <a:srgbClr val="888888"/>
                </a:solidFill>
                <a:latin typeface="Arial"/>
                <a:ea typeface="Arial"/>
                <a:cs typeface="Arial"/>
                <a:sym typeface="Arial"/>
              </a:defRPr>
            </a:lvl3pPr>
            <a:lvl4pPr indent="0" lvl="3" marL="0" rtl="0" algn="l">
              <a:lnSpc>
                <a:spcPct val="100000"/>
              </a:lnSpc>
              <a:spcBef>
                <a:spcPts val="0"/>
              </a:spcBef>
              <a:buNone/>
              <a:defRPr sz="600">
                <a:solidFill>
                  <a:srgbClr val="888888"/>
                </a:solidFill>
                <a:latin typeface="Arial"/>
                <a:ea typeface="Arial"/>
                <a:cs typeface="Arial"/>
                <a:sym typeface="Arial"/>
              </a:defRPr>
            </a:lvl4pPr>
            <a:lvl5pPr indent="0" lvl="4" marL="0" rtl="0" algn="l">
              <a:lnSpc>
                <a:spcPct val="100000"/>
              </a:lnSpc>
              <a:spcBef>
                <a:spcPts val="0"/>
              </a:spcBef>
              <a:buNone/>
              <a:defRPr sz="600">
                <a:solidFill>
                  <a:srgbClr val="888888"/>
                </a:solidFill>
                <a:latin typeface="Arial"/>
                <a:ea typeface="Arial"/>
                <a:cs typeface="Arial"/>
                <a:sym typeface="Arial"/>
              </a:defRPr>
            </a:lvl5pPr>
            <a:lvl6pPr indent="0" lvl="5" marL="0" rtl="0" algn="l">
              <a:lnSpc>
                <a:spcPct val="100000"/>
              </a:lnSpc>
              <a:spcBef>
                <a:spcPts val="0"/>
              </a:spcBef>
              <a:buNone/>
              <a:defRPr sz="600">
                <a:solidFill>
                  <a:srgbClr val="888888"/>
                </a:solidFill>
                <a:latin typeface="Arial"/>
                <a:ea typeface="Arial"/>
                <a:cs typeface="Arial"/>
                <a:sym typeface="Arial"/>
              </a:defRPr>
            </a:lvl6pPr>
            <a:lvl7pPr indent="0" lvl="6" marL="0" rtl="0" algn="l">
              <a:lnSpc>
                <a:spcPct val="100000"/>
              </a:lnSpc>
              <a:spcBef>
                <a:spcPts val="0"/>
              </a:spcBef>
              <a:buNone/>
              <a:defRPr sz="600">
                <a:solidFill>
                  <a:srgbClr val="888888"/>
                </a:solidFill>
                <a:latin typeface="Arial"/>
                <a:ea typeface="Arial"/>
                <a:cs typeface="Arial"/>
                <a:sym typeface="Arial"/>
              </a:defRPr>
            </a:lvl7pPr>
            <a:lvl8pPr indent="0" lvl="7" marL="0" rtl="0" algn="l">
              <a:lnSpc>
                <a:spcPct val="100000"/>
              </a:lnSpc>
              <a:spcBef>
                <a:spcPts val="0"/>
              </a:spcBef>
              <a:buNone/>
              <a:defRPr sz="600">
                <a:solidFill>
                  <a:srgbClr val="888888"/>
                </a:solidFill>
                <a:latin typeface="Arial"/>
                <a:ea typeface="Arial"/>
                <a:cs typeface="Arial"/>
                <a:sym typeface="Arial"/>
              </a:defRPr>
            </a:lvl8pPr>
            <a:lvl9pPr indent="0" lvl="8" marL="0" rtl="0" algn="l">
              <a:lnSpc>
                <a:spcPct val="100000"/>
              </a:lnSpc>
              <a:spcBef>
                <a:spcPts val="0"/>
              </a:spcBef>
              <a:buNone/>
              <a:defRPr sz="6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p:cSld name="Leer">
    <p:spTree>
      <p:nvGrpSpPr>
        <p:cNvPr id="820" name="Shape 820"/>
        <p:cNvGrpSpPr/>
        <p:nvPr/>
      </p:nvGrpSpPr>
      <p:grpSpPr>
        <a:xfrm>
          <a:off x="0" y="0"/>
          <a:ext cx="0" cy="0"/>
          <a:chOff x="0" y="0"/>
          <a:chExt cx="0" cy="0"/>
        </a:xfrm>
      </p:grpSpPr>
      <p:sp>
        <p:nvSpPr>
          <p:cNvPr id="821" name="Google Shape;821;p85"/>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rtl="0" algn="l">
              <a:lnSpc>
                <a:spcPct val="100000"/>
              </a:lnSpc>
              <a:spcBef>
                <a:spcPts val="0"/>
              </a:spcBef>
              <a:buNone/>
              <a:defRPr sz="600">
                <a:solidFill>
                  <a:srgbClr val="888888"/>
                </a:solidFill>
                <a:latin typeface="Arial"/>
                <a:ea typeface="Arial"/>
                <a:cs typeface="Arial"/>
                <a:sym typeface="Arial"/>
              </a:defRPr>
            </a:lvl1pPr>
            <a:lvl2pPr indent="0" lvl="1" marL="0" rtl="0" algn="l">
              <a:lnSpc>
                <a:spcPct val="100000"/>
              </a:lnSpc>
              <a:spcBef>
                <a:spcPts val="0"/>
              </a:spcBef>
              <a:buNone/>
              <a:defRPr sz="600">
                <a:solidFill>
                  <a:srgbClr val="888888"/>
                </a:solidFill>
                <a:latin typeface="Arial"/>
                <a:ea typeface="Arial"/>
                <a:cs typeface="Arial"/>
                <a:sym typeface="Arial"/>
              </a:defRPr>
            </a:lvl2pPr>
            <a:lvl3pPr indent="0" lvl="2" marL="0" rtl="0" algn="l">
              <a:lnSpc>
                <a:spcPct val="100000"/>
              </a:lnSpc>
              <a:spcBef>
                <a:spcPts val="0"/>
              </a:spcBef>
              <a:buNone/>
              <a:defRPr sz="600">
                <a:solidFill>
                  <a:srgbClr val="888888"/>
                </a:solidFill>
                <a:latin typeface="Arial"/>
                <a:ea typeface="Arial"/>
                <a:cs typeface="Arial"/>
                <a:sym typeface="Arial"/>
              </a:defRPr>
            </a:lvl3pPr>
            <a:lvl4pPr indent="0" lvl="3" marL="0" rtl="0" algn="l">
              <a:lnSpc>
                <a:spcPct val="100000"/>
              </a:lnSpc>
              <a:spcBef>
                <a:spcPts val="0"/>
              </a:spcBef>
              <a:buNone/>
              <a:defRPr sz="600">
                <a:solidFill>
                  <a:srgbClr val="888888"/>
                </a:solidFill>
                <a:latin typeface="Arial"/>
                <a:ea typeface="Arial"/>
                <a:cs typeface="Arial"/>
                <a:sym typeface="Arial"/>
              </a:defRPr>
            </a:lvl4pPr>
            <a:lvl5pPr indent="0" lvl="4" marL="0" rtl="0" algn="l">
              <a:lnSpc>
                <a:spcPct val="100000"/>
              </a:lnSpc>
              <a:spcBef>
                <a:spcPts val="0"/>
              </a:spcBef>
              <a:buNone/>
              <a:defRPr sz="600">
                <a:solidFill>
                  <a:srgbClr val="888888"/>
                </a:solidFill>
                <a:latin typeface="Arial"/>
                <a:ea typeface="Arial"/>
                <a:cs typeface="Arial"/>
                <a:sym typeface="Arial"/>
              </a:defRPr>
            </a:lvl5pPr>
            <a:lvl6pPr indent="0" lvl="5" marL="0" rtl="0" algn="l">
              <a:lnSpc>
                <a:spcPct val="100000"/>
              </a:lnSpc>
              <a:spcBef>
                <a:spcPts val="0"/>
              </a:spcBef>
              <a:buNone/>
              <a:defRPr sz="600">
                <a:solidFill>
                  <a:srgbClr val="888888"/>
                </a:solidFill>
                <a:latin typeface="Arial"/>
                <a:ea typeface="Arial"/>
                <a:cs typeface="Arial"/>
                <a:sym typeface="Arial"/>
              </a:defRPr>
            </a:lvl6pPr>
            <a:lvl7pPr indent="0" lvl="6" marL="0" rtl="0" algn="l">
              <a:lnSpc>
                <a:spcPct val="100000"/>
              </a:lnSpc>
              <a:spcBef>
                <a:spcPts val="0"/>
              </a:spcBef>
              <a:buNone/>
              <a:defRPr sz="600">
                <a:solidFill>
                  <a:srgbClr val="888888"/>
                </a:solidFill>
                <a:latin typeface="Arial"/>
                <a:ea typeface="Arial"/>
                <a:cs typeface="Arial"/>
                <a:sym typeface="Arial"/>
              </a:defRPr>
            </a:lvl7pPr>
            <a:lvl8pPr indent="0" lvl="7" marL="0" rtl="0" algn="l">
              <a:lnSpc>
                <a:spcPct val="100000"/>
              </a:lnSpc>
              <a:spcBef>
                <a:spcPts val="0"/>
              </a:spcBef>
              <a:buNone/>
              <a:defRPr sz="600">
                <a:solidFill>
                  <a:srgbClr val="888888"/>
                </a:solidFill>
                <a:latin typeface="Arial"/>
                <a:ea typeface="Arial"/>
                <a:cs typeface="Arial"/>
                <a:sym typeface="Arial"/>
              </a:defRPr>
            </a:lvl8pPr>
            <a:lvl9pPr indent="0" lvl="8" marL="0" rtl="0" algn="l">
              <a:lnSpc>
                <a:spcPct val="100000"/>
              </a:lnSpc>
              <a:spcBef>
                <a:spcPts val="0"/>
              </a:spcBef>
              <a:buNone/>
              <a:defRPr sz="6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showMasterSp="0">
  <p:cSld name="OBJECT_1">
    <p:bg>
      <p:bgPr>
        <a:solidFill>
          <a:schemeClr val="lt1"/>
        </a:solidFill>
      </p:bgPr>
    </p:bg>
    <p:spTree>
      <p:nvGrpSpPr>
        <p:cNvPr id="822" name="Shape 822"/>
        <p:cNvGrpSpPr/>
        <p:nvPr/>
      </p:nvGrpSpPr>
      <p:grpSpPr>
        <a:xfrm>
          <a:off x="0" y="0"/>
          <a:ext cx="0" cy="0"/>
          <a:chOff x="0" y="0"/>
          <a:chExt cx="0" cy="0"/>
        </a:xfrm>
      </p:grpSpPr>
      <p:pic>
        <p:nvPicPr>
          <p:cNvPr id="823" name="Google Shape;823;p86"/>
          <p:cNvPicPr preferRelativeResize="0"/>
          <p:nvPr/>
        </p:nvPicPr>
        <p:blipFill rotWithShape="1">
          <a:blip r:embed="rId2">
            <a:alphaModFix/>
          </a:blip>
          <a:srcRect b="0" l="0" r="0" t="0"/>
          <a:stretch/>
        </p:blipFill>
        <p:spPr>
          <a:xfrm>
            <a:off x="0" y="0"/>
            <a:ext cx="1359564" cy="5143503"/>
          </a:xfrm>
          <a:prstGeom prst="rect">
            <a:avLst/>
          </a:prstGeom>
          <a:noFill/>
          <a:ln>
            <a:noFill/>
          </a:ln>
        </p:spPr>
      </p:pic>
      <p:sp>
        <p:nvSpPr>
          <p:cNvPr id="824" name="Google Shape;824;p86"/>
          <p:cNvSpPr txBox="1"/>
          <p:nvPr>
            <p:ph type="title"/>
          </p:nvPr>
        </p:nvSpPr>
        <p:spPr>
          <a:xfrm>
            <a:off x="1673606" y="535229"/>
            <a:ext cx="4152300" cy="443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900"/>
              <a:buNone/>
              <a:defRPr b="0" i="0" sz="2900">
                <a:solidFill>
                  <a:srgbClr val="00477A"/>
                </a:solidFill>
                <a:latin typeface="Helvetica Neue"/>
                <a:ea typeface="Helvetica Neue"/>
                <a:cs typeface="Helvetica Neue"/>
                <a:sym typeface="Helvetica Neu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25" name="Google Shape;825;p86"/>
          <p:cNvSpPr txBox="1"/>
          <p:nvPr>
            <p:ph idx="1" type="body"/>
          </p:nvPr>
        </p:nvSpPr>
        <p:spPr>
          <a:xfrm>
            <a:off x="457200" y="1183005"/>
            <a:ext cx="82296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826" name="Google Shape;826;p86"/>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sz="1400">
                <a:solidFill>
                  <a:srgbClr val="888888"/>
                </a:solidFill>
              </a:defRPr>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827" name="Google Shape;827;p86"/>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sz="1400">
                <a:solidFill>
                  <a:srgbClr val="888888"/>
                </a:solidFill>
              </a:defRPr>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828" name="Google Shape;828;p86"/>
          <p:cNvSpPr txBox="1"/>
          <p:nvPr>
            <p:ph idx="12" type="sldNum"/>
          </p:nvPr>
        </p:nvSpPr>
        <p:spPr>
          <a:xfrm>
            <a:off x="6583680" y="4783455"/>
            <a:ext cx="2103000" cy="924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
        <p:nvSpPr>
          <p:cNvPr id="829" name="Google Shape;829;p86"/>
          <p:cNvSpPr txBox="1"/>
          <p:nvPr/>
        </p:nvSpPr>
        <p:spPr>
          <a:xfrm>
            <a:off x="8253413" y="198835"/>
            <a:ext cx="690600" cy="108600"/>
          </a:xfrm>
          <a:prstGeom prst="rect">
            <a:avLst/>
          </a:prstGeom>
          <a:noFill/>
          <a:ln>
            <a:noFill/>
          </a:ln>
        </p:spPr>
        <p:txBody>
          <a:bodyPr anchorCtr="0" anchor="t" bIns="0" lIns="0" spcFirstLastPara="1" rIns="0" wrap="square" tIns="0">
            <a:noAutofit/>
          </a:bodyPr>
          <a:lstStyle/>
          <a:p>
            <a:pPr indent="0" lvl="0" marL="0" marR="0" rtl="0" algn="r">
              <a:lnSpc>
                <a:spcPct val="113000"/>
              </a:lnSpc>
              <a:spcBef>
                <a:spcPts val="0"/>
              </a:spcBef>
              <a:spcAft>
                <a:spcPts val="0"/>
              </a:spcAft>
              <a:buClr>
                <a:srgbClr val="FE8F00"/>
              </a:buClr>
              <a:buSzPts val="700"/>
              <a:buFont typeface="Arial"/>
              <a:buNone/>
            </a:pPr>
            <a:r>
              <a:rPr lang="en" sz="700" u="none">
                <a:solidFill>
                  <a:schemeClr val="dk1"/>
                </a:solidFill>
              </a:rPr>
              <a:t>Airbus Amber</a:t>
            </a:r>
            <a:endParaRPr sz="700" u="none">
              <a:solidFill>
                <a:schemeClr val="dk1"/>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content 3">
  <p:cSld name="Header and content_3">
    <p:spTree>
      <p:nvGrpSpPr>
        <p:cNvPr id="830" name="Shape 830"/>
        <p:cNvGrpSpPr/>
        <p:nvPr/>
      </p:nvGrpSpPr>
      <p:grpSpPr>
        <a:xfrm>
          <a:off x="0" y="0"/>
          <a:ext cx="0" cy="0"/>
          <a:chOff x="0" y="0"/>
          <a:chExt cx="0" cy="0"/>
        </a:xfrm>
      </p:grpSpPr>
      <p:sp>
        <p:nvSpPr>
          <p:cNvPr id="831" name="Google Shape;831;p87"/>
          <p:cNvSpPr txBox="1"/>
          <p:nvPr>
            <p:ph type="title"/>
          </p:nvPr>
        </p:nvSpPr>
        <p:spPr>
          <a:xfrm>
            <a:off x="359100" y="491400"/>
            <a:ext cx="8424000" cy="6750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2" name="Google Shape;832;p87"/>
          <p:cNvSpPr txBox="1"/>
          <p:nvPr>
            <p:ph idx="1" type="body"/>
          </p:nvPr>
        </p:nvSpPr>
        <p:spPr>
          <a:xfrm>
            <a:off x="359100" y="1174458"/>
            <a:ext cx="8424000" cy="32634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833" name="Google Shape;833;p87"/>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rtl="0" algn="l">
              <a:lnSpc>
                <a:spcPct val="100000"/>
              </a:lnSpc>
              <a:spcBef>
                <a:spcPts val="0"/>
              </a:spcBef>
              <a:buNone/>
              <a:defRPr sz="600">
                <a:solidFill>
                  <a:srgbClr val="888888"/>
                </a:solidFill>
                <a:latin typeface="Arial"/>
                <a:ea typeface="Arial"/>
                <a:cs typeface="Arial"/>
                <a:sym typeface="Arial"/>
              </a:defRPr>
            </a:lvl1pPr>
            <a:lvl2pPr indent="0" lvl="1" marL="0" rtl="0" algn="l">
              <a:lnSpc>
                <a:spcPct val="100000"/>
              </a:lnSpc>
              <a:spcBef>
                <a:spcPts val="0"/>
              </a:spcBef>
              <a:buNone/>
              <a:defRPr sz="600">
                <a:solidFill>
                  <a:srgbClr val="888888"/>
                </a:solidFill>
                <a:latin typeface="Arial"/>
                <a:ea typeface="Arial"/>
                <a:cs typeface="Arial"/>
                <a:sym typeface="Arial"/>
              </a:defRPr>
            </a:lvl2pPr>
            <a:lvl3pPr indent="0" lvl="2" marL="0" rtl="0" algn="l">
              <a:lnSpc>
                <a:spcPct val="100000"/>
              </a:lnSpc>
              <a:spcBef>
                <a:spcPts val="0"/>
              </a:spcBef>
              <a:buNone/>
              <a:defRPr sz="600">
                <a:solidFill>
                  <a:srgbClr val="888888"/>
                </a:solidFill>
                <a:latin typeface="Arial"/>
                <a:ea typeface="Arial"/>
                <a:cs typeface="Arial"/>
                <a:sym typeface="Arial"/>
              </a:defRPr>
            </a:lvl3pPr>
            <a:lvl4pPr indent="0" lvl="3" marL="0" rtl="0" algn="l">
              <a:lnSpc>
                <a:spcPct val="100000"/>
              </a:lnSpc>
              <a:spcBef>
                <a:spcPts val="0"/>
              </a:spcBef>
              <a:buNone/>
              <a:defRPr sz="600">
                <a:solidFill>
                  <a:srgbClr val="888888"/>
                </a:solidFill>
                <a:latin typeface="Arial"/>
                <a:ea typeface="Arial"/>
                <a:cs typeface="Arial"/>
                <a:sym typeface="Arial"/>
              </a:defRPr>
            </a:lvl4pPr>
            <a:lvl5pPr indent="0" lvl="4" marL="0" rtl="0" algn="l">
              <a:lnSpc>
                <a:spcPct val="100000"/>
              </a:lnSpc>
              <a:spcBef>
                <a:spcPts val="0"/>
              </a:spcBef>
              <a:buNone/>
              <a:defRPr sz="600">
                <a:solidFill>
                  <a:srgbClr val="888888"/>
                </a:solidFill>
                <a:latin typeface="Arial"/>
                <a:ea typeface="Arial"/>
                <a:cs typeface="Arial"/>
                <a:sym typeface="Arial"/>
              </a:defRPr>
            </a:lvl5pPr>
            <a:lvl6pPr indent="0" lvl="5" marL="0" rtl="0" algn="l">
              <a:lnSpc>
                <a:spcPct val="100000"/>
              </a:lnSpc>
              <a:spcBef>
                <a:spcPts val="0"/>
              </a:spcBef>
              <a:buNone/>
              <a:defRPr sz="600">
                <a:solidFill>
                  <a:srgbClr val="888888"/>
                </a:solidFill>
                <a:latin typeface="Arial"/>
                <a:ea typeface="Arial"/>
                <a:cs typeface="Arial"/>
                <a:sym typeface="Arial"/>
              </a:defRPr>
            </a:lvl6pPr>
            <a:lvl7pPr indent="0" lvl="6" marL="0" rtl="0" algn="l">
              <a:lnSpc>
                <a:spcPct val="100000"/>
              </a:lnSpc>
              <a:spcBef>
                <a:spcPts val="0"/>
              </a:spcBef>
              <a:buNone/>
              <a:defRPr sz="600">
                <a:solidFill>
                  <a:srgbClr val="888888"/>
                </a:solidFill>
                <a:latin typeface="Arial"/>
                <a:ea typeface="Arial"/>
                <a:cs typeface="Arial"/>
                <a:sym typeface="Arial"/>
              </a:defRPr>
            </a:lvl7pPr>
            <a:lvl8pPr indent="0" lvl="7" marL="0" rtl="0" algn="l">
              <a:lnSpc>
                <a:spcPct val="100000"/>
              </a:lnSpc>
              <a:spcBef>
                <a:spcPts val="0"/>
              </a:spcBef>
              <a:buNone/>
              <a:defRPr sz="600">
                <a:solidFill>
                  <a:srgbClr val="888888"/>
                </a:solidFill>
                <a:latin typeface="Arial"/>
                <a:ea typeface="Arial"/>
                <a:cs typeface="Arial"/>
                <a:sym typeface="Arial"/>
              </a:defRPr>
            </a:lvl8pPr>
            <a:lvl9pPr indent="0" lvl="8" marL="0" rtl="0" algn="l">
              <a:lnSpc>
                <a:spcPct val="100000"/>
              </a:lnSpc>
              <a:spcBef>
                <a:spcPts val="0"/>
              </a:spcBef>
              <a:buNone/>
              <a:defRPr sz="6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34" name="Google Shape;834;p87"/>
          <p:cNvSpPr txBox="1"/>
          <p:nvPr>
            <p:ph idx="11" type="ftr"/>
          </p:nvPr>
        </p:nvSpPr>
        <p:spPr>
          <a:xfrm>
            <a:off x="1331711" y="4833000"/>
            <a:ext cx="5252100" cy="1620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100"/>
              <a:buNone/>
              <a:defRPr sz="600">
                <a:solidFill>
                  <a:srgbClr val="888888"/>
                </a:solidFill>
                <a:latin typeface="Arial"/>
                <a:ea typeface="Arial"/>
                <a:cs typeface="Arial"/>
                <a:sym typeface="Aria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35" name="Google Shape;835;p87"/>
          <p:cNvSpPr txBox="1"/>
          <p:nvPr>
            <p:ph idx="10" type="dt"/>
          </p:nvPr>
        </p:nvSpPr>
        <p:spPr>
          <a:xfrm>
            <a:off x="597960" y="4833000"/>
            <a:ext cx="711000" cy="1620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100"/>
              <a:buNone/>
              <a:defRPr sz="600">
                <a:solidFill>
                  <a:srgbClr val="888888"/>
                </a:solidFill>
                <a:latin typeface="Arial"/>
                <a:ea typeface="Arial"/>
                <a:cs typeface="Arial"/>
                <a:sym typeface="Aria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36" name="Google Shape;836;p87"/>
          <p:cNvSpPr txBox="1"/>
          <p:nvPr/>
        </p:nvSpPr>
        <p:spPr>
          <a:xfrm>
            <a:off x="8253413" y="255985"/>
            <a:ext cx="690600" cy="108600"/>
          </a:xfrm>
          <a:prstGeom prst="rect">
            <a:avLst/>
          </a:prstGeom>
          <a:noFill/>
          <a:ln>
            <a:noFill/>
          </a:ln>
        </p:spPr>
        <p:txBody>
          <a:bodyPr anchorCtr="0" anchor="t" bIns="0" lIns="0" spcFirstLastPara="1" rIns="0" wrap="square" tIns="0">
            <a:noAutofit/>
          </a:bodyPr>
          <a:lstStyle/>
          <a:p>
            <a:pPr indent="0" lvl="0" marL="0" marR="0" rtl="0" algn="r">
              <a:lnSpc>
                <a:spcPct val="113000"/>
              </a:lnSpc>
              <a:spcBef>
                <a:spcPts val="0"/>
              </a:spcBef>
              <a:spcAft>
                <a:spcPts val="0"/>
              </a:spcAft>
              <a:buClr>
                <a:srgbClr val="FE8F00"/>
              </a:buClr>
              <a:buSzPts val="700"/>
              <a:buFont typeface="Arial"/>
              <a:buNone/>
            </a:pPr>
            <a:r>
              <a:rPr b="1" lang="en" sz="700">
                <a:solidFill>
                  <a:srgbClr val="FE8F00"/>
                </a:solidFill>
                <a:latin typeface="Arial"/>
                <a:ea typeface="Arial"/>
                <a:cs typeface="Arial"/>
                <a:sym typeface="Arial"/>
              </a:rPr>
              <a:t>[ Airbus Amber ]</a:t>
            </a:r>
            <a:endParaRPr b="1" sz="700">
              <a:solidFill>
                <a:srgbClr val="FE8F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content with take away">
  <p:cSld name="Header and content_1">
    <p:spTree>
      <p:nvGrpSpPr>
        <p:cNvPr id="837" name="Shape 837"/>
        <p:cNvGrpSpPr/>
        <p:nvPr/>
      </p:nvGrpSpPr>
      <p:grpSpPr>
        <a:xfrm>
          <a:off x="0" y="0"/>
          <a:ext cx="0" cy="0"/>
          <a:chOff x="0" y="0"/>
          <a:chExt cx="0" cy="0"/>
        </a:xfrm>
      </p:grpSpPr>
      <p:sp>
        <p:nvSpPr>
          <p:cNvPr id="838" name="Google Shape;838;p88"/>
          <p:cNvSpPr txBox="1"/>
          <p:nvPr>
            <p:ph type="title"/>
          </p:nvPr>
        </p:nvSpPr>
        <p:spPr>
          <a:xfrm>
            <a:off x="359100" y="205650"/>
            <a:ext cx="8424000" cy="4185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9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9" name="Google Shape;839;p88"/>
          <p:cNvSpPr txBox="1"/>
          <p:nvPr>
            <p:ph idx="1" type="body"/>
          </p:nvPr>
        </p:nvSpPr>
        <p:spPr>
          <a:xfrm>
            <a:off x="359100" y="1036968"/>
            <a:ext cx="8424000" cy="3400800"/>
          </a:xfrm>
          <a:prstGeom prst="rect">
            <a:avLst/>
          </a:prstGeom>
          <a:noFill/>
          <a:ln>
            <a:noFill/>
          </a:ln>
        </p:spPr>
        <p:txBody>
          <a:bodyPr anchorCtr="0" anchor="t" bIns="0" lIns="0" spcFirstLastPara="1" rIns="0" wrap="square" tIns="0">
            <a:noAutofit/>
          </a:bodyPr>
          <a:lstStyle>
            <a:lvl1pPr indent="-317500" lvl="0" marL="457200" rtl="0" algn="l">
              <a:lnSpc>
                <a:spcPct val="113000"/>
              </a:lnSpc>
              <a:spcBef>
                <a:spcPts val="0"/>
              </a:spcBef>
              <a:spcAft>
                <a:spcPts val="0"/>
              </a:spcAft>
              <a:buClr>
                <a:srgbClr val="595959"/>
              </a:buClr>
              <a:buSzPts val="1400"/>
              <a:buChar char="•"/>
              <a:defRPr/>
            </a:lvl1pPr>
            <a:lvl2pPr indent="-317500" lvl="1" marL="914400" rtl="0" algn="l">
              <a:lnSpc>
                <a:spcPct val="113000"/>
              </a:lnSpc>
              <a:spcBef>
                <a:spcPts val="0"/>
              </a:spcBef>
              <a:spcAft>
                <a:spcPts val="0"/>
              </a:spcAft>
              <a:buClr>
                <a:srgbClr val="595959"/>
              </a:buClr>
              <a:buSzPts val="1400"/>
              <a:buChar char="–"/>
              <a:defRPr/>
            </a:lvl2pPr>
            <a:lvl3pPr indent="-317500" lvl="2" marL="1371600" rtl="0" algn="l">
              <a:lnSpc>
                <a:spcPct val="113000"/>
              </a:lnSpc>
              <a:spcBef>
                <a:spcPts val="0"/>
              </a:spcBef>
              <a:spcAft>
                <a:spcPts val="0"/>
              </a:spcAft>
              <a:buClr>
                <a:srgbClr val="595959"/>
              </a:buClr>
              <a:buSzPts val="1400"/>
              <a:buChar char="–"/>
              <a:defRPr/>
            </a:lvl3pPr>
            <a:lvl4pPr indent="-317500" lvl="3" marL="1828800" rtl="0" algn="l">
              <a:lnSpc>
                <a:spcPct val="113000"/>
              </a:lnSpc>
              <a:spcBef>
                <a:spcPts val="0"/>
              </a:spcBef>
              <a:spcAft>
                <a:spcPts val="0"/>
              </a:spcAft>
              <a:buClr>
                <a:srgbClr val="595959"/>
              </a:buClr>
              <a:buSzPts val="1400"/>
              <a:buChar char="–"/>
              <a:defRPr/>
            </a:lvl4pPr>
            <a:lvl5pPr indent="-317500" lvl="4" marL="2286000" rtl="0" algn="l">
              <a:lnSpc>
                <a:spcPct val="113000"/>
              </a:lnSpc>
              <a:spcBef>
                <a:spcPts val="0"/>
              </a:spcBef>
              <a:spcAft>
                <a:spcPts val="0"/>
              </a:spcAft>
              <a:buClr>
                <a:srgbClr val="595959"/>
              </a:buClr>
              <a:buSzPts val="1400"/>
              <a:buChar char="–"/>
              <a:defRPr/>
            </a:lvl5pPr>
            <a:lvl6pPr indent="-317500" lvl="5" marL="2743200" rtl="0" algn="l">
              <a:lnSpc>
                <a:spcPct val="113000"/>
              </a:lnSpc>
              <a:spcBef>
                <a:spcPts val="0"/>
              </a:spcBef>
              <a:spcAft>
                <a:spcPts val="0"/>
              </a:spcAft>
              <a:buClr>
                <a:srgbClr val="595959"/>
              </a:buClr>
              <a:buSzPts val="1400"/>
              <a:buChar char="–"/>
              <a:defRPr/>
            </a:lvl6pPr>
            <a:lvl7pPr indent="-317500" lvl="6" marL="3200400" rtl="0" algn="l">
              <a:lnSpc>
                <a:spcPct val="113000"/>
              </a:lnSpc>
              <a:spcBef>
                <a:spcPts val="0"/>
              </a:spcBef>
              <a:spcAft>
                <a:spcPts val="0"/>
              </a:spcAft>
              <a:buClr>
                <a:srgbClr val="595959"/>
              </a:buClr>
              <a:buSzPts val="1400"/>
              <a:buChar char="–"/>
              <a:defRPr/>
            </a:lvl7pPr>
            <a:lvl8pPr indent="-317500" lvl="7" marL="3657600" rtl="0" algn="l">
              <a:lnSpc>
                <a:spcPct val="113000"/>
              </a:lnSpc>
              <a:spcBef>
                <a:spcPts val="0"/>
              </a:spcBef>
              <a:spcAft>
                <a:spcPts val="0"/>
              </a:spcAft>
              <a:buClr>
                <a:srgbClr val="595959"/>
              </a:buClr>
              <a:buSzPts val="1400"/>
              <a:buChar char="–"/>
              <a:defRPr/>
            </a:lvl8pPr>
            <a:lvl9pPr indent="-317500" lvl="8" marL="4114800" rtl="0" algn="l">
              <a:lnSpc>
                <a:spcPct val="113000"/>
              </a:lnSpc>
              <a:spcBef>
                <a:spcPts val="0"/>
              </a:spcBef>
              <a:spcAft>
                <a:spcPts val="0"/>
              </a:spcAft>
              <a:buClr>
                <a:srgbClr val="595959"/>
              </a:buClr>
              <a:buSzPts val="1400"/>
              <a:buChar char="–"/>
              <a:defRPr/>
            </a:lvl9pPr>
          </a:lstStyle>
          <a:p/>
        </p:txBody>
      </p:sp>
      <p:sp>
        <p:nvSpPr>
          <p:cNvPr id="840" name="Google Shape;840;p88"/>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rtl="0" algn="l">
              <a:lnSpc>
                <a:spcPct val="100000"/>
              </a:lnSpc>
              <a:spcBef>
                <a:spcPts val="0"/>
              </a:spcBef>
              <a:buNone/>
              <a:defRPr sz="600">
                <a:solidFill>
                  <a:srgbClr val="888888"/>
                </a:solidFill>
                <a:latin typeface="Arial"/>
                <a:ea typeface="Arial"/>
                <a:cs typeface="Arial"/>
                <a:sym typeface="Arial"/>
              </a:defRPr>
            </a:lvl1pPr>
            <a:lvl2pPr indent="0" lvl="1" marL="0" rtl="0" algn="l">
              <a:lnSpc>
                <a:spcPct val="100000"/>
              </a:lnSpc>
              <a:spcBef>
                <a:spcPts val="0"/>
              </a:spcBef>
              <a:buNone/>
              <a:defRPr sz="600">
                <a:solidFill>
                  <a:srgbClr val="888888"/>
                </a:solidFill>
                <a:latin typeface="Arial"/>
                <a:ea typeface="Arial"/>
                <a:cs typeface="Arial"/>
                <a:sym typeface="Arial"/>
              </a:defRPr>
            </a:lvl2pPr>
            <a:lvl3pPr indent="0" lvl="2" marL="0" rtl="0" algn="l">
              <a:lnSpc>
                <a:spcPct val="100000"/>
              </a:lnSpc>
              <a:spcBef>
                <a:spcPts val="0"/>
              </a:spcBef>
              <a:buNone/>
              <a:defRPr sz="600">
                <a:solidFill>
                  <a:srgbClr val="888888"/>
                </a:solidFill>
                <a:latin typeface="Arial"/>
                <a:ea typeface="Arial"/>
                <a:cs typeface="Arial"/>
                <a:sym typeface="Arial"/>
              </a:defRPr>
            </a:lvl3pPr>
            <a:lvl4pPr indent="0" lvl="3" marL="0" rtl="0" algn="l">
              <a:lnSpc>
                <a:spcPct val="100000"/>
              </a:lnSpc>
              <a:spcBef>
                <a:spcPts val="0"/>
              </a:spcBef>
              <a:buNone/>
              <a:defRPr sz="600">
                <a:solidFill>
                  <a:srgbClr val="888888"/>
                </a:solidFill>
                <a:latin typeface="Arial"/>
                <a:ea typeface="Arial"/>
                <a:cs typeface="Arial"/>
                <a:sym typeface="Arial"/>
              </a:defRPr>
            </a:lvl4pPr>
            <a:lvl5pPr indent="0" lvl="4" marL="0" rtl="0" algn="l">
              <a:lnSpc>
                <a:spcPct val="100000"/>
              </a:lnSpc>
              <a:spcBef>
                <a:spcPts val="0"/>
              </a:spcBef>
              <a:buNone/>
              <a:defRPr sz="600">
                <a:solidFill>
                  <a:srgbClr val="888888"/>
                </a:solidFill>
                <a:latin typeface="Arial"/>
                <a:ea typeface="Arial"/>
                <a:cs typeface="Arial"/>
                <a:sym typeface="Arial"/>
              </a:defRPr>
            </a:lvl5pPr>
            <a:lvl6pPr indent="0" lvl="5" marL="0" rtl="0" algn="l">
              <a:lnSpc>
                <a:spcPct val="100000"/>
              </a:lnSpc>
              <a:spcBef>
                <a:spcPts val="0"/>
              </a:spcBef>
              <a:buNone/>
              <a:defRPr sz="600">
                <a:solidFill>
                  <a:srgbClr val="888888"/>
                </a:solidFill>
                <a:latin typeface="Arial"/>
                <a:ea typeface="Arial"/>
                <a:cs typeface="Arial"/>
                <a:sym typeface="Arial"/>
              </a:defRPr>
            </a:lvl6pPr>
            <a:lvl7pPr indent="0" lvl="6" marL="0" rtl="0" algn="l">
              <a:lnSpc>
                <a:spcPct val="100000"/>
              </a:lnSpc>
              <a:spcBef>
                <a:spcPts val="0"/>
              </a:spcBef>
              <a:buNone/>
              <a:defRPr sz="600">
                <a:solidFill>
                  <a:srgbClr val="888888"/>
                </a:solidFill>
                <a:latin typeface="Arial"/>
                <a:ea typeface="Arial"/>
                <a:cs typeface="Arial"/>
                <a:sym typeface="Arial"/>
              </a:defRPr>
            </a:lvl7pPr>
            <a:lvl8pPr indent="0" lvl="7" marL="0" rtl="0" algn="l">
              <a:lnSpc>
                <a:spcPct val="100000"/>
              </a:lnSpc>
              <a:spcBef>
                <a:spcPts val="0"/>
              </a:spcBef>
              <a:buNone/>
              <a:defRPr sz="600">
                <a:solidFill>
                  <a:srgbClr val="888888"/>
                </a:solidFill>
                <a:latin typeface="Arial"/>
                <a:ea typeface="Arial"/>
                <a:cs typeface="Arial"/>
                <a:sym typeface="Arial"/>
              </a:defRPr>
            </a:lvl8pPr>
            <a:lvl9pPr indent="0" lvl="8" marL="0" rtl="0" algn="l">
              <a:lnSpc>
                <a:spcPct val="100000"/>
              </a:lnSpc>
              <a:spcBef>
                <a:spcPts val="0"/>
              </a:spcBef>
              <a:buNone/>
              <a:defRPr sz="6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41" name="Google Shape;841;p88"/>
          <p:cNvSpPr txBox="1"/>
          <p:nvPr>
            <p:ph idx="2" type="subTitle"/>
          </p:nvPr>
        </p:nvSpPr>
        <p:spPr>
          <a:xfrm>
            <a:off x="0" y="4473656"/>
            <a:ext cx="9144000" cy="323700"/>
          </a:xfrm>
          <a:prstGeom prst="rect">
            <a:avLst/>
          </a:prstGeom>
          <a:solidFill>
            <a:schemeClr val="dk2"/>
          </a:solidFill>
        </p:spPr>
        <p:txBody>
          <a:bodyPr anchorCtr="0" anchor="ctr" bIns="0" lIns="0" spcFirstLastPara="1" rIns="0" wrap="square" tIns="0">
            <a:noAutofit/>
          </a:bodyPr>
          <a:lstStyle>
            <a:lvl1pPr lvl="0" rtl="0" algn="ctr">
              <a:spcBef>
                <a:spcPts val="0"/>
              </a:spcBef>
              <a:spcAft>
                <a:spcPts val="0"/>
              </a:spcAft>
              <a:buClr>
                <a:srgbClr val="FFFFFF"/>
              </a:buClr>
              <a:buSzPts val="1400"/>
              <a:buNone/>
              <a:defRPr b="1" sz="1400">
                <a:solidFill>
                  <a:srgbClr val="FFFFFF"/>
                </a:solidFill>
              </a:defRPr>
            </a:lvl1pPr>
            <a:lvl2pPr lvl="1" rtl="0" algn="ctr">
              <a:spcBef>
                <a:spcPts val="0"/>
              </a:spcBef>
              <a:spcAft>
                <a:spcPts val="0"/>
              </a:spcAft>
              <a:buClr>
                <a:srgbClr val="FFFFFF"/>
              </a:buClr>
              <a:buSzPts val="1400"/>
              <a:buNone/>
              <a:defRPr b="1" sz="1400">
                <a:solidFill>
                  <a:srgbClr val="FFFFFF"/>
                </a:solidFill>
              </a:defRPr>
            </a:lvl2pPr>
            <a:lvl3pPr lvl="2" rtl="0" algn="ctr">
              <a:spcBef>
                <a:spcPts val="0"/>
              </a:spcBef>
              <a:spcAft>
                <a:spcPts val="0"/>
              </a:spcAft>
              <a:buClr>
                <a:srgbClr val="FFFFFF"/>
              </a:buClr>
              <a:buSzPts val="1400"/>
              <a:buNone/>
              <a:defRPr b="1" sz="1400">
                <a:solidFill>
                  <a:srgbClr val="FFFFFF"/>
                </a:solidFill>
              </a:defRPr>
            </a:lvl3pPr>
            <a:lvl4pPr lvl="3" rtl="0" algn="ctr">
              <a:spcBef>
                <a:spcPts val="0"/>
              </a:spcBef>
              <a:spcAft>
                <a:spcPts val="0"/>
              </a:spcAft>
              <a:buClr>
                <a:srgbClr val="FFFFFF"/>
              </a:buClr>
              <a:buSzPts val="1400"/>
              <a:buNone/>
              <a:defRPr b="1" sz="1400">
                <a:solidFill>
                  <a:srgbClr val="FFFFFF"/>
                </a:solidFill>
              </a:defRPr>
            </a:lvl4pPr>
            <a:lvl5pPr lvl="4" rtl="0" algn="ctr">
              <a:spcBef>
                <a:spcPts val="0"/>
              </a:spcBef>
              <a:spcAft>
                <a:spcPts val="0"/>
              </a:spcAft>
              <a:buClr>
                <a:srgbClr val="FFFFFF"/>
              </a:buClr>
              <a:buSzPts val="1400"/>
              <a:buNone/>
              <a:defRPr b="1" sz="1400">
                <a:solidFill>
                  <a:srgbClr val="FFFFFF"/>
                </a:solidFill>
              </a:defRPr>
            </a:lvl5pPr>
            <a:lvl6pPr lvl="5" rtl="0" algn="ctr">
              <a:spcBef>
                <a:spcPts val="0"/>
              </a:spcBef>
              <a:spcAft>
                <a:spcPts val="0"/>
              </a:spcAft>
              <a:buClr>
                <a:srgbClr val="FFFFFF"/>
              </a:buClr>
              <a:buSzPts val="1400"/>
              <a:buNone/>
              <a:defRPr b="1" sz="1400">
                <a:solidFill>
                  <a:srgbClr val="FFFFFF"/>
                </a:solidFill>
              </a:defRPr>
            </a:lvl6pPr>
            <a:lvl7pPr lvl="6" rtl="0" algn="ctr">
              <a:spcBef>
                <a:spcPts val="0"/>
              </a:spcBef>
              <a:spcAft>
                <a:spcPts val="0"/>
              </a:spcAft>
              <a:buClr>
                <a:srgbClr val="FFFFFF"/>
              </a:buClr>
              <a:buSzPts val="1400"/>
              <a:buNone/>
              <a:defRPr b="1" sz="1400">
                <a:solidFill>
                  <a:srgbClr val="FFFFFF"/>
                </a:solidFill>
              </a:defRPr>
            </a:lvl7pPr>
            <a:lvl8pPr lvl="7" rtl="0" algn="ctr">
              <a:spcBef>
                <a:spcPts val="0"/>
              </a:spcBef>
              <a:spcAft>
                <a:spcPts val="0"/>
              </a:spcAft>
              <a:buClr>
                <a:srgbClr val="FFFFFF"/>
              </a:buClr>
              <a:buSzPts val="1400"/>
              <a:buNone/>
              <a:defRPr b="1" sz="1400">
                <a:solidFill>
                  <a:srgbClr val="FFFFFF"/>
                </a:solidFill>
              </a:defRPr>
            </a:lvl8pPr>
            <a:lvl9pPr lvl="8" rtl="0" algn="ctr">
              <a:spcBef>
                <a:spcPts val="0"/>
              </a:spcBef>
              <a:spcAft>
                <a:spcPts val="0"/>
              </a:spcAft>
              <a:buClr>
                <a:srgbClr val="FFFFFF"/>
              </a:buClr>
              <a:buSzPts val="1400"/>
              <a:buNone/>
              <a:defRPr b="1" sz="1400">
                <a:solidFill>
                  <a:srgbClr val="FFFFFF"/>
                </a:solidFil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842" name="Shape 842"/>
        <p:cNvGrpSpPr/>
        <p:nvPr/>
      </p:nvGrpSpPr>
      <p:grpSpPr>
        <a:xfrm>
          <a:off x="0" y="0"/>
          <a:ext cx="0" cy="0"/>
          <a:chOff x="0" y="0"/>
          <a:chExt cx="0" cy="0"/>
        </a:xfrm>
      </p:grpSpPr>
      <p:sp>
        <p:nvSpPr>
          <p:cNvPr id="843" name="Google Shape;843;p89"/>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44" name="Google Shape;844;p89"/>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45" name="Google Shape;845;p89"/>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Only-TB">
  <p:cSld name="Title-Only-TB">
    <p:spTree>
      <p:nvGrpSpPr>
        <p:cNvPr id="846" name="Shape 846"/>
        <p:cNvGrpSpPr/>
        <p:nvPr/>
      </p:nvGrpSpPr>
      <p:grpSpPr>
        <a:xfrm>
          <a:off x="0" y="0"/>
          <a:ext cx="0" cy="0"/>
          <a:chOff x="0" y="0"/>
          <a:chExt cx="0" cy="0"/>
        </a:xfrm>
      </p:grpSpPr>
      <p:sp>
        <p:nvSpPr>
          <p:cNvPr id="847" name="Google Shape;847;p90"/>
          <p:cNvSpPr txBox="1"/>
          <p:nvPr>
            <p:ph idx="12" type="sldNum"/>
          </p:nvPr>
        </p:nvSpPr>
        <p:spPr>
          <a:xfrm>
            <a:off x="354282" y="4833000"/>
            <a:ext cx="220800" cy="1620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1pPr>
            <a:lvl2pPr indent="0" lvl="1"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2pPr>
            <a:lvl3pPr indent="0" lvl="2"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3pPr>
            <a:lvl4pPr indent="0" lvl="3"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4pPr>
            <a:lvl5pPr indent="0" lvl="4"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5pPr>
            <a:lvl6pPr indent="0" lvl="5"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6pPr>
            <a:lvl7pPr indent="0" lvl="6"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7pPr>
            <a:lvl8pPr indent="0" lvl="7"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8pPr>
            <a:lvl9pPr indent="0" lvl="8"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Only-TB 1">
  <p:cSld name="Title-Only-TB_1">
    <p:spTree>
      <p:nvGrpSpPr>
        <p:cNvPr id="848" name="Shape 848"/>
        <p:cNvGrpSpPr/>
        <p:nvPr/>
      </p:nvGrpSpPr>
      <p:grpSpPr>
        <a:xfrm>
          <a:off x="0" y="0"/>
          <a:ext cx="0" cy="0"/>
          <a:chOff x="0" y="0"/>
          <a:chExt cx="0" cy="0"/>
        </a:xfrm>
      </p:grpSpPr>
      <p:sp>
        <p:nvSpPr>
          <p:cNvPr id="849" name="Google Shape;849;p91"/>
          <p:cNvSpPr txBox="1"/>
          <p:nvPr>
            <p:ph idx="12" type="sldNum"/>
          </p:nvPr>
        </p:nvSpPr>
        <p:spPr>
          <a:xfrm>
            <a:off x="354282" y="4833000"/>
            <a:ext cx="220800" cy="1620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1pPr>
            <a:lvl2pPr indent="0" lvl="1"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2pPr>
            <a:lvl3pPr indent="0" lvl="2"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3pPr>
            <a:lvl4pPr indent="0" lvl="3"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4pPr>
            <a:lvl5pPr indent="0" lvl="4"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5pPr>
            <a:lvl6pPr indent="0" lvl="5"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6pPr>
            <a:lvl7pPr indent="0" lvl="6"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7pPr>
            <a:lvl8pPr indent="0" lvl="7"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8pPr>
            <a:lvl9pPr indent="0" lvl="8" marL="0" marR="0" rtl="0" algn="l">
              <a:lnSpc>
                <a:spcPct val="100000"/>
              </a:lnSpc>
              <a:spcBef>
                <a:spcPts val="0"/>
              </a:spcBef>
              <a:spcAft>
                <a:spcPts val="0"/>
              </a:spcAft>
              <a:buClr>
                <a:srgbClr val="595959"/>
              </a:buClr>
              <a:buSzPts val="600"/>
              <a:buFont typeface="Arial"/>
              <a:buNone/>
              <a:defRPr b="0" i="0" sz="600" u="none" cap="none" strike="noStrike">
                <a:solidFill>
                  <a:srgbClr val="59595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Only-TB 2">
  <p:cSld name="Title-Only-TB_2">
    <p:spTree>
      <p:nvGrpSpPr>
        <p:cNvPr id="850" name="Shape 850"/>
        <p:cNvGrpSpPr/>
        <p:nvPr/>
      </p:nvGrpSpPr>
      <p:grpSpPr>
        <a:xfrm>
          <a:off x="0" y="0"/>
          <a:ext cx="0" cy="0"/>
          <a:chOff x="0" y="0"/>
          <a:chExt cx="0" cy="0"/>
        </a:xfrm>
      </p:grpSpPr>
      <p:sp>
        <p:nvSpPr>
          <p:cNvPr id="851" name="Google Shape;851;p92"/>
          <p:cNvSpPr txBox="1"/>
          <p:nvPr>
            <p:ph type="title"/>
          </p:nvPr>
        </p:nvSpPr>
        <p:spPr>
          <a:xfrm>
            <a:off x="428961" y="250088"/>
            <a:ext cx="6525900" cy="660900"/>
          </a:xfrm>
          <a:prstGeom prst="rect">
            <a:avLst/>
          </a:prstGeom>
          <a:noFill/>
          <a:ln>
            <a:noFill/>
          </a:ln>
        </p:spPr>
        <p:txBody>
          <a:bodyPr anchorCtr="0" anchor="t" bIns="68625" lIns="68625" spcFirstLastPara="1" rIns="68625" wrap="square" tIns="68625">
            <a:noAutofit/>
          </a:bodyPr>
          <a:lstStyle>
            <a:lvl1pPr lvl="0" rtl="0" algn="l">
              <a:lnSpc>
                <a:spcPct val="110000"/>
              </a:lnSpc>
              <a:spcBef>
                <a:spcPts val="0"/>
              </a:spcBef>
              <a:spcAft>
                <a:spcPts val="0"/>
              </a:spcAft>
              <a:buClr>
                <a:schemeClr val="dk2"/>
              </a:buClr>
              <a:buSzPts val="1700"/>
              <a:buNone/>
              <a:defRPr/>
            </a:lvl1pPr>
            <a:lvl2pPr lvl="1" rtl="0" algn="l">
              <a:lnSpc>
                <a:spcPct val="110000"/>
              </a:lnSpc>
              <a:spcBef>
                <a:spcPts val="0"/>
              </a:spcBef>
              <a:spcAft>
                <a:spcPts val="0"/>
              </a:spcAft>
              <a:buClr>
                <a:schemeClr val="accent1"/>
              </a:buClr>
              <a:buSzPts val="1100"/>
              <a:buFont typeface="Arial"/>
              <a:buNone/>
              <a:defRPr/>
            </a:lvl2pPr>
            <a:lvl3pPr lvl="2" rtl="0" algn="l">
              <a:lnSpc>
                <a:spcPct val="110000"/>
              </a:lnSpc>
              <a:spcBef>
                <a:spcPts val="0"/>
              </a:spcBef>
              <a:spcAft>
                <a:spcPts val="0"/>
              </a:spcAft>
              <a:buClr>
                <a:schemeClr val="accent1"/>
              </a:buClr>
              <a:buSzPts val="1100"/>
              <a:buFont typeface="Arial"/>
              <a:buNone/>
              <a:defRPr/>
            </a:lvl3pPr>
            <a:lvl4pPr lvl="3" rtl="0" algn="l">
              <a:lnSpc>
                <a:spcPct val="110000"/>
              </a:lnSpc>
              <a:spcBef>
                <a:spcPts val="0"/>
              </a:spcBef>
              <a:spcAft>
                <a:spcPts val="0"/>
              </a:spcAft>
              <a:buClr>
                <a:schemeClr val="accent1"/>
              </a:buClr>
              <a:buSzPts val="1100"/>
              <a:buFont typeface="Arial"/>
              <a:buNone/>
              <a:defRPr/>
            </a:lvl4pPr>
            <a:lvl5pPr lvl="4" rtl="0" algn="l">
              <a:lnSpc>
                <a:spcPct val="110000"/>
              </a:lnSpc>
              <a:spcBef>
                <a:spcPts val="0"/>
              </a:spcBef>
              <a:spcAft>
                <a:spcPts val="0"/>
              </a:spcAft>
              <a:buClr>
                <a:schemeClr val="accent1"/>
              </a:buClr>
              <a:buSzPts val="1100"/>
              <a:buFont typeface="Arial"/>
              <a:buNone/>
              <a:defRPr/>
            </a:lvl5pPr>
            <a:lvl6pPr lvl="5" rtl="0" algn="l">
              <a:lnSpc>
                <a:spcPct val="110000"/>
              </a:lnSpc>
              <a:spcBef>
                <a:spcPts val="0"/>
              </a:spcBef>
              <a:spcAft>
                <a:spcPts val="0"/>
              </a:spcAft>
              <a:buClr>
                <a:schemeClr val="accent1"/>
              </a:buClr>
              <a:buSzPts val="1100"/>
              <a:buFont typeface="Arial"/>
              <a:buNone/>
              <a:defRPr/>
            </a:lvl6pPr>
            <a:lvl7pPr lvl="6" rtl="0" algn="l">
              <a:lnSpc>
                <a:spcPct val="110000"/>
              </a:lnSpc>
              <a:spcBef>
                <a:spcPts val="0"/>
              </a:spcBef>
              <a:spcAft>
                <a:spcPts val="0"/>
              </a:spcAft>
              <a:buClr>
                <a:schemeClr val="accent1"/>
              </a:buClr>
              <a:buSzPts val="1100"/>
              <a:buFont typeface="Arial"/>
              <a:buNone/>
              <a:defRPr/>
            </a:lvl7pPr>
            <a:lvl8pPr lvl="7" rtl="0" algn="l">
              <a:lnSpc>
                <a:spcPct val="110000"/>
              </a:lnSpc>
              <a:spcBef>
                <a:spcPts val="0"/>
              </a:spcBef>
              <a:spcAft>
                <a:spcPts val="0"/>
              </a:spcAft>
              <a:buClr>
                <a:schemeClr val="accent1"/>
              </a:buClr>
              <a:buSzPts val="1100"/>
              <a:buFont typeface="Arial"/>
              <a:buNone/>
              <a:defRPr/>
            </a:lvl8pPr>
            <a:lvl9pPr lvl="8" rtl="0" algn="l">
              <a:lnSpc>
                <a:spcPct val="110000"/>
              </a:lnSpc>
              <a:spcBef>
                <a:spcPts val="0"/>
              </a:spcBef>
              <a:spcAft>
                <a:spcPts val="0"/>
              </a:spcAft>
              <a:buClr>
                <a:schemeClr val="accent1"/>
              </a:buClr>
              <a:buSzPts val="1100"/>
              <a:buFont typeface="Arial"/>
              <a:buNone/>
              <a:defRPr/>
            </a:lvl9pPr>
          </a:lstStyle>
          <a:p/>
        </p:txBody>
      </p:sp>
      <p:sp>
        <p:nvSpPr>
          <p:cNvPr id="852" name="Google Shape;852;p92"/>
          <p:cNvSpPr txBox="1"/>
          <p:nvPr>
            <p:ph idx="12" type="sldNum"/>
          </p:nvPr>
        </p:nvSpPr>
        <p:spPr>
          <a:xfrm>
            <a:off x="354282" y="4833000"/>
            <a:ext cx="220800" cy="1620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None/>
              <a:defRPr b="0" i="0" sz="600" u="none" cap="none" strike="noStrike">
                <a:solidFill>
                  <a:srgbClr val="595959"/>
                </a:solidFill>
                <a:latin typeface="Arial"/>
                <a:ea typeface="Arial"/>
                <a:cs typeface="Arial"/>
                <a:sym typeface="Arial"/>
              </a:defRPr>
            </a:lvl1pPr>
            <a:lvl2pPr indent="0" lvl="1" marL="0" marR="0" rtl="0" algn="l">
              <a:lnSpc>
                <a:spcPct val="100000"/>
              </a:lnSpc>
              <a:spcBef>
                <a:spcPts val="0"/>
              </a:spcBef>
              <a:spcAft>
                <a:spcPts val="0"/>
              </a:spcAft>
              <a:buNone/>
              <a:defRPr b="0" i="0" sz="600" u="none" cap="none" strike="noStrike">
                <a:solidFill>
                  <a:srgbClr val="595959"/>
                </a:solidFill>
                <a:latin typeface="Arial"/>
                <a:ea typeface="Arial"/>
                <a:cs typeface="Arial"/>
                <a:sym typeface="Arial"/>
              </a:defRPr>
            </a:lvl2pPr>
            <a:lvl3pPr indent="0" lvl="2" marL="0" marR="0" rtl="0" algn="l">
              <a:lnSpc>
                <a:spcPct val="100000"/>
              </a:lnSpc>
              <a:spcBef>
                <a:spcPts val="0"/>
              </a:spcBef>
              <a:spcAft>
                <a:spcPts val="0"/>
              </a:spcAft>
              <a:buNone/>
              <a:defRPr b="0" i="0" sz="600" u="none" cap="none" strike="noStrike">
                <a:solidFill>
                  <a:srgbClr val="595959"/>
                </a:solidFill>
                <a:latin typeface="Arial"/>
                <a:ea typeface="Arial"/>
                <a:cs typeface="Arial"/>
                <a:sym typeface="Arial"/>
              </a:defRPr>
            </a:lvl3pPr>
            <a:lvl4pPr indent="0" lvl="3" marL="0" marR="0" rtl="0" algn="l">
              <a:lnSpc>
                <a:spcPct val="100000"/>
              </a:lnSpc>
              <a:spcBef>
                <a:spcPts val="0"/>
              </a:spcBef>
              <a:spcAft>
                <a:spcPts val="0"/>
              </a:spcAft>
              <a:buNone/>
              <a:defRPr b="0" i="0" sz="600" u="none" cap="none" strike="noStrike">
                <a:solidFill>
                  <a:srgbClr val="595959"/>
                </a:solidFill>
                <a:latin typeface="Arial"/>
                <a:ea typeface="Arial"/>
                <a:cs typeface="Arial"/>
                <a:sym typeface="Arial"/>
              </a:defRPr>
            </a:lvl4pPr>
            <a:lvl5pPr indent="0" lvl="4" marL="0" marR="0" rtl="0" algn="l">
              <a:lnSpc>
                <a:spcPct val="100000"/>
              </a:lnSpc>
              <a:spcBef>
                <a:spcPts val="0"/>
              </a:spcBef>
              <a:spcAft>
                <a:spcPts val="0"/>
              </a:spcAft>
              <a:buNone/>
              <a:defRPr b="0" i="0" sz="600" u="none" cap="none" strike="noStrike">
                <a:solidFill>
                  <a:srgbClr val="595959"/>
                </a:solidFill>
                <a:latin typeface="Arial"/>
                <a:ea typeface="Arial"/>
                <a:cs typeface="Arial"/>
                <a:sym typeface="Arial"/>
              </a:defRPr>
            </a:lvl5pPr>
            <a:lvl6pPr indent="0" lvl="5" marL="0" marR="0" rtl="0" algn="l">
              <a:lnSpc>
                <a:spcPct val="100000"/>
              </a:lnSpc>
              <a:spcBef>
                <a:spcPts val="0"/>
              </a:spcBef>
              <a:spcAft>
                <a:spcPts val="0"/>
              </a:spcAft>
              <a:buNone/>
              <a:defRPr b="0" i="0" sz="600" u="none" cap="none" strike="noStrike">
                <a:solidFill>
                  <a:srgbClr val="595959"/>
                </a:solidFill>
                <a:latin typeface="Arial"/>
                <a:ea typeface="Arial"/>
                <a:cs typeface="Arial"/>
                <a:sym typeface="Arial"/>
              </a:defRPr>
            </a:lvl6pPr>
            <a:lvl7pPr indent="0" lvl="6" marL="0" marR="0" rtl="0" algn="l">
              <a:lnSpc>
                <a:spcPct val="100000"/>
              </a:lnSpc>
              <a:spcBef>
                <a:spcPts val="0"/>
              </a:spcBef>
              <a:spcAft>
                <a:spcPts val="0"/>
              </a:spcAft>
              <a:buNone/>
              <a:defRPr b="0" i="0" sz="600" u="none" cap="none" strike="noStrike">
                <a:solidFill>
                  <a:srgbClr val="595959"/>
                </a:solidFill>
                <a:latin typeface="Arial"/>
                <a:ea typeface="Arial"/>
                <a:cs typeface="Arial"/>
                <a:sym typeface="Arial"/>
              </a:defRPr>
            </a:lvl7pPr>
            <a:lvl8pPr indent="0" lvl="7" marL="0" marR="0" rtl="0" algn="l">
              <a:lnSpc>
                <a:spcPct val="100000"/>
              </a:lnSpc>
              <a:spcBef>
                <a:spcPts val="0"/>
              </a:spcBef>
              <a:spcAft>
                <a:spcPts val="0"/>
              </a:spcAft>
              <a:buNone/>
              <a:defRPr b="0" i="0" sz="600" u="none" cap="none" strike="noStrike">
                <a:solidFill>
                  <a:srgbClr val="595959"/>
                </a:solidFill>
                <a:latin typeface="Arial"/>
                <a:ea typeface="Arial"/>
                <a:cs typeface="Arial"/>
                <a:sym typeface="Arial"/>
              </a:defRPr>
            </a:lvl8pPr>
            <a:lvl9pPr indent="0" lvl="8" marL="0" marR="0" rtl="0" algn="l">
              <a:lnSpc>
                <a:spcPct val="100000"/>
              </a:lnSpc>
              <a:spcBef>
                <a:spcPts val="0"/>
              </a:spcBef>
              <a:spcAft>
                <a:spcPts val="0"/>
              </a:spcAft>
              <a:buNone/>
              <a:defRPr b="0" i="0" sz="600" u="none" cap="none" strike="noStrike">
                <a:solidFill>
                  <a:srgbClr val="59595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5.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20" Type="http://schemas.openxmlformats.org/officeDocument/2006/relationships/slideLayout" Target="../slideLayouts/slideLayout3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22" Type="http://schemas.openxmlformats.org/officeDocument/2006/relationships/slideLayout" Target="../slideLayouts/slideLayout33.xml"/><Relationship Id="rId44" Type="http://schemas.openxmlformats.org/officeDocument/2006/relationships/slideLayout" Target="../slideLayouts/slideLayout55.xml"/><Relationship Id="rId21" Type="http://schemas.openxmlformats.org/officeDocument/2006/relationships/slideLayout" Target="../slideLayouts/slideLayout32.xml"/><Relationship Id="rId43" Type="http://schemas.openxmlformats.org/officeDocument/2006/relationships/slideLayout" Target="../slideLayouts/slideLayout54.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45" Type="http://schemas.openxmlformats.org/officeDocument/2006/relationships/theme" Target="../theme/theme1.xml"/><Relationship Id="rId1" Type="http://schemas.openxmlformats.org/officeDocument/2006/relationships/image" Target="../media/image1.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9" Type="http://schemas.openxmlformats.org/officeDocument/2006/relationships/theme" Target="../theme/theme4.xml"/><Relationship Id="rId18"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9" Type="http://schemas.openxmlformats.org/officeDocument/2006/relationships/slideLayout" Target="../slideLayouts/slideLayout80.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11" Type="http://schemas.openxmlformats.org/officeDocument/2006/relationships/slideLayout" Target="../slideLayouts/slideLayout82.xml"/><Relationship Id="rId10" Type="http://schemas.openxmlformats.org/officeDocument/2006/relationships/slideLayout" Target="../slideLayouts/slideLayout81.xml"/><Relationship Id="rId13" Type="http://schemas.openxmlformats.org/officeDocument/2006/relationships/slideLayout" Target="../slideLayouts/slideLayout84.xml"/><Relationship Id="rId12" Type="http://schemas.openxmlformats.org/officeDocument/2006/relationships/slideLayout" Target="../slideLayouts/slideLayout83.xml"/><Relationship Id="rId15" Type="http://schemas.openxmlformats.org/officeDocument/2006/relationships/slideLayout" Target="../slideLayouts/slideLayout86.xml"/><Relationship Id="rId14" Type="http://schemas.openxmlformats.org/officeDocument/2006/relationships/slideLayout" Target="../slideLayouts/slideLayout85.xml"/><Relationship Id="rId17" Type="http://schemas.openxmlformats.org/officeDocument/2006/relationships/slideLayout" Target="../slideLayouts/slideLayout88.xml"/><Relationship Id="rId16" Type="http://schemas.openxmlformats.org/officeDocument/2006/relationships/slideLayout" Target="../slideLayouts/slideLayout87.xml"/><Relationship Id="rId1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 name="Shape 67"/>
        <p:cNvGrpSpPr/>
        <p:nvPr/>
      </p:nvGrpSpPr>
      <p:grpSpPr>
        <a:xfrm>
          <a:off x="0" y="0"/>
          <a:ext cx="0" cy="0"/>
          <a:chOff x="0" y="0"/>
          <a:chExt cx="0" cy="0"/>
        </a:xfrm>
      </p:grpSpPr>
      <p:pic>
        <p:nvPicPr>
          <p:cNvPr id="68" name="Google Shape;68;p14"/>
          <p:cNvPicPr preferRelativeResize="0"/>
          <p:nvPr/>
        </p:nvPicPr>
        <p:blipFill rotWithShape="1">
          <a:blip r:embed="rId1">
            <a:alphaModFix/>
          </a:blip>
          <a:srcRect b="0" l="0" r="0" t="0"/>
          <a:stretch/>
        </p:blipFill>
        <p:spPr>
          <a:xfrm>
            <a:off x="8138872" y="4847287"/>
            <a:ext cx="810004" cy="151161"/>
          </a:xfrm>
          <a:prstGeom prst="rect">
            <a:avLst/>
          </a:prstGeom>
          <a:noFill/>
          <a:ln>
            <a:noFill/>
          </a:ln>
        </p:spPr>
      </p:pic>
      <p:sp>
        <p:nvSpPr>
          <p:cNvPr id="69" name="Google Shape;69;p14"/>
          <p:cNvSpPr txBox="1"/>
          <p:nvPr>
            <p:ph idx="10" type="dt"/>
          </p:nvPr>
        </p:nvSpPr>
        <p:spPr>
          <a:xfrm>
            <a:off x="575100" y="4833000"/>
            <a:ext cx="869400" cy="162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0" name="Google Shape;70;p14"/>
          <p:cNvSpPr txBox="1"/>
          <p:nvPr>
            <p:ph idx="11" type="ftr"/>
          </p:nvPr>
        </p:nvSpPr>
        <p:spPr>
          <a:xfrm>
            <a:off x="1676700" y="4833000"/>
            <a:ext cx="6226200" cy="162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1" name="Google Shape;71;p14"/>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2" name="Google Shape;72;p14"/>
          <p:cNvSpPr txBox="1"/>
          <p:nvPr>
            <p:ph idx="1" type="body"/>
          </p:nvPr>
        </p:nvSpPr>
        <p:spPr>
          <a:xfrm>
            <a:off x="359099" y="1168003"/>
            <a:ext cx="6426900" cy="3267000"/>
          </a:xfrm>
          <a:prstGeom prst="rect">
            <a:avLst/>
          </a:prstGeom>
          <a:noFill/>
          <a:ln>
            <a:noFill/>
          </a:ln>
        </p:spPr>
        <p:txBody>
          <a:bodyPr anchorCtr="0" anchor="t" bIns="0" lIns="0" spcFirstLastPara="1" rIns="0" wrap="square" tIns="0">
            <a:noAutofit/>
          </a:bodyPr>
          <a:lstStyle>
            <a:lvl1pPr indent="-298450" lvl="0" marL="4572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1pPr>
            <a:lvl2pPr indent="-298450" lvl="1" marL="9144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indent="-298450" lvl="2" marL="13716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indent="-298450" lvl="3" marL="18288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indent="-298450" lvl="4" marL="22860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indent="-298450" lvl="5" marL="27432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indent="-298450" lvl="6" marL="32004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indent="-298450" lvl="7" marL="36576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indent="-298450" lvl="8" marL="41148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73" name="Google Shape;73;p14"/>
          <p:cNvSpPr txBox="1"/>
          <p:nvPr>
            <p:ph type="title"/>
          </p:nvPr>
        </p:nvSpPr>
        <p:spPr>
          <a:xfrm>
            <a:off x="359568" y="492918"/>
            <a:ext cx="8424900" cy="675000"/>
          </a:xfrm>
          <a:prstGeom prst="rect">
            <a:avLst/>
          </a:prstGeom>
          <a:noFill/>
          <a:ln>
            <a:noFill/>
          </a:ln>
        </p:spPr>
        <p:txBody>
          <a:bodyPr anchorCtr="0" anchor="t" bIns="0" lIns="0" spcFirstLastPara="1" rIns="0" wrap="square" tIns="0">
            <a:noAutofit/>
          </a:bodyPr>
          <a:lstStyle>
            <a:lvl1pPr lvl="0" marR="0" rtl="0" algn="l">
              <a:lnSpc>
                <a:spcPct val="110000"/>
              </a:lnSpc>
              <a:spcBef>
                <a:spcPts val="0"/>
              </a:spcBef>
              <a:spcAft>
                <a:spcPts val="0"/>
              </a:spcAft>
              <a:buClr>
                <a:schemeClr val="dk2"/>
              </a:buClr>
              <a:buSzPts val="1900"/>
              <a:buFont typeface="Arial"/>
              <a:buNone/>
              <a:defRPr b="0" i="0" sz="19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9" name="Shape 619"/>
        <p:cNvGrpSpPr/>
        <p:nvPr/>
      </p:nvGrpSpPr>
      <p:grpSpPr>
        <a:xfrm>
          <a:off x="0" y="0"/>
          <a:ext cx="0" cy="0"/>
          <a:chOff x="0" y="0"/>
          <a:chExt cx="0" cy="0"/>
        </a:xfrm>
      </p:grpSpPr>
      <p:sp>
        <p:nvSpPr>
          <p:cNvPr id="620" name="Google Shape;620;p58"/>
          <p:cNvSpPr txBox="1"/>
          <p:nvPr>
            <p:ph type="title"/>
          </p:nvPr>
        </p:nvSpPr>
        <p:spPr>
          <a:xfrm>
            <a:off x="352426" y="490270"/>
            <a:ext cx="8437200" cy="660900"/>
          </a:xfrm>
          <a:prstGeom prst="rect">
            <a:avLst/>
          </a:prstGeom>
          <a:noFill/>
          <a:ln>
            <a:noFill/>
          </a:ln>
        </p:spPr>
        <p:txBody>
          <a:bodyPr anchorCtr="0" anchor="t" bIns="0" lIns="0" spcFirstLastPara="1" rIns="0" wrap="square" tIns="0">
            <a:noAutofit/>
          </a:bodyPr>
          <a:lstStyle>
            <a:lvl1pPr lvl="0" marR="0" rtl="0" algn="l">
              <a:lnSpc>
                <a:spcPct val="110000"/>
              </a:lnSpc>
              <a:spcBef>
                <a:spcPts val="0"/>
              </a:spcBef>
              <a:spcAft>
                <a:spcPts val="0"/>
              </a:spcAft>
              <a:buClr>
                <a:srgbClr val="000000"/>
              </a:buClr>
              <a:buSzPts val="1400"/>
              <a:buFont typeface="Arial"/>
              <a:buNone/>
              <a:defRPr b="0" i="0" sz="1900" u="none" cap="none" strike="noStrike">
                <a:solidFill>
                  <a:schemeClr val="dk2"/>
                </a:solidFill>
                <a:latin typeface="Arial"/>
                <a:ea typeface="Arial"/>
                <a:cs typeface="Arial"/>
                <a:sym typeface="Arial"/>
              </a:defRPr>
            </a:lvl1pPr>
            <a:lvl2pPr lvl="1" marR="0" rtl="0" algn="l">
              <a:lnSpc>
                <a:spcPct val="110000"/>
              </a:lnSpc>
              <a:spcBef>
                <a:spcPts val="0"/>
              </a:spcBef>
              <a:spcAft>
                <a:spcPts val="0"/>
              </a:spcAft>
              <a:buClr>
                <a:srgbClr val="000000"/>
              </a:buClr>
              <a:buSzPts val="1400"/>
              <a:buFont typeface="Arial"/>
              <a:buNone/>
              <a:defRPr b="0" i="0" sz="1900" u="none" cap="none" strike="noStrike">
                <a:solidFill>
                  <a:schemeClr val="accent1"/>
                </a:solidFill>
                <a:latin typeface="Arial"/>
                <a:ea typeface="Arial"/>
                <a:cs typeface="Arial"/>
                <a:sym typeface="Arial"/>
              </a:defRPr>
            </a:lvl2pPr>
            <a:lvl3pPr lvl="2" marR="0" rtl="0" algn="l">
              <a:lnSpc>
                <a:spcPct val="110000"/>
              </a:lnSpc>
              <a:spcBef>
                <a:spcPts val="0"/>
              </a:spcBef>
              <a:spcAft>
                <a:spcPts val="0"/>
              </a:spcAft>
              <a:buClr>
                <a:srgbClr val="000000"/>
              </a:buClr>
              <a:buSzPts val="1400"/>
              <a:buFont typeface="Arial"/>
              <a:buNone/>
              <a:defRPr b="0" i="0" sz="1900" u="none" cap="none" strike="noStrike">
                <a:solidFill>
                  <a:schemeClr val="accent1"/>
                </a:solidFill>
                <a:latin typeface="Arial"/>
                <a:ea typeface="Arial"/>
                <a:cs typeface="Arial"/>
                <a:sym typeface="Arial"/>
              </a:defRPr>
            </a:lvl3pPr>
            <a:lvl4pPr lvl="3" marR="0" rtl="0" algn="l">
              <a:lnSpc>
                <a:spcPct val="110000"/>
              </a:lnSpc>
              <a:spcBef>
                <a:spcPts val="0"/>
              </a:spcBef>
              <a:spcAft>
                <a:spcPts val="0"/>
              </a:spcAft>
              <a:buClr>
                <a:srgbClr val="000000"/>
              </a:buClr>
              <a:buSzPts val="1400"/>
              <a:buFont typeface="Arial"/>
              <a:buNone/>
              <a:defRPr b="0" i="0" sz="1900" u="none" cap="none" strike="noStrike">
                <a:solidFill>
                  <a:schemeClr val="accent1"/>
                </a:solidFill>
                <a:latin typeface="Arial"/>
                <a:ea typeface="Arial"/>
                <a:cs typeface="Arial"/>
                <a:sym typeface="Arial"/>
              </a:defRPr>
            </a:lvl4pPr>
            <a:lvl5pPr lvl="4" marR="0" rtl="0" algn="l">
              <a:lnSpc>
                <a:spcPct val="110000"/>
              </a:lnSpc>
              <a:spcBef>
                <a:spcPts val="0"/>
              </a:spcBef>
              <a:spcAft>
                <a:spcPts val="0"/>
              </a:spcAft>
              <a:buClr>
                <a:srgbClr val="000000"/>
              </a:buClr>
              <a:buSzPts val="1400"/>
              <a:buFont typeface="Arial"/>
              <a:buNone/>
              <a:defRPr b="0" i="0" sz="1900" u="none" cap="none" strike="noStrike">
                <a:solidFill>
                  <a:schemeClr val="accent1"/>
                </a:solidFill>
                <a:latin typeface="Arial"/>
                <a:ea typeface="Arial"/>
                <a:cs typeface="Arial"/>
                <a:sym typeface="Arial"/>
              </a:defRPr>
            </a:lvl5pPr>
            <a:lvl6pPr lvl="5" marR="0" rtl="0" algn="l">
              <a:lnSpc>
                <a:spcPct val="110000"/>
              </a:lnSpc>
              <a:spcBef>
                <a:spcPts val="0"/>
              </a:spcBef>
              <a:spcAft>
                <a:spcPts val="0"/>
              </a:spcAft>
              <a:buClr>
                <a:srgbClr val="000000"/>
              </a:buClr>
              <a:buSzPts val="1400"/>
              <a:buFont typeface="Arial"/>
              <a:buNone/>
              <a:defRPr b="0" i="0" sz="1900" u="none" cap="none" strike="noStrike">
                <a:solidFill>
                  <a:schemeClr val="accent1"/>
                </a:solidFill>
                <a:latin typeface="Arial"/>
                <a:ea typeface="Arial"/>
                <a:cs typeface="Arial"/>
                <a:sym typeface="Arial"/>
              </a:defRPr>
            </a:lvl6pPr>
            <a:lvl7pPr lvl="6" marR="0" rtl="0" algn="l">
              <a:lnSpc>
                <a:spcPct val="110000"/>
              </a:lnSpc>
              <a:spcBef>
                <a:spcPts val="0"/>
              </a:spcBef>
              <a:spcAft>
                <a:spcPts val="0"/>
              </a:spcAft>
              <a:buClr>
                <a:srgbClr val="000000"/>
              </a:buClr>
              <a:buSzPts val="1400"/>
              <a:buFont typeface="Arial"/>
              <a:buNone/>
              <a:defRPr b="0" i="0" sz="1900" u="none" cap="none" strike="noStrike">
                <a:solidFill>
                  <a:schemeClr val="accent1"/>
                </a:solidFill>
                <a:latin typeface="Arial"/>
                <a:ea typeface="Arial"/>
                <a:cs typeface="Arial"/>
                <a:sym typeface="Arial"/>
              </a:defRPr>
            </a:lvl7pPr>
            <a:lvl8pPr lvl="7" marR="0" rtl="0" algn="l">
              <a:lnSpc>
                <a:spcPct val="110000"/>
              </a:lnSpc>
              <a:spcBef>
                <a:spcPts val="0"/>
              </a:spcBef>
              <a:spcAft>
                <a:spcPts val="0"/>
              </a:spcAft>
              <a:buClr>
                <a:srgbClr val="000000"/>
              </a:buClr>
              <a:buSzPts val="1400"/>
              <a:buFont typeface="Arial"/>
              <a:buNone/>
              <a:defRPr b="0" i="0" sz="1900" u="none" cap="none" strike="noStrike">
                <a:solidFill>
                  <a:schemeClr val="accent1"/>
                </a:solidFill>
                <a:latin typeface="Arial"/>
                <a:ea typeface="Arial"/>
                <a:cs typeface="Arial"/>
                <a:sym typeface="Arial"/>
              </a:defRPr>
            </a:lvl8pPr>
            <a:lvl9pPr lvl="8" marR="0" rtl="0" algn="l">
              <a:lnSpc>
                <a:spcPct val="110000"/>
              </a:lnSpc>
              <a:spcBef>
                <a:spcPts val="0"/>
              </a:spcBef>
              <a:spcAft>
                <a:spcPts val="0"/>
              </a:spcAft>
              <a:buClr>
                <a:srgbClr val="000000"/>
              </a:buClr>
              <a:buSzPts val="1400"/>
              <a:buFont typeface="Arial"/>
              <a:buNone/>
              <a:defRPr b="0" i="0" sz="1900" u="none" cap="none" strike="noStrike">
                <a:solidFill>
                  <a:schemeClr val="accent1"/>
                </a:solidFill>
                <a:latin typeface="Arial"/>
                <a:ea typeface="Arial"/>
                <a:cs typeface="Arial"/>
                <a:sym typeface="Arial"/>
              </a:defRPr>
            </a:lvl9pPr>
          </a:lstStyle>
          <a:p/>
        </p:txBody>
      </p:sp>
      <p:sp>
        <p:nvSpPr>
          <p:cNvPr id="621" name="Google Shape;621;p58"/>
          <p:cNvSpPr txBox="1"/>
          <p:nvPr>
            <p:ph idx="1" type="body"/>
          </p:nvPr>
        </p:nvSpPr>
        <p:spPr>
          <a:xfrm>
            <a:off x="354305" y="1174500"/>
            <a:ext cx="8435400" cy="32148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000000"/>
              </a:buClr>
              <a:buSzPts val="1400"/>
              <a:buFont typeface="Arial"/>
              <a:buNone/>
              <a:defRPr b="0" i="0" sz="1100" u="none" cap="none" strike="noStrike">
                <a:solidFill>
                  <a:srgbClr val="595959"/>
                </a:solidFill>
                <a:latin typeface="Arial"/>
                <a:ea typeface="Arial"/>
                <a:cs typeface="Arial"/>
                <a:sym typeface="Arial"/>
              </a:defRPr>
            </a:lvl1pPr>
            <a:lvl2pPr indent="-298450" lvl="1" marL="914400" marR="0" rtl="0" algn="l">
              <a:lnSpc>
                <a:spcPct val="115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indent="-298450" lvl="2" marL="1371600" marR="0" rtl="0" algn="l">
              <a:lnSpc>
                <a:spcPct val="115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indent="-298450" lvl="3" marL="1828800" marR="0" rtl="0" algn="l">
              <a:lnSpc>
                <a:spcPct val="115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indent="-298450" lvl="4" marL="2286000" marR="0" rtl="0" algn="l">
              <a:lnSpc>
                <a:spcPct val="115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indent="-298450" lvl="5" marL="2743200" marR="0" rtl="0" algn="l">
              <a:lnSpc>
                <a:spcPct val="115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indent="-298450" lvl="6" marL="3200400" marR="0" rtl="0" algn="l">
              <a:lnSpc>
                <a:spcPct val="115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indent="-298450" lvl="7" marL="3657600" marR="0" rtl="0" algn="l">
              <a:lnSpc>
                <a:spcPct val="115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lnSpc>
                <a:spcPct val="115000"/>
              </a:lnSpc>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
        <p:nvSpPr>
          <p:cNvPr id="622" name="Google Shape;622;p58"/>
          <p:cNvSpPr txBox="1"/>
          <p:nvPr>
            <p:ph idx="10" type="dt"/>
          </p:nvPr>
        </p:nvSpPr>
        <p:spPr>
          <a:xfrm>
            <a:off x="583200" y="4833000"/>
            <a:ext cx="869400" cy="1620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rgbClr val="000000"/>
              </a:buClr>
              <a:buSzPts val="1400"/>
              <a:buFont typeface="Arial"/>
              <a:buNone/>
              <a:defRPr b="0" i="0" sz="600" u="none" cap="none" strike="noStrike">
                <a:solidFill>
                  <a:srgbClr val="59595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623" name="Google Shape;623;p58"/>
          <p:cNvSpPr txBox="1"/>
          <p:nvPr>
            <p:ph idx="11" type="ftr"/>
          </p:nvPr>
        </p:nvSpPr>
        <p:spPr>
          <a:xfrm>
            <a:off x="1677374" y="4833000"/>
            <a:ext cx="6222000" cy="162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59595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624" name="Google Shape;624;p58"/>
          <p:cNvSpPr txBox="1"/>
          <p:nvPr>
            <p:ph idx="12" type="sldNum"/>
          </p:nvPr>
        </p:nvSpPr>
        <p:spPr>
          <a:xfrm>
            <a:off x="354306" y="4833000"/>
            <a:ext cx="221400" cy="162000"/>
          </a:xfrm>
          <a:prstGeom prst="rect">
            <a:avLst/>
          </a:prstGeom>
          <a:noFill/>
          <a:ln>
            <a:noFill/>
          </a:ln>
        </p:spPr>
        <p:txBody>
          <a:bodyPr anchorCtr="0" anchor="b" bIns="0" lIns="0" spcFirstLastPara="1" rIns="0" wrap="square" tIns="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descr="Screen Shot 2016-11-11 at 09.55.03.png" id="625" name="Google Shape;625;p58"/>
          <p:cNvPicPr preferRelativeResize="0"/>
          <p:nvPr/>
        </p:nvPicPr>
        <p:blipFill rotWithShape="1">
          <a:blip r:embed="rId1">
            <a:alphaModFix/>
          </a:blip>
          <a:srcRect b="0" l="0" r="0" t="0"/>
          <a:stretch/>
        </p:blipFill>
        <p:spPr>
          <a:xfrm>
            <a:off x="8124300" y="4833000"/>
            <a:ext cx="831600" cy="17325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2448">
          <p15:clr>
            <a:srgbClr val="F26B43"/>
          </p15:clr>
        </p15:guide>
        <p15:guide id="4" pos="296">
          <p15:clr>
            <a:srgbClr val="F26B43"/>
          </p15:clr>
        </p15:guide>
        <p15:guide id="5" orient="horz" pos="2085">
          <p15:clr>
            <a:srgbClr val="F26B43"/>
          </p15:clr>
        </p15:guide>
        <p15:guide id="6" pos="751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3" name="Shape 763"/>
        <p:cNvGrpSpPr/>
        <p:nvPr/>
      </p:nvGrpSpPr>
      <p:grpSpPr>
        <a:xfrm>
          <a:off x="0" y="0"/>
          <a:ext cx="0" cy="0"/>
          <a:chOff x="0" y="0"/>
          <a:chExt cx="0" cy="0"/>
        </a:xfrm>
      </p:grpSpPr>
      <p:sp>
        <p:nvSpPr>
          <p:cNvPr id="764" name="Google Shape;764;p76"/>
          <p:cNvSpPr txBox="1"/>
          <p:nvPr>
            <p:ph type="title"/>
          </p:nvPr>
        </p:nvSpPr>
        <p:spPr>
          <a:xfrm>
            <a:off x="359100" y="491400"/>
            <a:ext cx="8424000" cy="675000"/>
          </a:xfrm>
          <a:prstGeom prst="rect">
            <a:avLst/>
          </a:prstGeom>
          <a:noFill/>
          <a:ln>
            <a:noFill/>
          </a:ln>
        </p:spPr>
        <p:txBody>
          <a:bodyPr anchorCtr="0" anchor="t" bIns="0" lIns="0" spcFirstLastPara="1" rIns="0" wrap="square" tIns="0">
            <a:noAutofit/>
          </a:bodyPr>
          <a:lstStyle>
            <a:lvl1pPr lvl="0" marR="0" rtl="0" algn="l">
              <a:lnSpc>
                <a:spcPct val="110000"/>
              </a:lnSpc>
              <a:spcBef>
                <a:spcPts val="0"/>
              </a:spcBef>
              <a:spcAft>
                <a:spcPts val="0"/>
              </a:spcAft>
              <a:buClr>
                <a:schemeClr val="dk2"/>
              </a:buClr>
              <a:buSzPts val="1900"/>
              <a:buFont typeface="Arial"/>
              <a:buNone/>
              <a:defRPr b="0" i="0" sz="1900" u="none" cap="none" strike="noStrike">
                <a:solidFill>
                  <a:schemeClr val="dk2"/>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65" name="Google Shape;765;p76"/>
          <p:cNvSpPr txBox="1"/>
          <p:nvPr>
            <p:ph idx="1" type="body"/>
          </p:nvPr>
        </p:nvSpPr>
        <p:spPr>
          <a:xfrm>
            <a:off x="359100" y="1169100"/>
            <a:ext cx="8424000" cy="3263400"/>
          </a:xfrm>
          <a:prstGeom prst="rect">
            <a:avLst/>
          </a:prstGeom>
          <a:noFill/>
          <a:ln>
            <a:noFill/>
          </a:ln>
        </p:spPr>
        <p:txBody>
          <a:bodyPr anchorCtr="0" anchor="t" bIns="0" lIns="0" spcFirstLastPara="1" rIns="0" wrap="square" tIns="0">
            <a:noAutofit/>
          </a:bodyPr>
          <a:lstStyle>
            <a:lvl1pPr indent="-298450" lvl="0" marL="4572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1pPr>
            <a:lvl2pPr indent="-298450" lvl="1" marL="9144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2pPr>
            <a:lvl3pPr indent="-298450" lvl="2" marL="13716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3pPr>
            <a:lvl4pPr indent="-298450" lvl="3" marL="18288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4pPr>
            <a:lvl5pPr indent="-298450" lvl="4" marL="22860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5pPr>
            <a:lvl6pPr indent="-298450" lvl="5" marL="27432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6pPr>
            <a:lvl7pPr indent="-298450" lvl="6" marL="32004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7pPr>
            <a:lvl8pPr indent="-298450" lvl="7" marL="36576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8pPr>
            <a:lvl9pPr indent="-298450" lvl="8" marL="4114800" marR="0" rtl="0" algn="l">
              <a:lnSpc>
                <a:spcPct val="113000"/>
              </a:lnSpc>
              <a:spcBef>
                <a:spcPts val="0"/>
              </a:spcBef>
              <a:spcAft>
                <a:spcPts val="0"/>
              </a:spcAft>
              <a:buClr>
                <a:srgbClr val="595959"/>
              </a:buClr>
              <a:buSzPts val="1100"/>
              <a:buFont typeface="Arial"/>
              <a:buChar char="–"/>
              <a:defRPr b="0" i="0" sz="1100" u="none" cap="none" strike="noStrike">
                <a:solidFill>
                  <a:srgbClr val="595959"/>
                </a:solidFill>
                <a:latin typeface="Arial"/>
                <a:ea typeface="Arial"/>
                <a:cs typeface="Arial"/>
                <a:sym typeface="Arial"/>
              </a:defRPr>
            </a:lvl9pPr>
          </a:lstStyle>
          <a:p/>
        </p:txBody>
      </p:sp>
      <p:sp>
        <p:nvSpPr>
          <p:cNvPr id="766" name="Google Shape;766;p76"/>
          <p:cNvSpPr txBox="1"/>
          <p:nvPr>
            <p:ph idx="12" type="sldNum"/>
          </p:nvPr>
        </p:nvSpPr>
        <p:spPr>
          <a:xfrm>
            <a:off x="359100" y="4833000"/>
            <a:ext cx="216000" cy="16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descr="Ein Bild, das Monitor, Computer, sitzend, Bildschirm enthält.&#10;&#10;Automatisch generierte Beschreibung" id="767" name="Google Shape;767;p76"/>
          <p:cNvPicPr preferRelativeResize="0"/>
          <p:nvPr/>
        </p:nvPicPr>
        <p:blipFill rotWithShape="1">
          <a:blip r:embed="rId1">
            <a:alphaModFix/>
          </a:blip>
          <a:srcRect b="0" l="0" r="0" t="0"/>
          <a:stretch/>
        </p:blipFill>
        <p:spPr>
          <a:xfrm>
            <a:off x="8135095" y="4848800"/>
            <a:ext cx="817128" cy="151547"/>
          </a:xfrm>
          <a:prstGeom prst="rect">
            <a:avLst/>
          </a:prstGeom>
          <a:noFill/>
          <a:ln>
            <a:noFill/>
          </a:ln>
        </p:spPr>
      </p:pic>
      <p:sp>
        <p:nvSpPr>
          <p:cNvPr id="768" name="Google Shape;768;p76"/>
          <p:cNvSpPr txBox="1"/>
          <p:nvPr/>
        </p:nvSpPr>
        <p:spPr>
          <a:xfrm>
            <a:off x="8253413" y="255985"/>
            <a:ext cx="690600" cy="108600"/>
          </a:xfrm>
          <a:prstGeom prst="rect">
            <a:avLst/>
          </a:prstGeom>
          <a:noFill/>
          <a:ln>
            <a:noFill/>
          </a:ln>
        </p:spPr>
        <p:txBody>
          <a:bodyPr anchorCtr="0" anchor="t" bIns="0" lIns="0" spcFirstLastPara="1" rIns="0" wrap="square" tIns="0">
            <a:noAutofit/>
          </a:bodyPr>
          <a:lstStyle/>
          <a:p>
            <a:pPr indent="0" lvl="0" marL="0" marR="0" rtl="0" algn="ctr">
              <a:lnSpc>
                <a:spcPct val="113000"/>
              </a:lnSpc>
              <a:spcBef>
                <a:spcPts val="0"/>
              </a:spcBef>
              <a:spcAft>
                <a:spcPts val="0"/>
              </a:spcAft>
              <a:buClr>
                <a:srgbClr val="FE8F00"/>
              </a:buClr>
              <a:buSzPts val="700"/>
              <a:buFont typeface="Arial"/>
              <a:buNone/>
            </a:pPr>
            <a:r>
              <a:rPr b="1" lang="en" sz="700" u="none">
                <a:solidFill>
                  <a:srgbClr val="FE5000"/>
                </a:solidFill>
                <a:latin typeface="Arial"/>
                <a:ea typeface="Arial"/>
                <a:cs typeface="Arial"/>
                <a:sym typeface="Arial"/>
              </a:rPr>
              <a:t>Airbus Amber</a:t>
            </a:r>
            <a:endParaRPr b="1" sz="700" u="none">
              <a:solidFill>
                <a:srgbClr val="FE5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11">
          <p15:clr>
            <a:srgbClr val="F26B43"/>
          </p15:clr>
        </p15:guide>
        <p15:guide id="2" orient="horz" pos="736">
          <p15:clr>
            <a:srgbClr val="F26B43"/>
          </p15:clr>
        </p15:guide>
        <p15:guide id="3" orient="horz" pos="2794">
          <p15:clr>
            <a:srgbClr val="F26B43"/>
          </p15:clr>
        </p15:guide>
        <p15:guide id="4" pos="227">
          <p15:clr>
            <a:srgbClr val="F26B43"/>
          </p15:clr>
        </p15:guide>
        <p15:guide id="5" pos="553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5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0.xml"/><Relationship Id="rId3" Type="http://schemas.openxmlformats.org/officeDocument/2006/relationships/image" Target="../media/image8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27.png"/><Relationship Id="rId5" Type="http://schemas.openxmlformats.org/officeDocument/2006/relationships/image" Target="../media/image5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22.png"/><Relationship Id="rId9" Type="http://schemas.openxmlformats.org/officeDocument/2006/relationships/image" Target="../media/image31.png"/><Relationship Id="rId5" Type="http://schemas.openxmlformats.org/officeDocument/2006/relationships/image" Target="../media/image26.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6.xml"/><Relationship Id="rId3" Type="http://schemas.openxmlformats.org/officeDocument/2006/relationships/image" Target="../media/image88.jpg"/></Relationships>
</file>

<file path=ppt/slides/_rels/slide7.xml.rels><?xml version="1.0" encoding="UTF-8" standalone="yes"?><Relationships xmlns="http://schemas.openxmlformats.org/package/2006/relationships"><Relationship Id="rId20" Type="http://schemas.openxmlformats.org/officeDocument/2006/relationships/image" Target="../media/image64.jpg"/><Relationship Id="rId22" Type="http://schemas.openxmlformats.org/officeDocument/2006/relationships/image" Target="../media/image53.png"/><Relationship Id="rId21" Type="http://schemas.openxmlformats.org/officeDocument/2006/relationships/image" Target="../media/image54.png"/><Relationship Id="rId23" Type="http://schemas.openxmlformats.org/officeDocument/2006/relationships/image" Target="../media/image31.png"/><Relationship Id="rId1" Type="http://schemas.openxmlformats.org/officeDocument/2006/relationships/slideLayout" Target="../slideLayouts/slideLayout86.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36.png"/><Relationship Id="rId9" Type="http://schemas.openxmlformats.org/officeDocument/2006/relationships/image" Target="../media/image44.png"/><Relationship Id="rId5" Type="http://schemas.openxmlformats.org/officeDocument/2006/relationships/image" Target="../media/image37.png"/><Relationship Id="rId6" Type="http://schemas.openxmlformats.org/officeDocument/2006/relationships/image" Target="../media/image43.png"/><Relationship Id="rId7" Type="http://schemas.openxmlformats.org/officeDocument/2006/relationships/image" Target="../media/image38.png"/><Relationship Id="rId8" Type="http://schemas.openxmlformats.org/officeDocument/2006/relationships/image" Target="../media/image42.png"/><Relationship Id="rId11" Type="http://schemas.openxmlformats.org/officeDocument/2006/relationships/image" Target="../media/image39.png"/><Relationship Id="rId10" Type="http://schemas.openxmlformats.org/officeDocument/2006/relationships/image" Target="../media/image40.png"/><Relationship Id="rId13" Type="http://schemas.openxmlformats.org/officeDocument/2006/relationships/image" Target="../media/image41.png"/><Relationship Id="rId12" Type="http://schemas.openxmlformats.org/officeDocument/2006/relationships/image" Target="../media/image47.png"/><Relationship Id="rId15" Type="http://schemas.openxmlformats.org/officeDocument/2006/relationships/image" Target="../media/image50.png"/><Relationship Id="rId14" Type="http://schemas.openxmlformats.org/officeDocument/2006/relationships/image" Target="../media/image45.png"/><Relationship Id="rId17" Type="http://schemas.openxmlformats.org/officeDocument/2006/relationships/image" Target="../media/image46.png"/><Relationship Id="rId16" Type="http://schemas.openxmlformats.org/officeDocument/2006/relationships/image" Target="../media/image48.png"/><Relationship Id="rId19" Type="http://schemas.openxmlformats.org/officeDocument/2006/relationships/image" Target="../media/image52.png"/><Relationship Id="rId18"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8.xml"/><Relationship Id="rId3"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66.png"/><Relationship Id="rId5" Type="http://schemas.openxmlformats.org/officeDocument/2006/relationships/image" Target="../media/image28.png"/><Relationship Id="rId6" Type="http://schemas.openxmlformats.org/officeDocument/2006/relationships/image" Target="../media/image61.png"/><Relationship Id="rId7" Type="http://schemas.openxmlformats.org/officeDocument/2006/relationships/image" Target="../media/image59.png"/><Relationship Id="rId8" Type="http://schemas.openxmlformats.org/officeDocument/2006/relationships/image" Target="../media/image58.png"/><Relationship Id="rId11" Type="http://schemas.openxmlformats.org/officeDocument/2006/relationships/image" Target="../media/image63.png"/><Relationship Id="rId10" Type="http://schemas.openxmlformats.org/officeDocument/2006/relationships/image" Target="../media/image65.png"/><Relationship Id="rId13" Type="http://schemas.openxmlformats.org/officeDocument/2006/relationships/image" Target="../media/image86.jpg"/><Relationship Id="rId12" Type="http://schemas.openxmlformats.org/officeDocument/2006/relationships/image" Target="../media/image85.jpg"/><Relationship Id="rId15" Type="http://schemas.openxmlformats.org/officeDocument/2006/relationships/image" Target="../media/image68.jpg"/><Relationship Id="rId14" Type="http://schemas.openxmlformats.org/officeDocument/2006/relationships/image" Target="../media/image71.png"/><Relationship Id="rId17" Type="http://schemas.openxmlformats.org/officeDocument/2006/relationships/image" Target="../media/image67.png"/><Relationship Id="rId16" Type="http://schemas.openxmlformats.org/officeDocument/2006/relationships/image" Target="../media/image70.png"/><Relationship Id="rId18"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9.xml"/><Relationship Id="rId3" Type="http://schemas.openxmlformats.org/officeDocument/2006/relationships/image" Target="../media/image89.png"/><Relationship Id="rId4" Type="http://schemas.openxmlformats.org/officeDocument/2006/relationships/image" Target="../media/image78.png"/><Relationship Id="rId9" Type="http://schemas.openxmlformats.org/officeDocument/2006/relationships/image" Target="../media/image84.png"/><Relationship Id="rId5" Type="http://schemas.openxmlformats.org/officeDocument/2006/relationships/image" Target="../media/image73.png"/><Relationship Id="rId6" Type="http://schemas.openxmlformats.org/officeDocument/2006/relationships/image" Target="../media/image72.png"/><Relationship Id="rId7" Type="http://schemas.openxmlformats.org/officeDocument/2006/relationships/image" Target="../media/image74.png"/><Relationship Id="rId8" Type="http://schemas.openxmlformats.org/officeDocument/2006/relationships/image" Target="../media/image79.png"/><Relationship Id="rId11" Type="http://schemas.openxmlformats.org/officeDocument/2006/relationships/image" Target="../media/image70.png"/><Relationship Id="rId10" Type="http://schemas.openxmlformats.org/officeDocument/2006/relationships/image" Target="../media/image75.png"/><Relationship Id="rId13" Type="http://schemas.openxmlformats.org/officeDocument/2006/relationships/image" Target="../media/image83.png"/><Relationship Id="rId12" Type="http://schemas.openxmlformats.org/officeDocument/2006/relationships/image" Target="../media/image80.png"/><Relationship Id="rId15" Type="http://schemas.openxmlformats.org/officeDocument/2006/relationships/image" Target="../media/image82.png"/><Relationship Id="rId1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pic>
        <p:nvPicPr>
          <p:cNvPr id="858" name="Google Shape;858;p93"/>
          <p:cNvPicPr preferRelativeResize="0"/>
          <p:nvPr/>
        </p:nvPicPr>
        <p:blipFill rotWithShape="1">
          <a:blip r:embed="rId3">
            <a:alphaModFix/>
          </a:blip>
          <a:srcRect b="15687" l="0" r="0" t="28062"/>
          <a:stretch/>
        </p:blipFill>
        <p:spPr>
          <a:xfrm>
            <a:off x="0" y="-5606"/>
            <a:ext cx="9144003" cy="5143501"/>
          </a:xfrm>
          <a:prstGeom prst="rect">
            <a:avLst/>
          </a:prstGeom>
          <a:noFill/>
          <a:ln>
            <a:noFill/>
          </a:ln>
        </p:spPr>
      </p:pic>
      <p:grpSp>
        <p:nvGrpSpPr>
          <p:cNvPr id="859" name="Google Shape;859;p93"/>
          <p:cNvGrpSpPr/>
          <p:nvPr/>
        </p:nvGrpSpPr>
        <p:grpSpPr>
          <a:xfrm>
            <a:off x="8138872" y="4847287"/>
            <a:ext cx="810000" cy="151200"/>
            <a:chOff x="0" y="0"/>
            <a:chExt cx="3000000" cy="3000000"/>
          </a:xfrm>
        </p:grpSpPr>
        <p:sp>
          <p:nvSpPr>
            <p:cNvPr id="860" name="Google Shape;860;p93"/>
            <p:cNvSpPr/>
            <p:nvPr/>
          </p:nvSpPr>
          <p:spPr>
            <a:xfrm>
              <a:off x="902250" y="61000"/>
              <a:ext cx="479350" cy="2878000"/>
            </a:xfrm>
            <a:custGeom>
              <a:rect b="b" l="l" r="r" t="t"/>
              <a:pathLst>
                <a:path extrusionOk="0" h="115120" w="19174">
                  <a:moveTo>
                    <a:pt x="0" y="1"/>
                  </a:moveTo>
                  <a:lnTo>
                    <a:pt x="0" y="115119"/>
                  </a:lnTo>
                  <a:lnTo>
                    <a:pt x="5188" y="115119"/>
                  </a:lnTo>
                  <a:lnTo>
                    <a:pt x="518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61" name="Google Shape;861;p93"/>
            <p:cNvSpPr/>
            <p:nvPr/>
          </p:nvSpPr>
          <p:spPr>
            <a:xfrm>
              <a:off x="902250" y="61000"/>
              <a:ext cx="479350" cy="2878000"/>
            </a:xfrm>
            <a:custGeom>
              <a:rect b="b" l="l" r="r" t="t"/>
              <a:pathLst>
                <a:path extrusionOk="0" fill="none" h="115120" w="19174">
                  <a:moveTo>
                    <a:pt x="19173" y="38645"/>
                  </a:move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lnTo>
                    <a:pt x="11053" y="1"/>
                  </a:lnTo>
                  <a:lnTo>
                    <a:pt x="0" y="1"/>
                  </a:lnTo>
                  <a:lnTo>
                    <a:pt x="0" y="115119"/>
                  </a:lnTo>
                  <a:lnTo>
                    <a:pt x="5188" y="115119"/>
                  </a:lnTo>
                  <a:lnTo>
                    <a:pt x="5188" y="24814"/>
                  </a:lnTo>
                  <a:lnTo>
                    <a:pt x="1112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9098" y="115119"/>
                  </a:lnTo>
                  <a:lnTo>
                    <a:pt x="14211" y="74035"/>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62" name="Google Shape;862;p93"/>
            <p:cNvSpPr/>
            <p:nvPr/>
          </p:nvSpPr>
          <p:spPr>
            <a:xfrm>
              <a:off x="686075" y="61000"/>
              <a:ext cx="129725" cy="2878000"/>
            </a:xfrm>
            <a:custGeom>
              <a:rect b="b" l="l" r="r" t="t"/>
              <a:pathLst>
                <a:path extrusionOk="0" h="115120" w="5189">
                  <a:moveTo>
                    <a:pt x="1" y="1"/>
                  </a:moveTo>
                  <a:lnTo>
                    <a:pt x="1" y="115119"/>
                  </a:lnTo>
                  <a:lnTo>
                    <a:pt x="5189" y="115119"/>
                  </a:lnTo>
                  <a:lnTo>
                    <a:pt x="518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63" name="Google Shape;863;p93"/>
            <p:cNvSpPr/>
            <p:nvPr/>
          </p:nvSpPr>
          <p:spPr>
            <a:xfrm>
              <a:off x="0" y="61000"/>
              <a:ext cx="657900" cy="2878000"/>
            </a:xfrm>
            <a:custGeom>
              <a:rect b="b" l="l" r="r" t="t"/>
              <a:pathLst>
                <a:path extrusionOk="0" h="115120" w="26316">
                  <a:moveTo>
                    <a:pt x="10827" y="1"/>
                  </a:moveTo>
                  <a:lnTo>
                    <a:pt x="0" y="115119"/>
                  </a:lnTo>
                  <a:lnTo>
                    <a:pt x="5789" y="115119"/>
                  </a:lnTo>
                  <a:lnTo>
                    <a:pt x="7594" y="96001"/>
                  </a:lnTo>
                  <a:lnTo>
                    <a:pt x="16316" y="96001"/>
                  </a:lnTo>
                  <a:lnTo>
                    <a:pt x="14135" y="71594"/>
                  </a:lnTo>
                  <a:lnTo>
                    <a:pt x="9774" y="71594"/>
                  </a:lnTo>
                  <a:lnTo>
                    <a:pt x="13008" y="36204"/>
                  </a:lnTo>
                  <a:lnTo>
                    <a:pt x="13083" y="36204"/>
                  </a:lnTo>
                  <a:lnTo>
                    <a:pt x="20376" y="115119"/>
                  </a:lnTo>
                  <a:lnTo>
                    <a:pt x="26316" y="115119"/>
                  </a:lnTo>
                  <a:lnTo>
                    <a:pt x="1548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64" name="Google Shape;864;p93"/>
            <p:cNvSpPr/>
            <p:nvPr/>
          </p:nvSpPr>
          <p:spPr>
            <a:xfrm>
              <a:off x="1443600" y="61000"/>
              <a:ext cx="498150" cy="2878000"/>
            </a:xfrm>
            <a:custGeom>
              <a:rect b="b" l="l" r="r" t="t"/>
              <a:pathLst>
                <a:path extrusionOk="0" h="115120" w="19926">
                  <a:moveTo>
                    <a:pt x="12557" y="24407"/>
                  </a:moveTo>
                  <a:lnTo>
                    <a:pt x="12858" y="25221"/>
                  </a:lnTo>
                  <a:lnTo>
                    <a:pt x="13158" y="26035"/>
                  </a:lnTo>
                  <a:lnTo>
                    <a:pt x="13459" y="27255"/>
                  </a:lnTo>
                  <a:lnTo>
                    <a:pt x="13685" y="28882"/>
                  </a:lnTo>
                  <a:lnTo>
                    <a:pt x="13835" y="30509"/>
                  </a:lnTo>
                  <a:lnTo>
                    <a:pt x="13985" y="32543"/>
                  </a:lnTo>
                  <a:lnTo>
                    <a:pt x="13985" y="34577"/>
                  </a:lnTo>
                  <a:lnTo>
                    <a:pt x="13985" y="36611"/>
                  </a:lnTo>
                  <a:lnTo>
                    <a:pt x="13835" y="38645"/>
                  </a:lnTo>
                  <a:lnTo>
                    <a:pt x="13685" y="40272"/>
                  </a:lnTo>
                  <a:lnTo>
                    <a:pt x="13459" y="41899"/>
                  </a:lnTo>
                  <a:lnTo>
                    <a:pt x="13158" y="43119"/>
                  </a:lnTo>
                  <a:lnTo>
                    <a:pt x="12858" y="43933"/>
                  </a:lnTo>
                  <a:lnTo>
                    <a:pt x="12482" y="44340"/>
                  </a:lnTo>
                  <a:lnTo>
                    <a:pt x="12106" y="44746"/>
                  </a:lnTo>
                  <a:lnTo>
                    <a:pt x="5188" y="44746"/>
                  </a:lnTo>
                  <a:lnTo>
                    <a:pt x="5188" y="24407"/>
                  </a:lnTo>
                  <a:close/>
                  <a:moveTo>
                    <a:pt x="12256" y="67526"/>
                  </a:moveTo>
                  <a:lnTo>
                    <a:pt x="12707" y="67933"/>
                  </a:lnTo>
                  <a:lnTo>
                    <a:pt x="13158" y="68340"/>
                  </a:lnTo>
                  <a:lnTo>
                    <a:pt x="13534" y="69560"/>
                  </a:lnTo>
                  <a:lnTo>
                    <a:pt x="13910" y="70780"/>
                  </a:lnTo>
                  <a:lnTo>
                    <a:pt x="14136" y="72407"/>
                  </a:lnTo>
                  <a:lnTo>
                    <a:pt x="14361" y="74441"/>
                  </a:lnTo>
                  <a:lnTo>
                    <a:pt x="14436" y="76882"/>
                  </a:lnTo>
                  <a:lnTo>
                    <a:pt x="14512" y="78916"/>
                  </a:lnTo>
                  <a:lnTo>
                    <a:pt x="14436" y="81763"/>
                  </a:lnTo>
                  <a:lnTo>
                    <a:pt x="14361" y="83797"/>
                  </a:lnTo>
                  <a:lnTo>
                    <a:pt x="14136" y="85831"/>
                  </a:lnTo>
                  <a:lnTo>
                    <a:pt x="13910" y="87458"/>
                  </a:lnTo>
                  <a:lnTo>
                    <a:pt x="13534" y="89085"/>
                  </a:lnTo>
                  <a:lnTo>
                    <a:pt x="13158" y="90306"/>
                  </a:lnTo>
                  <a:lnTo>
                    <a:pt x="12707" y="90713"/>
                  </a:lnTo>
                  <a:lnTo>
                    <a:pt x="12256" y="91119"/>
                  </a:lnTo>
                  <a:lnTo>
                    <a:pt x="5188" y="91119"/>
                  </a:lnTo>
                  <a:lnTo>
                    <a:pt x="5188" y="67526"/>
                  </a:lnTo>
                  <a:close/>
                  <a:moveTo>
                    <a:pt x="0" y="1"/>
                  </a:moveTo>
                  <a:lnTo>
                    <a:pt x="0"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850" y="78102"/>
                  </a:lnTo>
                  <a:lnTo>
                    <a:pt x="19700" y="73628"/>
                  </a:lnTo>
                  <a:lnTo>
                    <a:pt x="19399" y="69153"/>
                  </a:lnTo>
                  <a:lnTo>
                    <a:pt x="18948" y="65492"/>
                  </a:lnTo>
                  <a:lnTo>
                    <a:pt x="18497" y="62238"/>
                  </a:lnTo>
                  <a:lnTo>
                    <a:pt x="17895" y="59391"/>
                  </a:lnTo>
                  <a:lnTo>
                    <a:pt x="17218" y="56950"/>
                  </a:ln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65" name="Google Shape;865;p93"/>
            <p:cNvSpPr/>
            <p:nvPr/>
          </p:nvSpPr>
          <p:spPr>
            <a:xfrm>
              <a:off x="1443600" y="61000"/>
              <a:ext cx="498150" cy="2878000"/>
            </a:xfrm>
            <a:custGeom>
              <a:rect b="b" l="l" r="r" t="t"/>
              <a:pathLst>
                <a:path extrusionOk="0" fill="none" h="115120" w="19926">
                  <a:moveTo>
                    <a:pt x="16467" y="55323"/>
                  </a:move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lnTo>
                    <a:pt x="12181" y="1"/>
                  </a:lnTo>
                  <a:lnTo>
                    <a:pt x="0" y="1"/>
                  </a:lnTo>
                  <a:lnTo>
                    <a:pt x="0" y="115119"/>
                  </a:lnTo>
                  <a:lnTo>
                    <a:pt x="12632" y="115119"/>
                  </a:lnTo>
                  <a:lnTo>
                    <a:pt x="12632"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925" y="82984"/>
                  </a:lnTo>
                  <a:lnTo>
                    <a:pt x="19850" y="78102"/>
                  </a:lnTo>
                  <a:lnTo>
                    <a:pt x="19700" y="73628"/>
                  </a:lnTo>
                  <a:lnTo>
                    <a:pt x="19399" y="69153"/>
                  </a:lnTo>
                  <a:lnTo>
                    <a:pt x="18948" y="65492"/>
                  </a:lnTo>
                  <a:lnTo>
                    <a:pt x="18497" y="62238"/>
                  </a:lnTo>
                  <a:lnTo>
                    <a:pt x="17895" y="59391"/>
                  </a:lnTo>
                  <a:lnTo>
                    <a:pt x="17218" y="56950"/>
                  </a:lnTo>
                  <a:lnTo>
                    <a:pt x="16467" y="55323"/>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66" name="Google Shape;866;p93"/>
            <p:cNvSpPr/>
            <p:nvPr/>
          </p:nvSpPr>
          <p:spPr>
            <a:xfrm>
              <a:off x="1573300" y="671175"/>
              <a:ext cx="219950" cy="508500"/>
            </a:xfrm>
            <a:custGeom>
              <a:rect b="b" l="l" r="r" t="t"/>
              <a:pathLst>
                <a:path extrusionOk="0" fill="none" h="20340" w="8798">
                  <a:moveTo>
                    <a:pt x="0" y="0"/>
                  </a:moveTo>
                  <a:lnTo>
                    <a:pt x="6993" y="0"/>
                  </a:lnTo>
                  <a:lnTo>
                    <a:pt x="6993" y="0"/>
                  </a:lnTo>
                  <a:lnTo>
                    <a:pt x="7369" y="0"/>
                  </a:lnTo>
                  <a:lnTo>
                    <a:pt x="7670" y="814"/>
                  </a:lnTo>
                  <a:lnTo>
                    <a:pt x="7970" y="1628"/>
                  </a:lnTo>
                  <a:lnTo>
                    <a:pt x="8271" y="2848"/>
                  </a:lnTo>
                  <a:lnTo>
                    <a:pt x="8497" y="4475"/>
                  </a:lnTo>
                  <a:lnTo>
                    <a:pt x="8647" y="6102"/>
                  </a:lnTo>
                  <a:lnTo>
                    <a:pt x="8797" y="8136"/>
                  </a:lnTo>
                  <a:lnTo>
                    <a:pt x="8797" y="10170"/>
                  </a:lnTo>
                  <a:lnTo>
                    <a:pt x="8797" y="10170"/>
                  </a:lnTo>
                  <a:lnTo>
                    <a:pt x="8797" y="12204"/>
                  </a:lnTo>
                  <a:lnTo>
                    <a:pt x="8647" y="14238"/>
                  </a:lnTo>
                  <a:lnTo>
                    <a:pt x="8497" y="15865"/>
                  </a:lnTo>
                  <a:lnTo>
                    <a:pt x="8271" y="17492"/>
                  </a:lnTo>
                  <a:lnTo>
                    <a:pt x="7970" y="18712"/>
                  </a:lnTo>
                  <a:lnTo>
                    <a:pt x="7670" y="19526"/>
                  </a:lnTo>
                  <a:lnTo>
                    <a:pt x="7294" y="19933"/>
                  </a:lnTo>
                  <a:lnTo>
                    <a:pt x="6918" y="20339"/>
                  </a:lnTo>
                  <a:lnTo>
                    <a:pt x="0" y="20339"/>
                  </a:lnTo>
                  <a:lnTo>
                    <a:pt x="0" y="0"/>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67" name="Google Shape;867;p93"/>
            <p:cNvSpPr/>
            <p:nvPr/>
          </p:nvSpPr>
          <p:spPr>
            <a:xfrm>
              <a:off x="1573300" y="1749150"/>
              <a:ext cx="233100" cy="589850"/>
            </a:xfrm>
            <a:custGeom>
              <a:rect b="b" l="l" r="r" t="t"/>
              <a:pathLst>
                <a:path extrusionOk="0" fill="none" h="23594" w="9324">
                  <a:moveTo>
                    <a:pt x="7068" y="23593"/>
                  </a:moveTo>
                  <a:lnTo>
                    <a:pt x="0" y="23593"/>
                  </a:lnTo>
                  <a:lnTo>
                    <a:pt x="0" y="0"/>
                  </a:lnTo>
                  <a:lnTo>
                    <a:pt x="7068" y="0"/>
                  </a:lnTo>
                  <a:lnTo>
                    <a:pt x="7068" y="0"/>
                  </a:lnTo>
                  <a:lnTo>
                    <a:pt x="7519" y="407"/>
                  </a:lnTo>
                  <a:lnTo>
                    <a:pt x="7970" y="814"/>
                  </a:lnTo>
                  <a:lnTo>
                    <a:pt x="8346" y="2034"/>
                  </a:lnTo>
                  <a:lnTo>
                    <a:pt x="8722" y="3254"/>
                  </a:lnTo>
                  <a:lnTo>
                    <a:pt x="8948" y="4881"/>
                  </a:lnTo>
                  <a:lnTo>
                    <a:pt x="9173" y="6915"/>
                  </a:lnTo>
                  <a:lnTo>
                    <a:pt x="9248" y="9356"/>
                  </a:lnTo>
                  <a:lnTo>
                    <a:pt x="9324" y="11390"/>
                  </a:lnTo>
                  <a:lnTo>
                    <a:pt x="9324" y="11390"/>
                  </a:lnTo>
                  <a:lnTo>
                    <a:pt x="9248" y="14237"/>
                  </a:lnTo>
                  <a:lnTo>
                    <a:pt x="9173" y="16271"/>
                  </a:lnTo>
                  <a:lnTo>
                    <a:pt x="8948" y="18305"/>
                  </a:lnTo>
                  <a:lnTo>
                    <a:pt x="8722" y="19932"/>
                  </a:lnTo>
                  <a:lnTo>
                    <a:pt x="8346" y="21559"/>
                  </a:lnTo>
                  <a:lnTo>
                    <a:pt x="7970" y="22780"/>
                  </a:lnTo>
                  <a:lnTo>
                    <a:pt x="7519" y="23187"/>
                  </a:lnTo>
                  <a:lnTo>
                    <a:pt x="7068" y="23593"/>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68" name="Google Shape;868;p93"/>
            <p:cNvSpPr/>
            <p:nvPr/>
          </p:nvSpPr>
          <p:spPr>
            <a:xfrm>
              <a:off x="1996225" y="61000"/>
              <a:ext cx="488750" cy="2939000"/>
            </a:xfrm>
            <a:custGeom>
              <a:rect b="b" l="l" r="r" t="t"/>
              <a:pathLst>
                <a:path extrusionOk="0" h="117560" w="19550">
                  <a:moveTo>
                    <a:pt x="1" y="1"/>
                  </a:moveTo>
                  <a:lnTo>
                    <a:pt x="1" y="62238"/>
                  </a:lnTo>
                  <a:lnTo>
                    <a:pt x="76" y="68746"/>
                  </a:lnTo>
                  <a:lnTo>
                    <a:pt x="226" y="74848"/>
                  </a:lnTo>
                  <a:lnTo>
                    <a:pt x="377" y="80543"/>
                  </a:lnTo>
                  <a:lnTo>
                    <a:pt x="677" y="85831"/>
                  </a:lnTo>
                  <a:lnTo>
                    <a:pt x="1053" y="90713"/>
                  </a:lnTo>
                  <a:lnTo>
                    <a:pt x="1429" y="95594"/>
                  </a:lnTo>
                  <a:lnTo>
                    <a:pt x="1956" y="99662"/>
                  </a:lnTo>
                  <a:lnTo>
                    <a:pt x="2557" y="103323"/>
                  </a:lnTo>
                  <a:lnTo>
                    <a:pt x="3234" y="106577"/>
                  </a:lnTo>
                  <a:lnTo>
                    <a:pt x="3910" y="109424"/>
                  </a:lnTo>
                  <a:lnTo>
                    <a:pt x="4737" y="111865"/>
                  </a:lnTo>
                  <a:lnTo>
                    <a:pt x="5640" y="113899"/>
                  </a:lnTo>
                  <a:lnTo>
                    <a:pt x="6542" y="115526"/>
                  </a:lnTo>
                  <a:lnTo>
                    <a:pt x="7519" y="116746"/>
                  </a:lnTo>
                  <a:lnTo>
                    <a:pt x="8647" y="117560"/>
                  </a:lnTo>
                  <a:lnTo>
                    <a:pt x="10903" y="117560"/>
                  </a:lnTo>
                  <a:lnTo>
                    <a:pt x="11956" y="116746"/>
                  </a:lnTo>
                  <a:lnTo>
                    <a:pt x="13008" y="115526"/>
                  </a:lnTo>
                  <a:lnTo>
                    <a:pt x="13910" y="113899"/>
                  </a:lnTo>
                  <a:lnTo>
                    <a:pt x="14813" y="111865"/>
                  </a:lnTo>
                  <a:lnTo>
                    <a:pt x="15640" y="109424"/>
                  </a:lnTo>
                  <a:lnTo>
                    <a:pt x="16316" y="106577"/>
                  </a:lnTo>
                  <a:lnTo>
                    <a:pt x="16993" y="103323"/>
                  </a:lnTo>
                  <a:lnTo>
                    <a:pt x="17595" y="99662"/>
                  </a:lnTo>
                  <a:lnTo>
                    <a:pt x="18121" y="95594"/>
                  </a:lnTo>
                  <a:lnTo>
                    <a:pt x="18497" y="90713"/>
                  </a:lnTo>
                  <a:lnTo>
                    <a:pt x="18873" y="85831"/>
                  </a:lnTo>
                  <a:lnTo>
                    <a:pt x="19174" y="80543"/>
                  </a:lnTo>
                  <a:lnTo>
                    <a:pt x="19399" y="74848"/>
                  </a:lnTo>
                  <a:lnTo>
                    <a:pt x="19474" y="68746"/>
                  </a:lnTo>
                  <a:lnTo>
                    <a:pt x="19550" y="62238"/>
                  </a:lnTo>
                  <a:lnTo>
                    <a:pt x="19550" y="1"/>
                  </a:lnTo>
                  <a:lnTo>
                    <a:pt x="14211" y="1"/>
                  </a:lnTo>
                  <a:lnTo>
                    <a:pt x="14211" y="64272"/>
                  </a:lnTo>
                  <a:lnTo>
                    <a:pt x="14136" y="70374"/>
                  </a:lnTo>
                  <a:lnTo>
                    <a:pt x="13910" y="76068"/>
                  </a:lnTo>
                  <a:lnTo>
                    <a:pt x="13760" y="78509"/>
                  </a:lnTo>
                  <a:lnTo>
                    <a:pt x="13610" y="80543"/>
                  </a:lnTo>
                  <a:lnTo>
                    <a:pt x="13384" y="82577"/>
                  </a:lnTo>
                  <a:lnTo>
                    <a:pt x="13083" y="84611"/>
                  </a:lnTo>
                  <a:lnTo>
                    <a:pt x="12783" y="86238"/>
                  </a:lnTo>
                  <a:lnTo>
                    <a:pt x="12482" y="87458"/>
                  </a:lnTo>
                  <a:lnTo>
                    <a:pt x="12106" y="88679"/>
                  </a:lnTo>
                  <a:lnTo>
                    <a:pt x="11730" y="89899"/>
                  </a:lnTo>
                  <a:lnTo>
                    <a:pt x="11279" y="90713"/>
                  </a:lnTo>
                  <a:lnTo>
                    <a:pt x="10828" y="91119"/>
                  </a:lnTo>
                  <a:lnTo>
                    <a:pt x="9775" y="91526"/>
                  </a:lnTo>
                  <a:lnTo>
                    <a:pt x="8722" y="91119"/>
                  </a:lnTo>
                  <a:lnTo>
                    <a:pt x="8271" y="90713"/>
                  </a:lnTo>
                  <a:lnTo>
                    <a:pt x="7820" y="89899"/>
                  </a:lnTo>
                  <a:lnTo>
                    <a:pt x="7444" y="88679"/>
                  </a:lnTo>
                  <a:lnTo>
                    <a:pt x="7068" y="87458"/>
                  </a:lnTo>
                  <a:lnTo>
                    <a:pt x="6768" y="86238"/>
                  </a:lnTo>
                  <a:lnTo>
                    <a:pt x="6467" y="84611"/>
                  </a:lnTo>
                  <a:lnTo>
                    <a:pt x="6241" y="82577"/>
                  </a:lnTo>
                  <a:lnTo>
                    <a:pt x="6016" y="80543"/>
                  </a:lnTo>
                  <a:lnTo>
                    <a:pt x="5790" y="78509"/>
                  </a:lnTo>
                  <a:lnTo>
                    <a:pt x="5640" y="76068"/>
                  </a:lnTo>
                  <a:lnTo>
                    <a:pt x="5414" y="70374"/>
                  </a:lnTo>
                  <a:lnTo>
                    <a:pt x="5339" y="64272"/>
                  </a:lnTo>
                  <a:lnTo>
                    <a:pt x="5339" y="1"/>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69" name="Google Shape;869;p93"/>
            <p:cNvSpPr/>
            <p:nvPr/>
          </p:nvSpPr>
          <p:spPr>
            <a:xfrm>
              <a:off x="2528175" y="0"/>
              <a:ext cx="471825" cy="3000000"/>
            </a:xfrm>
            <a:custGeom>
              <a:rect b="b" l="l" r="r" t="t"/>
              <a:pathLst>
                <a:path extrusionOk="0" h="120000" w="18873">
                  <a:moveTo>
                    <a:pt x="8497" y="0"/>
                  </a:move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053" y="110644"/>
                  </a:lnTo>
                  <a:lnTo>
                    <a:pt x="2181" y="113085"/>
                  </a:lnTo>
                  <a:lnTo>
                    <a:pt x="3384" y="115119"/>
                  </a:lnTo>
                  <a:lnTo>
                    <a:pt x="4662" y="116746"/>
                  </a:lnTo>
                  <a:lnTo>
                    <a:pt x="6016" y="118373"/>
                  </a:lnTo>
                  <a:lnTo>
                    <a:pt x="7369" y="119186"/>
                  </a:lnTo>
                  <a:lnTo>
                    <a:pt x="8798"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lnTo>
                    <a:pt x="9099" y="44339"/>
                  </a:lnTo>
                  <a:lnTo>
                    <a:pt x="8046" y="42712"/>
                  </a:lnTo>
                  <a:lnTo>
                    <a:pt x="7294" y="41085"/>
                  </a:lnTo>
                  <a:lnTo>
                    <a:pt x="6693" y="39864"/>
                  </a:lnTo>
                  <a:lnTo>
                    <a:pt x="6317" y="38237"/>
                  </a:lnTo>
                  <a:lnTo>
                    <a:pt x="6166" y="36203"/>
                  </a:lnTo>
                  <a:lnTo>
                    <a:pt x="6091" y="33356"/>
                  </a:lnTo>
                  <a:lnTo>
                    <a:pt x="6166" y="31322"/>
                  </a:lnTo>
                  <a:lnTo>
                    <a:pt x="6317" y="29695"/>
                  </a:lnTo>
                  <a:lnTo>
                    <a:pt x="6617" y="28068"/>
                  </a:lnTo>
                  <a:lnTo>
                    <a:pt x="6993" y="26847"/>
                  </a:lnTo>
                  <a:lnTo>
                    <a:pt x="7444" y="26034"/>
                  </a:lnTo>
                  <a:lnTo>
                    <a:pt x="8046" y="25220"/>
                  </a:lnTo>
                  <a:lnTo>
                    <a:pt x="8647"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7595" y="8136"/>
                  </a:lnTo>
                  <a:lnTo>
                    <a:pt x="16617" y="6102"/>
                  </a:lnTo>
                  <a:lnTo>
                    <a:pt x="15640" y="4475"/>
                  </a:lnTo>
                  <a:lnTo>
                    <a:pt x="14512" y="2847"/>
                  </a:lnTo>
                  <a:lnTo>
                    <a:pt x="13384" y="1627"/>
                  </a:lnTo>
                  <a:lnTo>
                    <a:pt x="12106" y="814"/>
                  </a:lnTo>
                  <a:lnTo>
                    <a:pt x="10828" y="0"/>
                  </a:lnTo>
                  <a:close/>
                </a:path>
              </a:pathLst>
            </a:cu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70" name="Google Shape;870;p93"/>
            <p:cNvSpPr/>
            <p:nvPr/>
          </p:nvSpPr>
          <p:spPr>
            <a:xfrm>
              <a:off x="2528175" y="0"/>
              <a:ext cx="471825" cy="3000000"/>
            </a:xfrm>
            <a:custGeom>
              <a:rect b="b" l="l" r="r" t="t"/>
              <a:pathLst>
                <a:path extrusionOk="0" fill="none" h="120000" w="18873">
                  <a:moveTo>
                    <a:pt x="12106" y="48000"/>
                  </a:moveTo>
                  <a:lnTo>
                    <a:pt x="12106" y="48000"/>
                  </a:lnTo>
                  <a:lnTo>
                    <a:pt x="9099" y="44339"/>
                  </a:lnTo>
                  <a:lnTo>
                    <a:pt x="8046" y="42712"/>
                  </a:lnTo>
                  <a:lnTo>
                    <a:pt x="7294" y="41085"/>
                  </a:lnTo>
                  <a:lnTo>
                    <a:pt x="6693" y="39864"/>
                  </a:lnTo>
                  <a:lnTo>
                    <a:pt x="6317" y="38237"/>
                  </a:lnTo>
                  <a:lnTo>
                    <a:pt x="6166" y="36203"/>
                  </a:lnTo>
                  <a:lnTo>
                    <a:pt x="6091" y="33356"/>
                  </a:lnTo>
                  <a:lnTo>
                    <a:pt x="6091" y="33356"/>
                  </a:lnTo>
                  <a:lnTo>
                    <a:pt x="6166" y="31322"/>
                  </a:lnTo>
                  <a:lnTo>
                    <a:pt x="6317" y="29695"/>
                  </a:lnTo>
                  <a:lnTo>
                    <a:pt x="6617" y="28068"/>
                  </a:lnTo>
                  <a:lnTo>
                    <a:pt x="6993" y="26847"/>
                  </a:lnTo>
                  <a:lnTo>
                    <a:pt x="7444" y="26034"/>
                  </a:lnTo>
                  <a:lnTo>
                    <a:pt x="8046" y="25220"/>
                  </a:lnTo>
                  <a:lnTo>
                    <a:pt x="8647" y="24814"/>
                  </a:lnTo>
                  <a:lnTo>
                    <a:pt x="9399" y="24814"/>
                  </a:lnTo>
                  <a:lnTo>
                    <a:pt x="9399"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8422" y="10576"/>
                  </a:lnTo>
                  <a:lnTo>
                    <a:pt x="17595" y="8136"/>
                  </a:lnTo>
                  <a:lnTo>
                    <a:pt x="16617" y="6102"/>
                  </a:lnTo>
                  <a:lnTo>
                    <a:pt x="15640" y="4475"/>
                  </a:lnTo>
                  <a:lnTo>
                    <a:pt x="14512" y="2847"/>
                  </a:lnTo>
                  <a:lnTo>
                    <a:pt x="13384" y="1627"/>
                  </a:lnTo>
                  <a:lnTo>
                    <a:pt x="12106" y="814"/>
                  </a:lnTo>
                  <a:lnTo>
                    <a:pt x="10828" y="0"/>
                  </a:lnTo>
                  <a:lnTo>
                    <a:pt x="9475" y="0"/>
                  </a:lnTo>
                  <a:lnTo>
                    <a:pt x="9475" y="0"/>
                  </a:lnTo>
                  <a:lnTo>
                    <a:pt x="8497" y="0"/>
                  </a:ln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 y="108203"/>
                  </a:lnTo>
                  <a:lnTo>
                    <a:pt x="1053" y="110644"/>
                  </a:lnTo>
                  <a:lnTo>
                    <a:pt x="2181" y="113085"/>
                  </a:lnTo>
                  <a:lnTo>
                    <a:pt x="3384" y="115119"/>
                  </a:lnTo>
                  <a:lnTo>
                    <a:pt x="4662" y="116746"/>
                  </a:lnTo>
                  <a:lnTo>
                    <a:pt x="6016" y="118373"/>
                  </a:lnTo>
                  <a:lnTo>
                    <a:pt x="7369" y="119186"/>
                  </a:lnTo>
                  <a:lnTo>
                    <a:pt x="8798" y="120000"/>
                  </a:lnTo>
                  <a:lnTo>
                    <a:pt x="10226" y="120000"/>
                  </a:lnTo>
                  <a:lnTo>
                    <a:pt x="10226"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path>
              </a:pathLst>
            </a:cu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871" name="Google Shape;871;p93"/>
          <p:cNvSpPr txBox="1"/>
          <p:nvPr>
            <p:ph idx="4294967295" type="subTitle"/>
          </p:nvPr>
        </p:nvSpPr>
        <p:spPr>
          <a:xfrm>
            <a:off x="649375" y="4581508"/>
            <a:ext cx="8138400" cy="61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1500"/>
              <a:buNone/>
            </a:pPr>
            <a:r>
              <a:rPr b="1" lang="en">
                <a:solidFill>
                  <a:schemeClr val="dk2"/>
                </a:solidFill>
                <a:latin typeface="Helvetica Neue"/>
                <a:ea typeface="Helvetica Neue"/>
                <a:cs typeface="Helvetica Neue"/>
                <a:sym typeface="Helvetica Neue"/>
              </a:rPr>
              <a:t>ZEDC LH2 Tanks</a:t>
            </a:r>
            <a:endParaRPr b="1">
              <a:solidFill>
                <a:schemeClr val="dk2"/>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2"/>
              </a:buClr>
              <a:buSzPts val="1500"/>
              <a:buNone/>
            </a:pPr>
            <a:r>
              <a:rPr lang="en">
                <a:solidFill>
                  <a:schemeClr val="dk2"/>
                </a:solidFill>
                <a:latin typeface="Helvetica Neue Light"/>
                <a:ea typeface="Helvetica Neue Light"/>
                <a:cs typeface="Helvetica Neue Light"/>
                <a:sym typeface="Helvetica Neue Light"/>
              </a:rPr>
              <a:t>Matthias HOLZWARTH</a:t>
            </a:r>
            <a:r>
              <a:rPr lang="en">
                <a:solidFill>
                  <a:schemeClr val="dk2"/>
                </a:solidFill>
                <a:latin typeface="Helvetica Neue Light"/>
                <a:ea typeface="Helvetica Neue Light"/>
                <a:cs typeface="Helvetica Neue Light"/>
                <a:sym typeface="Helvetica Neue Light"/>
              </a:rPr>
              <a:t> | Loïc BUFFET</a:t>
            </a:r>
            <a:endParaRPr>
              <a:solidFill>
                <a:schemeClr val="dk2"/>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Clr>
                <a:schemeClr val="dk2"/>
              </a:buClr>
              <a:buSzPts val="1500"/>
              <a:buNone/>
            </a:pPr>
            <a:r>
              <a:rPr lang="en">
                <a:solidFill>
                  <a:schemeClr val="dk2"/>
                </a:solidFill>
                <a:latin typeface="Helvetica Neue Light"/>
                <a:ea typeface="Helvetica Neue Light"/>
                <a:cs typeface="Helvetica Neue Light"/>
                <a:sym typeface="Helvetica Neue Light"/>
              </a:rPr>
              <a:t>2023 - June 19th to 23th</a:t>
            </a:r>
            <a:endParaRPr>
              <a:solidFill>
                <a:schemeClr val="dk2"/>
              </a:solidFill>
              <a:latin typeface="Helvetica Neue Light"/>
              <a:ea typeface="Helvetica Neue Light"/>
              <a:cs typeface="Helvetica Neue Light"/>
              <a:sym typeface="Helvetica Neue Light"/>
            </a:endParaRPr>
          </a:p>
        </p:txBody>
      </p:sp>
      <p:sp>
        <p:nvSpPr>
          <p:cNvPr id="872" name="Google Shape;872;p93"/>
          <p:cNvSpPr txBox="1"/>
          <p:nvPr/>
        </p:nvSpPr>
        <p:spPr>
          <a:xfrm>
            <a:off x="6487003" y="249157"/>
            <a:ext cx="2450100" cy="1086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FFC000"/>
                </a:solidFill>
                <a:latin typeface="Arial"/>
                <a:ea typeface="Arial"/>
                <a:cs typeface="Arial"/>
                <a:sym typeface="Arial"/>
              </a:rPr>
              <a:t>AIRBUS AMBER</a:t>
            </a:r>
            <a:endParaRPr b="0" i="0" sz="600" u="none" cap="none" strike="noStrike">
              <a:solidFill>
                <a:srgbClr val="FFC000"/>
              </a:solidFill>
              <a:latin typeface="Arial"/>
              <a:ea typeface="Arial"/>
              <a:cs typeface="Arial"/>
              <a:sym typeface="Arial"/>
            </a:endParaRPr>
          </a:p>
        </p:txBody>
      </p:sp>
      <p:sp>
        <p:nvSpPr>
          <p:cNvPr id="873" name="Google Shape;873;p93"/>
          <p:cNvSpPr txBox="1"/>
          <p:nvPr/>
        </p:nvSpPr>
        <p:spPr>
          <a:xfrm>
            <a:off x="649375" y="409924"/>
            <a:ext cx="6765900" cy="2069100"/>
          </a:xfrm>
          <a:prstGeom prst="rect">
            <a:avLst/>
          </a:prstGeom>
          <a:noFill/>
          <a:ln>
            <a:noFill/>
          </a:ln>
        </p:spPr>
        <p:txBody>
          <a:bodyPr anchorCtr="0" anchor="b" bIns="0" lIns="0" spcFirstLastPara="1" rIns="0" wrap="square" tIns="0">
            <a:noAutofit/>
          </a:bodyPr>
          <a:lstStyle/>
          <a:p>
            <a:pPr indent="0" lvl="0" marL="0" rtl="0" algn="l">
              <a:lnSpc>
                <a:spcPct val="105000"/>
              </a:lnSpc>
              <a:spcBef>
                <a:spcPts val="0"/>
              </a:spcBef>
              <a:spcAft>
                <a:spcPts val="0"/>
              </a:spcAft>
              <a:buNone/>
            </a:pPr>
            <a:r>
              <a:rPr lang="en" sz="3100">
                <a:solidFill>
                  <a:schemeClr val="lt1"/>
                </a:solidFill>
                <a:latin typeface="Helvetica Neue Light"/>
                <a:ea typeface="Helvetica Neue Light"/>
                <a:cs typeface="Helvetica Neue Light"/>
                <a:sym typeface="Helvetica Neue Light"/>
              </a:rPr>
              <a:t>ZEROe Aircraft</a:t>
            </a:r>
            <a:endParaRPr sz="3100">
              <a:solidFill>
                <a:schemeClr val="lt1"/>
              </a:solidFill>
              <a:latin typeface="Helvetica Neue Light"/>
              <a:ea typeface="Helvetica Neue Light"/>
              <a:cs typeface="Helvetica Neue Light"/>
              <a:sym typeface="Helvetica Neue Light"/>
            </a:endParaRPr>
          </a:p>
        </p:txBody>
      </p:sp>
      <p:sp>
        <p:nvSpPr>
          <p:cNvPr id="874" name="Google Shape;874;p93"/>
          <p:cNvSpPr txBox="1"/>
          <p:nvPr/>
        </p:nvSpPr>
        <p:spPr>
          <a:xfrm>
            <a:off x="649392" y="2507747"/>
            <a:ext cx="6517500" cy="617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300">
                <a:solidFill>
                  <a:schemeClr val="dk2"/>
                </a:solidFill>
                <a:latin typeface="Helvetica Neue Light"/>
                <a:ea typeface="Helvetica Neue Light"/>
                <a:cs typeface="Helvetica Neue Light"/>
                <a:sym typeface="Helvetica Neue Light"/>
              </a:rPr>
              <a:t>Introducing ZEDC</a:t>
            </a:r>
            <a:endParaRPr sz="2300">
              <a:solidFill>
                <a:schemeClr val="dk2"/>
              </a:solidFill>
              <a:latin typeface="Helvetica Neue Light"/>
              <a:ea typeface="Helvetica Neue Light"/>
              <a:cs typeface="Helvetica Neue Light"/>
              <a:sym typeface="Helvetica Neue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102"/>
          <p:cNvSpPr/>
          <p:nvPr/>
        </p:nvSpPr>
        <p:spPr>
          <a:xfrm>
            <a:off x="8197850" y="165100"/>
            <a:ext cx="838200" cy="32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82" name="Google Shape;1282;p102"/>
          <p:cNvPicPr preferRelativeResize="0"/>
          <p:nvPr/>
        </p:nvPicPr>
        <p:blipFill>
          <a:blip r:embed="rId3">
            <a:alphaModFix/>
          </a:blip>
          <a:stretch>
            <a:fillRect/>
          </a:stretch>
        </p:blipFill>
        <p:spPr>
          <a:xfrm>
            <a:off x="1905000" y="152400"/>
            <a:ext cx="4838702" cy="4838702"/>
          </a:xfrm>
          <a:prstGeom prst="rect">
            <a:avLst/>
          </a:prstGeom>
          <a:noFill/>
          <a:ln>
            <a:noFill/>
          </a:ln>
        </p:spPr>
      </p:pic>
      <p:sp>
        <p:nvSpPr>
          <p:cNvPr id="1283" name="Google Shape;1283;p102"/>
          <p:cNvSpPr txBox="1"/>
          <p:nvPr/>
        </p:nvSpPr>
        <p:spPr>
          <a:xfrm>
            <a:off x="2274600" y="246675"/>
            <a:ext cx="4119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Thanks for your attention </a:t>
            </a:r>
            <a:endParaRPr>
              <a:solidFill>
                <a:schemeClr val="lt1"/>
              </a:solidFill>
            </a:endParaRPr>
          </a:p>
          <a:p>
            <a:pPr indent="0" lvl="0" marL="0" rtl="0" algn="l">
              <a:spcBef>
                <a:spcPts val="0"/>
              </a:spcBef>
              <a:spcAft>
                <a:spcPts val="0"/>
              </a:spcAft>
              <a:buNone/>
            </a:pPr>
            <a:r>
              <a:rPr lang="en">
                <a:solidFill>
                  <a:schemeClr val="lt1"/>
                </a:solidFill>
              </a:rPr>
              <a:t>Enjoy your 1st hydrogen flight ! </a:t>
            </a:r>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grpSp>
        <p:nvGrpSpPr>
          <p:cNvPr id="879" name="Google Shape;879;p94"/>
          <p:cNvGrpSpPr/>
          <p:nvPr/>
        </p:nvGrpSpPr>
        <p:grpSpPr>
          <a:xfrm>
            <a:off x="410346" y="862077"/>
            <a:ext cx="543197" cy="545591"/>
            <a:chOff x="6282" y="2047"/>
            <a:chExt cx="227" cy="227"/>
          </a:xfrm>
        </p:grpSpPr>
        <p:sp>
          <p:nvSpPr>
            <p:cNvPr id="880" name="Google Shape;880;p94"/>
            <p:cNvSpPr/>
            <p:nvPr/>
          </p:nvSpPr>
          <p:spPr>
            <a:xfrm>
              <a:off x="6282" y="2047"/>
              <a:ext cx="227" cy="227"/>
            </a:xfrm>
            <a:custGeom>
              <a:rect b="b" l="l" r="r" t="t"/>
              <a:pathLst>
                <a:path extrusionOk="0" h="2268" w="2268">
                  <a:moveTo>
                    <a:pt x="1134" y="2268"/>
                  </a:moveTo>
                  <a:cubicBezTo>
                    <a:pt x="509" y="2268"/>
                    <a:pt x="0" y="1760"/>
                    <a:pt x="0" y="1135"/>
                  </a:cubicBezTo>
                  <a:cubicBezTo>
                    <a:pt x="0" y="509"/>
                    <a:pt x="509" y="0"/>
                    <a:pt x="1134" y="0"/>
                  </a:cubicBezTo>
                  <a:cubicBezTo>
                    <a:pt x="1760" y="0"/>
                    <a:pt x="2268" y="509"/>
                    <a:pt x="2268" y="1135"/>
                  </a:cubicBezTo>
                  <a:cubicBezTo>
                    <a:pt x="2268" y="1760"/>
                    <a:pt x="1760" y="2268"/>
                    <a:pt x="1134" y="2268"/>
                  </a:cubicBezTo>
                  <a:close/>
                  <a:moveTo>
                    <a:pt x="1134" y="48"/>
                  </a:moveTo>
                  <a:cubicBezTo>
                    <a:pt x="535" y="48"/>
                    <a:pt x="48" y="535"/>
                    <a:pt x="48" y="1135"/>
                  </a:cubicBezTo>
                  <a:cubicBezTo>
                    <a:pt x="48" y="1734"/>
                    <a:pt x="535" y="2221"/>
                    <a:pt x="1134" y="2221"/>
                  </a:cubicBezTo>
                  <a:cubicBezTo>
                    <a:pt x="1733" y="2221"/>
                    <a:pt x="2221" y="1734"/>
                    <a:pt x="2221" y="1135"/>
                  </a:cubicBezTo>
                  <a:cubicBezTo>
                    <a:pt x="2221" y="535"/>
                    <a:pt x="1733" y="48"/>
                    <a:pt x="1134" y="48"/>
                  </a:cubicBez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881" name="Google Shape;881;p94"/>
            <p:cNvSpPr/>
            <p:nvPr/>
          </p:nvSpPr>
          <p:spPr>
            <a:xfrm>
              <a:off x="6330" y="2097"/>
              <a:ext cx="132" cy="127"/>
            </a:xfrm>
            <a:custGeom>
              <a:rect b="b" l="l" r="r" t="t"/>
              <a:pathLst>
                <a:path extrusionOk="0" h="1273" w="1317">
                  <a:moveTo>
                    <a:pt x="490" y="1269"/>
                  </a:moveTo>
                  <a:cubicBezTo>
                    <a:pt x="472" y="1269"/>
                    <a:pt x="455" y="1264"/>
                    <a:pt x="442" y="1253"/>
                  </a:cubicBezTo>
                  <a:cubicBezTo>
                    <a:pt x="425" y="1241"/>
                    <a:pt x="416" y="1220"/>
                    <a:pt x="416" y="1196"/>
                  </a:cubicBezTo>
                  <a:cubicBezTo>
                    <a:pt x="417" y="1164"/>
                    <a:pt x="422" y="1151"/>
                    <a:pt x="435" y="1134"/>
                  </a:cubicBezTo>
                  <a:cubicBezTo>
                    <a:pt x="442" y="1123"/>
                    <a:pt x="458" y="1107"/>
                    <a:pt x="514" y="1068"/>
                  </a:cubicBezTo>
                  <a:cubicBezTo>
                    <a:pt x="539" y="1050"/>
                    <a:pt x="555" y="1039"/>
                    <a:pt x="564" y="1032"/>
                  </a:cubicBezTo>
                  <a:cubicBezTo>
                    <a:pt x="554" y="968"/>
                    <a:pt x="549" y="870"/>
                    <a:pt x="550" y="743"/>
                  </a:cubicBezTo>
                  <a:cubicBezTo>
                    <a:pt x="550" y="732"/>
                    <a:pt x="549" y="724"/>
                    <a:pt x="549" y="718"/>
                  </a:cubicBezTo>
                  <a:cubicBezTo>
                    <a:pt x="528" y="724"/>
                    <a:pt x="483" y="739"/>
                    <a:pt x="385" y="782"/>
                  </a:cubicBezTo>
                  <a:cubicBezTo>
                    <a:pt x="282" y="826"/>
                    <a:pt x="207" y="863"/>
                    <a:pt x="169" y="887"/>
                  </a:cubicBezTo>
                  <a:cubicBezTo>
                    <a:pt x="110" y="924"/>
                    <a:pt x="90" y="930"/>
                    <a:pt x="74" y="930"/>
                  </a:cubicBezTo>
                  <a:cubicBezTo>
                    <a:pt x="59" y="930"/>
                    <a:pt x="38" y="924"/>
                    <a:pt x="19" y="895"/>
                  </a:cubicBezTo>
                  <a:cubicBezTo>
                    <a:pt x="6" y="878"/>
                    <a:pt x="0" y="859"/>
                    <a:pt x="0" y="841"/>
                  </a:cubicBezTo>
                  <a:cubicBezTo>
                    <a:pt x="1" y="813"/>
                    <a:pt x="15" y="778"/>
                    <a:pt x="187" y="654"/>
                  </a:cubicBezTo>
                  <a:cubicBezTo>
                    <a:pt x="267" y="596"/>
                    <a:pt x="267" y="596"/>
                    <a:pt x="267" y="596"/>
                  </a:cubicBezTo>
                  <a:cubicBezTo>
                    <a:pt x="268" y="565"/>
                    <a:pt x="268" y="565"/>
                    <a:pt x="268" y="565"/>
                  </a:cubicBezTo>
                  <a:cubicBezTo>
                    <a:pt x="268" y="523"/>
                    <a:pt x="277" y="494"/>
                    <a:pt x="296" y="476"/>
                  </a:cubicBezTo>
                  <a:cubicBezTo>
                    <a:pt x="309" y="464"/>
                    <a:pt x="326" y="459"/>
                    <a:pt x="344" y="458"/>
                  </a:cubicBezTo>
                  <a:cubicBezTo>
                    <a:pt x="372" y="458"/>
                    <a:pt x="393" y="471"/>
                    <a:pt x="404" y="493"/>
                  </a:cubicBezTo>
                  <a:cubicBezTo>
                    <a:pt x="557" y="373"/>
                    <a:pt x="557" y="373"/>
                    <a:pt x="557" y="373"/>
                  </a:cubicBezTo>
                  <a:cubicBezTo>
                    <a:pt x="559" y="235"/>
                    <a:pt x="559" y="235"/>
                    <a:pt x="559" y="235"/>
                  </a:cubicBezTo>
                  <a:cubicBezTo>
                    <a:pt x="560" y="126"/>
                    <a:pt x="587" y="0"/>
                    <a:pt x="658" y="0"/>
                  </a:cubicBezTo>
                  <a:cubicBezTo>
                    <a:pt x="658" y="0"/>
                    <a:pt x="659" y="0"/>
                    <a:pt x="659" y="0"/>
                  </a:cubicBezTo>
                  <a:cubicBezTo>
                    <a:pt x="669" y="0"/>
                    <a:pt x="685" y="3"/>
                    <a:pt x="701" y="18"/>
                  </a:cubicBezTo>
                  <a:cubicBezTo>
                    <a:pt x="735" y="52"/>
                    <a:pt x="757" y="133"/>
                    <a:pt x="758" y="235"/>
                  </a:cubicBezTo>
                  <a:cubicBezTo>
                    <a:pt x="759" y="373"/>
                    <a:pt x="759" y="373"/>
                    <a:pt x="759" y="373"/>
                  </a:cubicBezTo>
                  <a:cubicBezTo>
                    <a:pt x="912" y="493"/>
                    <a:pt x="912" y="493"/>
                    <a:pt x="912" y="493"/>
                  </a:cubicBezTo>
                  <a:cubicBezTo>
                    <a:pt x="915" y="487"/>
                    <a:pt x="919" y="482"/>
                    <a:pt x="924" y="477"/>
                  </a:cubicBezTo>
                  <a:cubicBezTo>
                    <a:pt x="936" y="465"/>
                    <a:pt x="953" y="458"/>
                    <a:pt x="973" y="458"/>
                  </a:cubicBezTo>
                  <a:cubicBezTo>
                    <a:pt x="991" y="457"/>
                    <a:pt x="1008" y="464"/>
                    <a:pt x="1021" y="476"/>
                  </a:cubicBezTo>
                  <a:cubicBezTo>
                    <a:pt x="1039" y="494"/>
                    <a:pt x="1049" y="523"/>
                    <a:pt x="1049" y="565"/>
                  </a:cubicBezTo>
                  <a:cubicBezTo>
                    <a:pt x="1050" y="596"/>
                    <a:pt x="1050" y="596"/>
                    <a:pt x="1050" y="596"/>
                  </a:cubicBezTo>
                  <a:cubicBezTo>
                    <a:pt x="1130" y="654"/>
                    <a:pt x="1130" y="654"/>
                    <a:pt x="1130" y="654"/>
                  </a:cubicBezTo>
                  <a:cubicBezTo>
                    <a:pt x="1302" y="779"/>
                    <a:pt x="1316" y="813"/>
                    <a:pt x="1317" y="840"/>
                  </a:cubicBezTo>
                  <a:cubicBezTo>
                    <a:pt x="1317" y="858"/>
                    <a:pt x="1311" y="876"/>
                    <a:pt x="1298" y="895"/>
                  </a:cubicBezTo>
                  <a:cubicBezTo>
                    <a:pt x="1277" y="925"/>
                    <a:pt x="1256" y="930"/>
                    <a:pt x="1239" y="930"/>
                  </a:cubicBezTo>
                  <a:cubicBezTo>
                    <a:pt x="1224" y="930"/>
                    <a:pt x="1204" y="922"/>
                    <a:pt x="1148" y="887"/>
                  </a:cubicBezTo>
                  <a:cubicBezTo>
                    <a:pt x="1109" y="863"/>
                    <a:pt x="1036" y="827"/>
                    <a:pt x="932" y="782"/>
                  </a:cubicBezTo>
                  <a:cubicBezTo>
                    <a:pt x="835" y="740"/>
                    <a:pt x="789" y="724"/>
                    <a:pt x="768" y="718"/>
                  </a:cubicBezTo>
                  <a:cubicBezTo>
                    <a:pt x="767" y="724"/>
                    <a:pt x="766" y="732"/>
                    <a:pt x="766" y="743"/>
                  </a:cubicBezTo>
                  <a:cubicBezTo>
                    <a:pt x="767" y="871"/>
                    <a:pt x="763" y="968"/>
                    <a:pt x="753" y="1032"/>
                  </a:cubicBezTo>
                  <a:cubicBezTo>
                    <a:pt x="764" y="1041"/>
                    <a:pt x="781" y="1053"/>
                    <a:pt x="803" y="1068"/>
                  </a:cubicBezTo>
                  <a:cubicBezTo>
                    <a:pt x="861" y="1109"/>
                    <a:pt x="876" y="1124"/>
                    <a:pt x="883" y="1135"/>
                  </a:cubicBezTo>
                  <a:cubicBezTo>
                    <a:pt x="895" y="1151"/>
                    <a:pt x="900" y="1163"/>
                    <a:pt x="901" y="1196"/>
                  </a:cubicBezTo>
                  <a:cubicBezTo>
                    <a:pt x="901" y="1220"/>
                    <a:pt x="892" y="1240"/>
                    <a:pt x="875" y="1253"/>
                  </a:cubicBezTo>
                  <a:cubicBezTo>
                    <a:pt x="857" y="1268"/>
                    <a:pt x="831" y="1273"/>
                    <a:pt x="805" y="1266"/>
                  </a:cubicBezTo>
                  <a:cubicBezTo>
                    <a:pt x="774" y="1259"/>
                    <a:pt x="734" y="1245"/>
                    <a:pt x="658" y="1217"/>
                  </a:cubicBezTo>
                  <a:cubicBezTo>
                    <a:pt x="584" y="1245"/>
                    <a:pt x="543" y="1259"/>
                    <a:pt x="511" y="1266"/>
                  </a:cubicBezTo>
                  <a:cubicBezTo>
                    <a:pt x="504" y="1268"/>
                    <a:pt x="497" y="1269"/>
                    <a:pt x="490" y="1269"/>
                  </a:cubicBezTo>
                  <a:close/>
                  <a:moveTo>
                    <a:pt x="658" y="1168"/>
                  </a:moveTo>
                  <a:cubicBezTo>
                    <a:pt x="661" y="1168"/>
                    <a:pt x="664" y="1168"/>
                    <a:pt x="667" y="1169"/>
                  </a:cubicBezTo>
                  <a:cubicBezTo>
                    <a:pt x="745" y="1199"/>
                    <a:pt x="786" y="1213"/>
                    <a:pt x="816" y="1220"/>
                  </a:cubicBezTo>
                  <a:cubicBezTo>
                    <a:pt x="828" y="1223"/>
                    <a:pt x="839" y="1221"/>
                    <a:pt x="845" y="1216"/>
                  </a:cubicBezTo>
                  <a:cubicBezTo>
                    <a:pt x="851" y="1212"/>
                    <a:pt x="853" y="1206"/>
                    <a:pt x="853" y="1197"/>
                  </a:cubicBezTo>
                  <a:cubicBezTo>
                    <a:pt x="853" y="1174"/>
                    <a:pt x="850" y="1171"/>
                    <a:pt x="844" y="1163"/>
                  </a:cubicBezTo>
                  <a:cubicBezTo>
                    <a:pt x="840" y="1156"/>
                    <a:pt x="827" y="1143"/>
                    <a:pt x="776" y="1107"/>
                  </a:cubicBezTo>
                  <a:cubicBezTo>
                    <a:pt x="740" y="1082"/>
                    <a:pt x="721" y="1068"/>
                    <a:pt x="712" y="1060"/>
                  </a:cubicBezTo>
                  <a:cubicBezTo>
                    <a:pt x="705" y="1055"/>
                    <a:pt x="702" y="1046"/>
                    <a:pt x="704" y="1038"/>
                  </a:cubicBezTo>
                  <a:cubicBezTo>
                    <a:pt x="714" y="977"/>
                    <a:pt x="719" y="878"/>
                    <a:pt x="719" y="743"/>
                  </a:cubicBezTo>
                  <a:cubicBezTo>
                    <a:pt x="719" y="702"/>
                    <a:pt x="726" y="679"/>
                    <a:pt x="740" y="671"/>
                  </a:cubicBezTo>
                  <a:cubicBezTo>
                    <a:pt x="744" y="669"/>
                    <a:pt x="748" y="668"/>
                    <a:pt x="752" y="668"/>
                  </a:cubicBezTo>
                  <a:cubicBezTo>
                    <a:pt x="761" y="668"/>
                    <a:pt x="789" y="668"/>
                    <a:pt x="951" y="739"/>
                  </a:cubicBezTo>
                  <a:cubicBezTo>
                    <a:pt x="1058" y="785"/>
                    <a:pt x="1132" y="821"/>
                    <a:pt x="1173" y="847"/>
                  </a:cubicBezTo>
                  <a:cubicBezTo>
                    <a:pt x="1225" y="879"/>
                    <a:pt x="1237" y="882"/>
                    <a:pt x="1240" y="882"/>
                  </a:cubicBezTo>
                  <a:cubicBezTo>
                    <a:pt x="1248" y="882"/>
                    <a:pt x="1254" y="874"/>
                    <a:pt x="1259" y="868"/>
                  </a:cubicBezTo>
                  <a:cubicBezTo>
                    <a:pt x="1266" y="858"/>
                    <a:pt x="1269" y="849"/>
                    <a:pt x="1269" y="841"/>
                  </a:cubicBezTo>
                  <a:cubicBezTo>
                    <a:pt x="1269" y="835"/>
                    <a:pt x="1257" y="805"/>
                    <a:pt x="1102" y="693"/>
                  </a:cubicBezTo>
                  <a:cubicBezTo>
                    <a:pt x="1012" y="627"/>
                    <a:pt x="1012" y="627"/>
                    <a:pt x="1012" y="627"/>
                  </a:cubicBezTo>
                  <a:cubicBezTo>
                    <a:pt x="1006" y="623"/>
                    <a:pt x="1002" y="616"/>
                    <a:pt x="1002" y="608"/>
                  </a:cubicBezTo>
                  <a:cubicBezTo>
                    <a:pt x="1002" y="566"/>
                    <a:pt x="1002" y="566"/>
                    <a:pt x="1002" y="566"/>
                  </a:cubicBezTo>
                  <a:cubicBezTo>
                    <a:pt x="1001" y="529"/>
                    <a:pt x="993" y="515"/>
                    <a:pt x="988" y="510"/>
                  </a:cubicBezTo>
                  <a:cubicBezTo>
                    <a:pt x="985" y="508"/>
                    <a:pt x="980" y="505"/>
                    <a:pt x="974" y="505"/>
                  </a:cubicBezTo>
                  <a:cubicBezTo>
                    <a:pt x="966" y="505"/>
                    <a:pt x="961" y="507"/>
                    <a:pt x="958" y="510"/>
                  </a:cubicBezTo>
                  <a:cubicBezTo>
                    <a:pt x="954" y="515"/>
                    <a:pt x="951" y="523"/>
                    <a:pt x="951" y="533"/>
                  </a:cubicBezTo>
                  <a:cubicBezTo>
                    <a:pt x="953" y="543"/>
                    <a:pt x="948" y="552"/>
                    <a:pt x="940" y="557"/>
                  </a:cubicBezTo>
                  <a:cubicBezTo>
                    <a:pt x="931" y="561"/>
                    <a:pt x="921" y="560"/>
                    <a:pt x="913" y="554"/>
                  </a:cubicBezTo>
                  <a:cubicBezTo>
                    <a:pt x="721" y="403"/>
                    <a:pt x="721" y="403"/>
                    <a:pt x="721" y="403"/>
                  </a:cubicBezTo>
                  <a:cubicBezTo>
                    <a:pt x="715" y="399"/>
                    <a:pt x="712" y="392"/>
                    <a:pt x="712" y="385"/>
                  </a:cubicBezTo>
                  <a:cubicBezTo>
                    <a:pt x="710" y="235"/>
                    <a:pt x="710" y="235"/>
                    <a:pt x="710" y="235"/>
                  </a:cubicBezTo>
                  <a:cubicBezTo>
                    <a:pt x="709" y="136"/>
                    <a:pt x="688" y="72"/>
                    <a:pt x="668" y="52"/>
                  </a:cubicBezTo>
                  <a:cubicBezTo>
                    <a:pt x="665" y="50"/>
                    <a:pt x="663" y="46"/>
                    <a:pt x="659" y="47"/>
                  </a:cubicBezTo>
                  <a:cubicBezTo>
                    <a:pt x="659" y="47"/>
                    <a:pt x="659" y="47"/>
                    <a:pt x="658" y="47"/>
                  </a:cubicBezTo>
                  <a:cubicBezTo>
                    <a:pt x="643" y="47"/>
                    <a:pt x="608" y="101"/>
                    <a:pt x="607" y="235"/>
                  </a:cubicBezTo>
                  <a:cubicBezTo>
                    <a:pt x="605" y="385"/>
                    <a:pt x="605" y="385"/>
                    <a:pt x="605" y="385"/>
                  </a:cubicBezTo>
                  <a:cubicBezTo>
                    <a:pt x="605" y="392"/>
                    <a:pt x="601" y="398"/>
                    <a:pt x="596" y="403"/>
                  </a:cubicBezTo>
                  <a:cubicBezTo>
                    <a:pt x="404" y="555"/>
                    <a:pt x="404" y="555"/>
                    <a:pt x="404" y="555"/>
                  </a:cubicBezTo>
                  <a:cubicBezTo>
                    <a:pt x="396" y="560"/>
                    <a:pt x="386" y="561"/>
                    <a:pt x="378" y="557"/>
                  </a:cubicBezTo>
                  <a:cubicBezTo>
                    <a:pt x="370" y="553"/>
                    <a:pt x="365" y="544"/>
                    <a:pt x="365" y="534"/>
                  </a:cubicBezTo>
                  <a:cubicBezTo>
                    <a:pt x="365" y="505"/>
                    <a:pt x="350" y="504"/>
                    <a:pt x="342" y="505"/>
                  </a:cubicBezTo>
                  <a:cubicBezTo>
                    <a:pt x="335" y="505"/>
                    <a:pt x="331" y="508"/>
                    <a:pt x="329" y="510"/>
                  </a:cubicBezTo>
                  <a:cubicBezTo>
                    <a:pt x="324" y="515"/>
                    <a:pt x="316" y="529"/>
                    <a:pt x="315" y="566"/>
                  </a:cubicBezTo>
                  <a:cubicBezTo>
                    <a:pt x="315" y="609"/>
                    <a:pt x="315" y="609"/>
                    <a:pt x="315" y="609"/>
                  </a:cubicBezTo>
                  <a:cubicBezTo>
                    <a:pt x="315" y="616"/>
                    <a:pt x="311" y="623"/>
                    <a:pt x="305" y="628"/>
                  </a:cubicBezTo>
                  <a:cubicBezTo>
                    <a:pt x="215" y="693"/>
                    <a:pt x="215" y="693"/>
                    <a:pt x="215" y="693"/>
                  </a:cubicBezTo>
                  <a:cubicBezTo>
                    <a:pt x="60" y="805"/>
                    <a:pt x="48" y="835"/>
                    <a:pt x="48" y="841"/>
                  </a:cubicBezTo>
                  <a:cubicBezTo>
                    <a:pt x="48" y="849"/>
                    <a:pt x="51" y="859"/>
                    <a:pt x="58" y="868"/>
                  </a:cubicBezTo>
                  <a:cubicBezTo>
                    <a:pt x="62" y="874"/>
                    <a:pt x="68" y="882"/>
                    <a:pt x="75" y="882"/>
                  </a:cubicBezTo>
                  <a:cubicBezTo>
                    <a:pt x="75" y="882"/>
                    <a:pt x="75" y="882"/>
                    <a:pt x="75" y="882"/>
                  </a:cubicBezTo>
                  <a:cubicBezTo>
                    <a:pt x="79" y="882"/>
                    <a:pt x="92" y="879"/>
                    <a:pt x="144" y="847"/>
                  </a:cubicBezTo>
                  <a:cubicBezTo>
                    <a:pt x="185" y="821"/>
                    <a:pt x="259" y="784"/>
                    <a:pt x="366" y="738"/>
                  </a:cubicBezTo>
                  <a:cubicBezTo>
                    <a:pt x="513" y="674"/>
                    <a:pt x="550" y="668"/>
                    <a:pt x="565" y="668"/>
                  </a:cubicBezTo>
                  <a:cubicBezTo>
                    <a:pt x="570" y="668"/>
                    <a:pt x="573" y="669"/>
                    <a:pt x="577" y="671"/>
                  </a:cubicBezTo>
                  <a:cubicBezTo>
                    <a:pt x="591" y="680"/>
                    <a:pt x="597" y="702"/>
                    <a:pt x="598" y="743"/>
                  </a:cubicBezTo>
                  <a:cubicBezTo>
                    <a:pt x="597" y="877"/>
                    <a:pt x="602" y="977"/>
                    <a:pt x="613" y="1038"/>
                  </a:cubicBezTo>
                  <a:cubicBezTo>
                    <a:pt x="615" y="1046"/>
                    <a:pt x="612" y="1055"/>
                    <a:pt x="605" y="1060"/>
                  </a:cubicBezTo>
                  <a:cubicBezTo>
                    <a:pt x="592" y="1072"/>
                    <a:pt x="563" y="1092"/>
                    <a:pt x="541" y="1107"/>
                  </a:cubicBezTo>
                  <a:cubicBezTo>
                    <a:pt x="494" y="1140"/>
                    <a:pt x="478" y="1155"/>
                    <a:pt x="473" y="1162"/>
                  </a:cubicBezTo>
                  <a:cubicBezTo>
                    <a:pt x="466" y="1172"/>
                    <a:pt x="464" y="1175"/>
                    <a:pt x="464" y="1197"/>
                  </a:cubicBezTo>
                  <a:cubicBezTo>
                    <a:pt x="463" y="1208"/>
                    <a:pt x="467" y="1213"/>
                    <a:pt x="471" y="1215"/>
                  </a:cubicBezTo>
                  <a:cubicBezTo>
                    <a:pt x="478" y="1221"/>
                    <a:pt x="489" y="1223"/>
                    <a:pt x="500" y="1220"/>
                  </a:cubicBezTo>
                  <a:cubicBezTo>
                    <a:pt x="531" y="1213"/>
                    <a:pt x="572" y="1199"/>
                    <a:pt x="650" y="1169"/>
                  </a:cubicBezTo>
                  <a:cubicBezTo>
                    <a:pt x="652" y="1168"/>
                    <a:pt x="655" y="1168"/>
                    <a:pt x="658" y="1168"/>
                  </a:cubicBez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882" name="Google Shape;882;p94"/>
            <p:cNvSpPr/>
            <p:nvPr/>
          </p:nvSpPr>
          <p:spPr>
            <a:xfrm>
              <a:off x="6311" y="2078"/>
              <a:ext cx="170" cy="168"/>
            </a:xfrm>
            <a:custGeom>
              <a:rect b="b" l="l" r="r" t="t"/>
              <a:pathLst>
                <a:path extrusionOk="0" h="1675" w="1697">
                  <a:moveTo>
                    <a:pt x="848" y="1675"/>
                  </a:moveTo>
                  <a:cubicBezTo>
                    <a:pt x="380" y="1675"/>
                    <a:pt x="0" y="1294"/>
                    <a:pt x="0" y="826"/>
                  </a:cubicBezTo>
                  <a:cubicBezTo>
                    <a:pt x="0" y="497"/>
                    <a:pt x="192" y="195"/>
                    <a:pt x="490" y="57"/>
                  </a:cubicBezTo>
                  <a:cubicBezTo>
                    <a:pt x="502" y="51"/>
                    <a:pt x="516" y="56"/>
                    <a:pt x="522" y="68"/>
                  </a:cubicBezTo>
                  <a:cubicBezTo>
                    <a:pt x="527" y="80"/>
                    <a:pt x="522" y="94"/>
                    <a:pt x="510" y="100"/>
                  </a:cubicBezTo>
                  <a:cubicBezTo>
                    <a:pt x="229" y="231"/>
                    <a:pt x="47" y="516"/>
                    <a:pt x="47" y="826"/>
                  </a:cubicBezTo>
                  <a:cubicBezTo>
                    <a:pt x="47" y="1268"/>
                    <a:pt x="407" y="1627"/>
                    <a:pt x="848" y="1627"/>
                  </a:cubicBezTo>
                  <a:cubicBezTo>
                    <a:pt x="1290" y="1627"/>
                    <a:pt x="1649" y="1268"/>
                    <a:pt x="1649" y="826"/>
                  </a:cubicBezTo>
                  <a:cubicBezTo>
                    <a:pt x="1649" y="458"/>
                    <a:pt x="1400" y="139"/>
                    <a:pt x="1044" y="49"/>
                  </a:cubicBezTo>
                  <a:cubicBezTo>
                    <a:pt x="1031" y="46"/>
                    <a:pt x="1023" y="33"/>
                    <a:pt x="1026" y="20"/>
                  </a:cubicBezTo>
                  <a:cubicBezTo>
                    <a:pt x="1030" y="8"/>
                    <a:pt x="1043" y="0"/>
                    <a:pt x="1055" y="3"/>
                  </a:cubicBezTo>
                  <a:cubicBezTo>
                    <a:pt x="1433" y="98"/>
                    <a:pt x="1697" y="436"/>
                    <a:pt x="1697" y="826"/>
                  </a:cubicBezTo>
                  <a:cubicBezTo>
                    <a:pt x="1697" y="1294"/>
                    <a:pt x="1316" y="1675"/>
                    <a:pt x="848" y="1675"/>
                  </a:cubicBez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883" name="Google Shape;883;p94"/>
            <p:cNvSpPr/>
            <p:nvPr/>
          </p:nvSpPr>
          <p:spPr>
            <a:xfrm>
              <a:off x="6344" y="2078"/>
              <a:ext cx="19" cy="10"/>
            </a:xfrm>
            <a:custGeom>
              <a:rect b="b" l="l" r="r" t="t"/>
              <a:pathLst>
                <a:path extrusionOk="0" h="103" w="196">
                  <a:moveTo>
                    <a:pt x="169" y="103"/>
                  </a:moveTo>
                  <a:cubicBezTo>
                    <a:pt x="167" y="103"/>
                    <a:pt x="164" y="102"/>
                    <a:pt x="161" y="101"/>
                  </a:cubicBezTo>
                  <a:cubicBezTo>
                    <a:pt x="19" y="49"/>
                    <a:pt x="19" y="49"/>
                    <a:pt x="19" y="49"/>
                  </a:cubicBezTo>
                  <a:cubicBezTo>
                    <a:pt x="7" y="45"/>
                    <a:pt x="0" y="31"/>
                    <a:pt x="5" y="19"/>
                  </a:cubicBezTo>
                  <a:cubicBezTo>
                    <a:pt x="9" y="7"/>
                    <a:pt x="23" y="0"/>
                    <a:pt x="35" y="5"/>
                  </a:cubicBezTo>
                  <a:cubicBezTo>
                    <a:pt x="178" y="57"/>
                    <a:pt x="178" y="57"/>
                    <a:pt x="178" y="57"/>
                  </a:cubicBezTo>
                  <a:cubicBezTo>
                    <a:pt x="190" y="61"/>
                    <a:pt x="196" y="75"/>
                    <a:pt x="192" y="87"/>
                  </a:cubicBezTo>
                  <a:cubicBezTo>
                    <a:pt x="188" y="97"/>
                    <a:pt x="179" y="103"/>
                    <a:pt x="169" y="103"/>
                  </a:cubicBez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884" name="Google Shape;884;p94"/>
            <p:cNvSpPr/>
            <p:nvPr/>
          </p:nvSpPr>
          <p:spPr>
            <a:xfrm>
              <a:off x="6355" y="2083"/>
              <a:ext cx="8" cy="19"/>
            </a:xfrm>
            <a:custGeom>
              <a:rect b="b" l="l" r="r" t="t"/>
              <a:pathLst>
                <a:path extrusionOk="0" h="192" w="78">
                  <a:moveTo>
                    <a:pt x="26" y="192"/>
                  </a:moveTo>
                  <a:cubicBezTo>
                    <a:pt x="25" y="192"/>
                    <a:pt x="23" y="191"/>
                    <a:pt x="22" y="191"/>
                  </a:cubicBezTo>
                  <a:cubicBezTo>
                    <a:pt x="9" y="189"/>
                    <a:pt x="0" y="176"/>
                    <a:pt x="3" y="163"/>
                  </a:cubicBezTo>
                  <a:cubicBezTo>
                    <a:pt x="29" y="22"/>
                    <a:pt x="29" y="22"/>
                    <a:pt x="29" y="22"/>
                  </a:cubicBezTo>
                  <a:cubicBezTo>
                    <a:pt x="31" y="9"/>
                    <a:pt x="44" y="0"/>
                    <a:pt x="57" y="3"/>
                  </a:cubicBezTo>
                  <a:cubicBezTo>
                    <a:pt x="70" y="5"/>
                    <a:pt x="78" y="18"/>
                    <a:pt x="76" y="30"/>
                  </a:cubicBezTo>
                  <a:cubicBezTo>
                    <a:pt x="49" y="172"/>
                    <a:pt x="49" y="172"/>
                    <a:pt x="49" y="172"/>
                  </a:cubicBezTo>
                  <a:cubicBezTo>
                    <a:pt x="47" y="184"/>
                    <a:pt x="37" y="192"/>
                    <a:pt x="26" y="192"/>
                  </a:cubicBez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2"/>
                </a:solidFill>
                <a:latin typeface="Arial"/>
                <a:ea typeface="Arial"/>
                <a:cs typeface="Arial"/>
                <a:sym typeface="Arial"/>
              </a:endParaRPr>
            </a:p>
          </p:txBody>
        </p:sp>
      </p:grpSp>
      <p:grpSp>
        <p:nvGrpSpPr>
          <p:cNvPr id="885" name="Google Shape;885;p94"/>
          <p:cNvGrpSpPr/>
          <p:nvPr/>
        </p:nvGrpSpPr>
        <p:grpSpPr>
          <a:xfrm>
            <a:off x="410353" y="2035273"/>
            <a:ext cx="543200" cy="543200"/>
            <a:chOff x="1176" y="2347"/>
            <a:chExt cx="228" cy="228"/>
          </a:xfrm>
        </p:grpSpPr>
        <p:sp>
          <p:nvSpPr>
            <p:cNvPr id="886" name="Google Shape;886;p94"/>
            <p:cNvSpPr/>
            <p:nvPr/>
          </p:nvSpPr>
          <p:spPr>
            <a:xfrm>
              <a:off x="1176" y="2347"/>
              <a:ext cx="228" cy="228"/>
            </a:xfrm>
            <a:custGeom>
              <a:rect b="b" l="l" r="r" t="t"/>
              <a:pathLst>
                <a:path extrusionOk="0" h="3796" w="3796">
                  <a:moveTo>
                    <a:pt x="1898" y="3796"/>
                  </a:moveTo>
                  <a:cubicBezTo>
                    <a:pt x="851" y="3796"/>
                    <a:pt x="0" y="2945"/>
                    <a:pt x="0" y="1899"/>
                  </a:cubicBezTo>
                  <a:cubicBezTo>
                    <a:pt x="0" y="852"/>
                    <a:pt x="851" y="0"/>
                    <a:pt x="1898" y="0"/>
                  </a:cubicBezTo>
                  <a:cubicBezTo>
                    <a:pt x="2944" y="0"/>
                    <a:pt x="3796" y="852"/>
                    <a:pt x="3796" y="1899"/>
                  </a:cubicBezTo>
                  <a:cubicBezTo>
                    <a:pt x="3796" y="2945"/>
                    <a:pt x="2944" y="3796"/>
                    <a:pt x="1898" y="3796"/>
                  </a:cubicBezTo>
                  <a:close/>
                  <a:moveTo>
                    <a:pt x="1898" y="80"/>
                  </a:moveTo>
                  <a:cubicBezTo>
                    <a:pt x="895" y="80"/>
                    <a:pt x="79" y="896"/>
                    <a:pt x="79" y="1899"/>
                  </a:cubicBezTo>
                  <a:cubicBezTo>
                    <a:pt x="79" y="2901"/>
                    <a:pt x="895" y="3717"/>
                    <a:pt x="1898" y="3717"/>
                  </a:cubicBezTo>
                  <a:cubicBezTo>
                    <a:pt x="2900" y="3717"/>
                    <a:pt x="3716" y="2901"/>
                    <a:pt x="3716" y="1899"/>
                  </a:cubicBezTo>
                  <a:cubicBezTo>
                    <a:pt x="3716" y="896"/>
                    <a:pt x="2900" y="80"/>
                    <a:pt x="1898" y="80"/>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94"/>
            <p:cNvSpPr/>
            <p:nvPr/>
          </p:nvSpPr>
          <p:spPr>
            <a:xfrm>
              <a:off x="1181" y="2426"/>
              <a:ext cx="218" cy="5"/>
            </a:xfrm>
            <a:custGeom>
              <a:rect b="b" l="l" r="r" t="t"/>
              <a:pathLst>
                <a:path extrusionOk="0" h="80" w="3632">
                  <a:moveTo>
                    <a:pt x="3592" y="80"/>
                  </a:moveTo>
                  <a:cubicBezTo>
                    <a:pt x="39" y="80"/>
                    <a:pt x="39" y="80"/>
                    <a:pt x="39" y="80"/>
                  </a:cubicBezTo>
                  <a:cubicBezTo>
                    <a:pt x="17" y="80"/>
                    <a:pt x="0" y="62"/>
                    <a:pt x="0" y="40"/>
                  </a:cubicBezTo>
                  <a:cubicBezTo>
                    <a:pt x="0" y="18"/>
                    <a:pt x="17" y="0"/>
                    <a:pt x="39" y="0"/>
                  </a:cubicBezTo>
                  <a:cubicBezTo>
                    <a:pt x="3592" y="0"/>
                    <a:pt x="3592" y="0"/>
                    <a:pt x="3592" y="0"/>
                  </a:cubicBezTo>
                  <a:cubicBezTo>
                    <a:pt x="3614" y="0"/>
                    <a:pt x="3632" y="18"/>
                    <a:pt x="3632" y="40"/>
                  </a:cubicBezTo>
                  <a:cubicBezTo>
                    <a:pt x="3632" y="62"/>
                    <a:pt x="3614" y="80"/>
                    <a:pt x="3592" y="80"/>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94"/>
            <p:cNvSpPr/>
            <p:nvPr/>
          </p:nvSpPr>
          <p:spPr>
            <a:xfrm>
              <a:off x="1296" y="2426"/>
              <a:ext cx="105" cy="64"/>
            </a:xfrm>
            <a:custGeom>
              <a:rect b="b" l="l" r="r" t="t"/>
              <a:pathLst>
                <a:path extrusionOk="0" h="1062" w="1748">
                  <a:moveTo>
                    <a:pt x="1702" y="1062"/>
                  </a:moveTo>
                  <a:cubicBezTo>
                    <a:pt x="1696" y="1062"/>
                    <a:pt x="1689" y="1060"/>
                    <a:pt x="1682" y="1056"/>
                  </a:cubicBezTo>
                  <a:cubicBezTo>
                    <a:pt x="25" y="80"/>
                    <a:pt x="25" y="80"/>
                    <a:pt x="25" y="80"/>
                  </a:cubicBezTo>
                  <a:cubicBezTo>
                    <a:pt x="6" y="69"/>
                    <a:pt x="0" y="45"/>
                    <a:pt x="11" y="26"/>
                  </a:cubicBezTo>
                  <a:cubicBezTo>
                    <a:pt x="22" y="7"/>
                    <a:pt x="46" y="0"/>
                    <a:pt x="65" y="11"/>
                  </a:cubicBezTo>
                  <a:cubicBezTo>
                    <a:pt x="1723" y="988"/>
                    <a:pt x="1723" y="988"/>
                    <a:pt x="1723" y="988"/>
                  </a:cubicBezTo>
                  <a:cubicBezTo>
                    <a:pt x="1742" y="999"/>
                    <a:pt x="1748" y="1023"/>
                    <a:pt x="1737" y="1042"/>
                  </a:cubicBezTo>
                  <a:cubicBezTo>
                    <a:pt x="1729" y="1055"/>
                    <a:pt x="1716" y="1062"/>
                    <a:pt x="1702" y="1062"/>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94"/>
            <p:cNvSpPr/>
            <p:nvPr/>
          </p:nvSpPr>
          <p:spPr>
            <a:xfrm>
              <a:off x="1287" y="2520"/>
              <a:ext cx="5" cy="54"/>
            </a:xfrm>
            <a:custGeom>
              <a:rect b="b" l="l" r="r" t="t"/>
              <a:pathLst>
                <a:path extrusionOk="0" h="904" w="80">
                  <a:moveTo>
                    <a:pt x="40" y="904"/>
                  </a:moveTo>
                  <a:cubicBezTo>
                    <a:pt x="18" y="904"/>
                    <a:pt x="0" y="886"/>
                    <a:pt x="0" y="864"/>
                  </a:cubicBezTo>
                  <a:cubicBezTo>
                    <a:pt x="0" y="39"/>
                    <a:pt x="0" y="39"/>
                    <a:pt x="0" y="39"/>
                  </a:cubicBezTo>
                  <a:cubicBezTo>
                    <a:pt x="0" y="17"/>
                    <a:pt x="18" y="0"/>
                    <a:pt x="40" y="0"/>
                  </a:cubicBezTo>
                  <a:cubicBezTo>
                    <a:pt x="62" y="0"/>
                    <a:pt x="80" y="17"/>
                    <a:pt x="80" y="39"/>
                  </a:cubicBezTo>
                  <a:cubicBezTo>
                    <a:pt x="80" y="864"/>
                    <a:pt x="80" y="864"/>
                    <a:pt x="80" y="864"/>
                  </a:cubicBezTo>
                  <a:cubicBezTo>
                    <a:pt x="80" y="886"/>
                    <a:pt x="62" y="904"/>
                    <a:pt x="40" y="904"/>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94"/>
            <p:cNvSpPr/>
            <p:nvPr/>
          </p:nvSpPr>
          <p:spPr>
            <a:xfrm>
              <a:off x="1306" y="2489"/>
              <a:ext cx="51" cy="78"/>
            </a:xfrm>
            <a:custGeom>
              <a:rect b="b" l="l" r="r" t="t"/>
              <a:pathLst>
                <a:path extrusionOk="0" h="1292" w="850">
                  <a:moveTo>
                    <a:pt x="403" y="1292"/>
                  </a:moveTo>
                  <a:cubicBezTo>
                    <a:pt x="386" y="1292"/>
                    <a:pt x="370" y="1281"/>
                    <a:pt x="365" y="1264"/>
                  </a:cubicBezTo>
                  <a:cubicBezTo>
                    <a:pt x="3" y="52"/>
                    <a:pt x="3" y="52"/>
                    <a:pt x="3" y="52"/>
                  </a:cubicBezTo>
                  <a:cubicBezTo>
                    <a:pt x="0" y="40"/>
                    <a:pt x="2" y="27"/>
                    <a:pt x="10" y="17"/>
                  </a:cubicBezTo>
                  <a:cubicBezTo>
                    <a:pt x="17" y="7"/>
                    <a:pt x="29" y="1"/>
                    <a:pt x="42" y="1"/>
                  </a:cubicBezTo>
                  <a:cubicBezTo>
                    <a:pt x="281" y="0"/>
                    <a:pt x="281" y="0"/>
                    <a:pt x="281" y="0"/>
                  </a:cubicBezTo>
                  <a:cubicBezTo>
                    <a:pt x="281" y="0"/>
                    <a:pt x="281" y="0"/>
                    <a:pt x="281" y="0"/>
                  </a:cubicBezTo>
                  <a:cubicBezTo>
                    <a:pt x="296" y="0"/>
                    <a:pt x="309" y="8"/>
                    <a:pt x="316" y="22"/>
                  </a:cubicBezTo>
                  <a:cubicBezTo>
                    <a:pt x="840" y="1017"/>
                    <a:pt x="840" y="1017"/>
                    <a:pt x="840" y="1017"/>
                  </a:cubicBezTo>
                  <a:cubicBezTo>
                    <a:pt x="850" y="1036"/>
                    <a:pt x="842" y="1061"/>
                    <a:pt x="823" y="1071"/>
                  </a:cubicBezTo>
                  <a:cubicBezTo>
                    <a:pt x="803" y="1081"/>
                    <a:pt x="779" y="1074"/>
                    <a:pt x="769" y="1054"/>
                  </a:cubicBezTo>
                  <a:cubicBezTo>
                    <a:pt x="257" y="80"/>
                    <a:pt x="257" y="80"/>
                    <a:pt x="257" y="80"/>
                  </a:cubicBezTo>
                  <a:cubicBezTo>
                    <a:pt x="95" y="81"/>
                    <a:pt x="95" y="81"/>
                    <a:pt x="95" y="81"/>
                  </a:cubicBezTo>
                  <a:cubicBezTo>
                    <a:pt x="441" y="1241"/>
                    <a:pt x="441" y="1241"/>
                    <a:pt x="441" y="1241"/>
                  </a:cubicBezTo>
                  <a:cubicBezTo>
                    <a:pt x="448" y="1262"/>
                    <a:pt x="435" y="1285"/>
                    <a:pt x="414" y="1291"/>
                  </a:cubicBezTo>
                  <a:cubicBezTo>
                    <a:pt x="411" y="1292"/>
                    <a:pt x="407" y="1292"/>
                    <a:pt x="403" y="1292"/>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94"/>
            <p:cNvSpPr/>
            <p:nvPr/>
          </p:nvSpPr>
          <p:spPr>
            <a:xfrm>
              <a:off x="1338" y="2489"/>
              <a:ext cx="52" cy="46"/>
            </a:xfrm>
            <a:custGeom>
              <a:rect b="b" l="l" r="r" t="t"/>
              <a:pathLst>
                <a:path extrusionOk="0" h="770" w="872">
                  <a:moveTo>
                    <a:pt x="601" y="770"/>
                  </a:moveTo>
                  <a:cubicBezTo>
                    <a:pt x="589" y="770"/>
                    <a:pt x="578" y="765"/>
                    <a:pt x="570" y="755"/>
                  </a:cubicBezTo>
                  <a:cubicBezTo>
                    <a:pt x="11" y="65"/>
                    <a:pt x="11" y="65"/>
                    <a:pt x="11" y="65"/>
                  </a:cubicBezTo>
                  <a:cubicBezTo>
                    <a:pt x="1" y="53"/>
                    <a:pt x="0" y="37"/>
                    <a:pt x="6" y="23"/>
                  </a:cubicBezTo>
                  <a:cubicBezTo>
                    <a:pt x="13" y="9"/>
                    <a:pt x="27" y="0"/>
                    <a:pt x="42" y="0"/>
                  </a:cubicBezTo>
                  <a:cubicBezTo>
                    <a:pt x="42" y="0"/>
                    <a:pt x="42" y="0"/>
                    <a:pt x="42" y="0"/>
                  </a:cubicBezTo>
                  <a:cubicBezTo>
                    <a:pt x="412" y="1"/>
                    <a:pt x="412" y="1"/>
                    <a:pt x="412" y="1"/>
                  </a:cubicBezTo>
                  <a:cubicBezTo>
                    <a:pt x="422" y="1"/>
                    <a:pt x="431" y="4"/>
                    <a:pt x="438" y="10"/>
                  </a:cubicBezTo>
                  <a:cubicBezTo>
                    <a:pt x="854" y="369"/>
                    <a:pt x="854" y="369"/>
                    <a:pt x="854" y="369"/>
                  </a:cubicBezTo>
                  <a:cubicBezTo>
                    <a:pt x="871" y="383"/>
                    <a:pt x="872" y="408"/>
                    <a:pt x="858" y="425"/>
                  </a:cubicBezTo>
                  <a:cubicBezTo>
                    <a:pt x="844" y="442"/>
                    <a:pt x="818" y="444"/>
                    <a:pt x="802" y="429"/>
                  </a:cubicBezTo>
                  <a:cubicBezTo>
                    <a:pt x="397" y="80"/>
                    <a:pt x="397" y="80"/>
                    <a:pt x="397" y="80"/>
                  </a:cubicBezTo>
                  <a:cubicBezTo>
                    <a:pt x="126" y="80"/>
                    <a:pt x="126" y="80"/>
                    <a:pt x="126" y="80"/>
                  </a:cubicBezTo>
                  <a:cubicBezTo>
                    <a:pt x="632" y="705"/>
                    <a:pt x="632" y="705"/>
                    <a:pt x="632" y="705"/>
                  </a:cubicBezTo>
                  <a:cubicBezTo>
                    <a:pt x="646" y="722"/>
                    <a:pt x="643" y="747"/>
                    <a:pt x="626" y="761"/>
                  </a:cubicBezTo>
                  <a:cubicBezTo>
                    <a:pt x="618" y="767"/>
                    <a:pt x="610" y="770"/>
                    <a:pt x="601" y="770"/>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94"/>
            <p:cNvSpPr/>
            <p:nvPr/>
          </p:nvSpPr>
          <p:spPr>
            <a:xfrm>
              <a:off x="1179" y="2426"/>
              <a:ext cx="105" cy="64"/>
            </a:xfrm>
            <a:custGeom>
              <a:rect b="b" l="l" r="r" t="t"/>
              <a:pathLst>
                <a:path extrusionOk="0" h="1062" w="1748">
                  <a:moveTo>
                    <a:pt x="45" y="1062"/>
                  </a:moveTo>
                  <a:cubicBezTo>
                    <a:pt x="32" y="1062"/>
                    <a:pt x="18" y="1055"/>
                    <a:pt x="11" y="1042"/>
                  </a:cubicBezTo>
                  <a:cubicBezTo>
                    <a:pt x="0" y="1023"/>
                    <a:pt x="6" y="999"/>
                    <a:pt x="25" y="988"/>
                  </a:cubicBezTo>
                  <a:cubicBezTo>
                    <a:pt x="1682" y="11"/>
                    <a:pt x="1682" y="11"/>
                    <a:pt x="1682" y="11"/>
                  </a:cubicBezTo>
                  <a:cubicBezTo>
                    <a:pt x="1701" y="0"/>
                    <a:pt x="1726" y="7"/>
                    <a:pt x="1737" y="26"/>
                  </a:cubicBezTo>
                  <a:cubicBezTo>
                    <a:pt x="1748" y="45"/>
                    <a:pt x="1742" y="69"/>
                    <a:pt x="1723" y="80"/>
                  </a:cubicBezTo>
                  <a:cubicBezTo>
                    <a:pt x="65" y="1056"/>
                    <a:pt x="65" y="1056"/>
                    <a:pt x="65" y="1056"/>
                  </a:cubicBezTo>
                  <a:cubicBezTo>
                    <a:pt x="59" y="1060"/>
                    <a:pt x="52" y="1062"/>
                    <a:pt x="45" y="1062"/>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94"/>
            <p:cNvSpPr/>
            <p:nvPr/>
          </p:nvSpPr>
          <p:spPr>
            <a:xfrm>
              <a:off x="1222" y="2489"/>
              <a:ext cx="51" cy="78"/>
            </a:xfrm>
            <a:custGeom>
              <a:rect b="b" l="l" r="r" t="t"/>
              <a:pathLst>
                <a:path extrusionOk="0" h="1292" w="850">
                  <a:moveTo>
                    <a:pt x="447" y="1292"/>
                  </a:moveTo>
                  <a:cubicBezTo>
                    <a:pt x="443" y="1292"/>
                    <a:pt x="439" y="1292"/>
                    <a:pt x="435" y="1291"/>
                  </a:cubicBezTo>
                  <a:cubicBezTo>
                    <a:pt x="414" y="1285"/>
                    <a:pt x="402" y="1262"/>
                    <a:pt x="408" y="1241"/>
                  </a:cubicBezTo>
                  <a:cubicBezTo>
                    <a:pt x="755" y="81"/>
                    <a:pt x="755" y="81"/>
                    <a:pt x="755" y="81"/>
                  </a:cubicBezTo>
                  <a:cubicBezTo>
                    <a:pt x="593" y="80"/>
                    <a:pt x="593" y="80"/>
                    <a:pt x="593" y="80"/>
                  </a:cubicBezTo>
                  <a:cubicBezTo>
                    <a:pt x="81" y="1054"/>
                    <a:pt x="81" y="1054"/>
                    <a:pt x="81" y="1054"/>
                  </a:cubicBezTo>
                  <a:cubicBezTo>
                    <a:pt x="70" y="1074"/>
                    <a:pt x="46" y="1081"/>
                    <a:pt x="27" y="1071"/>
                  </a:cubicBezTo>
                  <a:cubicBezTo>
                    <a:pt x="7" y="1061"/>
                    <a:pt x="0" y="1036"/>
                    <a:pt x="10" y="1017"/>
                  </a:cubicBezTo>
                  <a:cubicBezTo>
                    <a:pt x="533" y="22"/>
                    <a:pt x="533" y="22"/>
                    <a:pt x="533" y="22"/>
                  </a:cubicBezTo>
                  <a:cubicBezTo>
                    <a:pt x="540" y="8"/>
                    <a:pt x="554" y="0"/>
                    <a:pt x="569" y="0"/>
                  </a:cubicBezTo>
                  <a:cubicBezTo>
                    <a:pt x="569" y="0"/>
                    <a:pt x="569" y="0"/>
                    <a:pt x="569" y="0"/>
                  </a:cubicBezTo>
                  <a:cubicBezTo>
                    <a:pt x="808" y="1"/>
                    <a:pt x="808" y="1"/>
                    <a:pt x="808" y="1"/>
                  </a:cubicBezTo>
                  <a:cubicBezTo>
                    <a:pt x="821" y="1"/>
                    <a:pt x="832" y="7"/>
                    <a:pt x="840" y="17"/>
                  </a:cubicBezTo>
                  <a:cubicBezTo>
                    <a:pt x="847" y="27"/>
                    <a:pt x="850" y="40"/>
                    <a:pt x="846" y="52"/>
                  </a:cubicBezTo>
                  <a:cubicBezTo>
                    <a:pt x="485" y="1264"/>
                    <a:pt x="485" y="1264"/>
                    <a:pt x="485" y="1264"/>
                  </a:cubicBezTo>
                  <a:cubicBezTo>
                    <a:pt x="480" y="1281"/>
                    <a:pt x="464" y="1292"/>
                    <a:pt x="447" y="1292"/>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94"/>
            <p:cNvSpPr/>
            <p:nvPr/>
          </p:nvSpPr>
          <p:spPr>
            <a:xfrm>
              <a:off x="1189" y="2489"/>
              <a:ext cx="52" cy="46"/>
            </a:xfrm>
            <a:custGeom>
              <a:rect b="b" l="l" r="r" t="t"/>
              <a:pathLst>
                <a:path extrusionOk="0" h="770" w="873">
                  <a:moveTo>
                    <a:pt x="272" y="770"/>
                  </a:moveTo>
                  <a:cubicBezTo>
                    <a:pt x="263" y="770"/>
                    <a:pt x="254" y="767"/>
                    <a:pt x="247" y="761"/>
                  </a:cubicBezTo>
                  <a:cubicBezTo>
                    <a:pt x="230" y="747"/>
                    <a:pt x="227" y="722"/>
                    <a:pt x="241" y="705"/>
                  </a:cubicBezTo>
                  <a:cubicBezTo>
                    <a:pt x="747" y="80"/>
                    <a:pt x="747" y="80"/>
                    <a:pt x="747" y="80"/>
                  </a:cubicBezTo>
                  <a:cubicBezTo>
                    <a:pt x="475" y="80"/>
                    <a:pt x="475" y="80"/>
                    <a:pt x="475" y="80"/>
                  </a:cubicBezTo>
                  <a:cubicBezTo>
                    <a:pt x="71" y="429"/>
                    <a:pt x="71" y="429"/>
                    <a:pt x="71" y="429"/>
                  </a:cubicBezTo>
                  <a:cubicBezTo>
                    <a:pt x="54" y="444"/>
                    <a:pt x="29" y="442"/>
                    <a:pt x="14" y="425"/>
                  </a:cubicBezTo>
                  <a:cubicBezTo>
                    <a:pt x="0" y="408"/>
                    <a:pt x="2" y="383"/>
                    <a:pt x="19" y="369"/>
                  </a:cubicBezTo>
                  <a:cubicBezTo>
                    <a:pt x="435" y="10"/>
                    <a:pt x="435" y="10"/>
                    <a:pt x="435" y="10"/>
                  </a:cubicBezTo>
                  <a:cubicBezTo>
                    <a:pt x="442" y="4"/>
                    <a:pt x="451" y="1"/>
                    <a:pt x="461" y="1"/>
                  </a:cubicBezTo>
                  <a:cubicBezTo>
                    <a:pt x="830" y="0"/>
                    <a:pt x="830" y="0"/>
                    <a:pt x="830" y="0"/>
                  </a:cubicBezTo>
                  <a:cubicBezTo>
                    <a:pt x="831" y="0"/>
                    <a:pt x="831" y="0"/>
                    <a:pt x="831" y="0"/>
                  </a:cubicBezTo>
                  <a:cubicBezTo>
                    <a:pt x="846" y="0"/>
                    <a:pt x="860" y="9"/>
                    <a:pt x="866" y="23"/>
                  </a:cubicBezTo>
                  <a:cubicBezTo>
                    <a:pt x="873" y="37"/>
                    <a:pt x="871" y="53"/>
                    <a:pt x="861" y="65"/>
                  </a:cubicBezTo>
                  <a:cubicBezTo>
                    <a:pt x="303" y="755"/>
                    <a:pt x="303" y="755"/>
                    <a:pt x="303" y="755"/>
                  </a:cubicBezTo>
                  <a:cubicBezTo>
                    <a:pt x="295" y="765"/>
                    <a:pt x="283" y="770"/>
                    <a:pt x="272" y="770"/>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94"/>
            <p:cNvSpPr/>
            <p:nvPr/>
          </p:nvSpPr>
          <p:spPr>
            <a:xfrm>
              <a:off x="1287" y="2479"/>
              <a:ext cx="5" cy="28"/>
            </a:xfrm>
            <a:custGeom>
              <a:rect b="b" l="l" r="r" t="t"/>
              <a:pathLst>
                <a:path extrusionOk="0" h="464" w="80">
                  <a:moveTo>
                    <a:pt x="40" y="464"/>
                  </a:moveTo>
                  <a:cubicBezTo>
                    <a:pt x="18" y="464"/>
                    <a:pt x="0" y="446"/>
                    <a:pt x="0" y="424"/>
                  </a:cubicBezTo>
                  <a:cubicBezTo>
                    <a:pt x="0" y="40"/>
                    <a:pt x="0" y="40"/>
                    <a:pt x="0" y="40"/>
                  </a:cubicBezTo>
                  <a:cubicBezTo>
                    <a:pt x="0" y="18"/>
                    <a:pt x="18" y="0"/>
                    <a:pt x="40" y="0"/>
                  </a:cubicBezTo>
                  <a:cubicBezTo>
                    <a:pt x="62" y="0"/>
                    <a:pt x="80" y="18"/>
                    <a:pt x="80" y="40"/>
                  </a:cubicBezTo>
                  <a:cubicBezTo>
                    <a:pt x="80" y="424"/>
                    <a:pt x="80" y="424"/>
                    <a:pt x="80" y="424"/>
                  </a:cubicBezTo>
                  <a:cubicBezTo>
                    <a:pt x="80" y="446"/>
                    <a:pt x="62" y="464"/>
                    <a:pt x="40" y="464"/>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94"/>
            <p:cNvSpPr/>
            <p:nvPr/>
          </p:nvSpPr>
          <p:spPr>
            <a:xfrm>
              <a:off x="1287" y="2453"/>
              <a:ext cx="5" cy="18"/>
            </a:xfrm>
            <a:custGeom>
              <a:rect b="b" l="l" r="r" t="t"/>
              <a:pathLst>
                <a:path extrusionOk="0" h="299" w="80">
                  <a:moveTo>
                    <a:pt x="40" y="299"/>
                  </a:moveTo>
                  <a:cubicBezTo>
                    <a:pt x="18" y="299"/>
                    <a:pt x="0" y="281"/>
                    <a:pt x="0" y="259"/>
                  </a:cubicBezTo>
                  <a:cubicBezTo>
                    <a:pt x="0" y="39"/>
                    <a:pt x="0" y="39"/>
                    <a:pt x="0" y="39"/>
                  </a:cubicBezTo>
                  <a:cubicBezTo>
                    <a:pt x="0" y="17"/>
                    <a:pt x="18" y="0"/>
                    <a:pt x="40" y="0"/>
                  </a:cubicBezTo>
                  <a:cubicBezTo>
                    <a:pt x="62" y="0"/>
                    <a:pt x="80" y="17"/>
                    <a:pt x="80" y="39"/>
                  </a:cubicBezTo>
                  <a:cubicBezTo>
                    <a:pt x="80" y="259"/>
                    <a:pt x="80" y="259"/>
                    <a:pt x="80" y="259"/>
                  </a:cubicBezTo>
                  <a:cubicBezTo>
                    <a:pt x="80" y="281"/>
                    <a:pt x="62" y="299"/>
                    <a:pt x="40" y="299"/>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94"/>
            <p:cNvSpPr/>
            <p:nvPr/>
          </p:nvSpPr>
          <p:spPr>
            <a:xfrm>
              <a:off x="1287" y="2437"/>
              <a:ext cx="5" cy="12"/>
            </a:xfrm>
            <a:custGeom>
              <a:rect b="b" l="l" r="r" t="t"/>
              <a:pathLst>
                <a:path extrusionOk="0" h="200" w="80">
                  <a:moveTo>
                    <a:pt x="40" y="200"/>
                  </a:moveTo>
                  <a:cubicBezTo>
                    <a:pt x="18" y="200"/>
                    <a:pt x="0" y="182"/>
                    <a:pt x="0" y="160"/>
                  </a:cubicBezTo>
                  <a:cubicBezTo>
                    <a:pt x="0" y="40"/>
                    <a:pt x="0" y="40"/>
                    <a:pt x="0" y="40"/>
                  </a:cubicBezTo>
                  <a:cubicBezTo>
                    <a:pt x="0" y="18"/>
                    <a:pt x="18" y="0"/>
                    <a:pt x="40" y="0"/>
                  </a:cubicBezTo>
                  <a:cubicBezTo>
                    <a:pt x="62" y="0"/>
                    <a:pt x="80" y="18"/>
                    <a:pt x="80" y="40"/>
                  </a:cubicBezTo>
                  <a:cubicBezTo>
                    <a:pt x="80" y="160"/>
                    <a:pt x="80" y="160"/>
                    <a:pt x="80" y="160"/>
                  </a:cubicBezTo>
                  <a:cubicBezTo>
                    <a:pt x="80" y="182"/>
                    <a:pt x="62" y="200"/>
                    <a:pt x="40" y="200"/>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94"/>
            <p:cNvSpPr/>
            <p:nvPr/>
          </p:nvSpPr>
          <p:spPr>
            <a:xfrm>
              <a:off x="1279" y="2393"/>
              <a:ext cx="21" cy="21"/>
            </a:xfrm>
            <a:custGeom>
              <a:rect b="b" l="l" r="r" t="t"/>
              <a:pathLst>
                <a:path extrusionOk="0" h="352" w="352">
                  <a:moveTo>
                    <a:pt x="176" y="352"/>
                  </a:moveTo>
                  <a:cubicBezTo>
                    <a:pt x="79" y="352"/>
                    <a:pt x="0" y="273"/>
                    <a:pt x="0" y="176"/>
                  </a:cubicBezTo>
                  <a:cubicBezTo>
                    <a:pt x="0" y="79"/>
                    <a:pt x="79" y="0"/>
                    <a:pt x="176" y="0"/>
                  </a:cubicBezTo>
                  <a:cubicBezTo>
                    <a:pt x="273" y="0"/>
                    <a:pt x="352" y="79"/>
                    <a:pt x="352" y="176"/>
                  </a:cubicBezTo>
                  <a:cubicBezTo>
                    <a:pt x="352" y="273"/>
                    <a:pt x="273" y="352"/>
                    <a:pt x="176" y="352"/>
                  </a:cubicBezTo>
                  <a:close/>
                  <a:moveTo>
                    <a:pt x="176" y="80"/>
                  </a:moveTo>
                  <a:cubicBezTo>
                    <a:pt x="123" y="80"/>
                    <a:pt x="80" y="123"/>
                    <a:pt x="80" y="176"/>
                  </a:cubicBezTo>
                  <a:cubicBezTo>
                    <a:pt x="80" y="229"/>
                    <a:pt x="123" y="272"/>
                    <a:pt x="176" y="272"/>
                  </a:cubicBezTo>
                  <a:cubicBezTo>
                    <a:pt x="229" y="272"/>
                    <a:pt x="272" y="229"/>
                    <a:pt x="272" y="176"/>
                  </a:cubicBezTo>
                  <a:cubicBezTo>
                    <a:pt x="272" y="123"/>
                    <a:pt x="229" y="80"/>
                    <a:pt x="176" y="80"/>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94"/>
            <p:cNvSpPr/>
            <p:nvPr/>
          </p:nvSpPr>
          <p:spPr>
            <a:xfrm>
              <a:off x="1242" y="2404"/>
              <a:ext cx="42" cy="5"/>
            </a:xfrm>
            <a:custGeom>
              <a:rect b="b" l="l" r="r" t="t"/>
              <a:pathLst>
                <a:path extrusionOk="0" h="80" w="699">
                  <a:moveTo>
                    <a:pt x="659" y="80"/>
                  </a:moveTo>
                  <a:cubicBezTo>
                    <a:pt x="39" y="80"/>
                    <a:pt x="39" y="80"/>
                    <a:pt x="39" y="80"/>
                  </a:cubicBezTo>
                  <a:cubicBezTo>
                    <a:pt x="17" y="80"/>
                    <a:pt x="0" y="62"/>
                    <a:pt x="0" y="40"/>
                  </a:cubicBezTo>
                  <a:cubicBezTo>
                    <a:pt x="0" y="18"/>
                    <a:pt x="17" y="0"/>
                    <a:pt x="39" y="0"/>
                  </a:cubicBezTo>
                  <a:cubicBezTo>
                    <a:pt x="659" y="0"/>
                    <a:pt x="659" y="0"/>
                    <a:pt x="659" y="0"/>
                  </a:cubicBezTo>
                  <a:cubicBezTo>
                    <a:pt x="681" y="0"/>
                    <a:pt x="699" y="18"/>
                    <a:pt x="699" y="40"/>
                  </a:cubicBezTo>
                  <a:cubicBezTo>
                    <a:pt x="699" y="62"/>
                    <a:pt x="681" y="80"/>
                    <a:pt x="659" y="80"/>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94"/>
            <p:cNvSpPr/>
            <p:nvPr/>
          </p:nvSpPr>
          <p:spPr>
            <a:xfrm>
              <a:off x="1266" y="2395"/>
              <a:ext cx="20" cy="6"/>
            </a:xfrm>
            <a:custGeom>
              <a:rect b="b" l="l" r="r" t="t"/>
              <a:pathLst>
                <a:path extrusionOk="0" h="103" w="335">
                  <a:moveTo>
                    <a:pt x="293" y="103"/>
                  </a:moveTo>
                  <a:cubicBezTo>
                    <a:pt x="292" y="103"/>
                    <a:pt x="291" y="103"/>
                    <a:pt x="289" y="103"/>
                  </a:cubicBezTo>
                  <a:cubicBezTo>
                    <a:pt x="38" y="80"/>
                    <a:pt x="38" y="80"/>
                    <a:pt x="38" y="80"/>
                  </a:cubicBezTo>
                  <a:cubicBezTo>
                    <a:pt x="17" y="78"/>
                    <a:pt x="0" y="58"/>
                    <a:pt x="3" y="36"/>
                  </a:cubicBezTo>
                  <a:cubicBezTo>
                    <a:pt x="5" y="15"/>
                    <a:pt x="24" y="0"/>
                    <a:pt x="46" y="0"/>
                  </a:cubicBezTo>
                  <a:cubicBezTo>
                    <a:pt x="297" y="24"/>
                    <a:pt x="297" y="24"/>
                    <a:pt x="297" y="24"/>
                  </a:cubicBezTo>
                  <a:cubicBezTo>
                    <a:pt x="319" y="26"/>
                    <a:pt x="335" y="45"/>
                    <a:pt x="333" y="67"/>
                  </a:cubicBezTo>
                  <a:cubicBezTo>
                    <a:pt x="331" y="88"/>
                    <a:pt x="314" y="103"/>
                    <a:pt x="293" y="103"/>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94"/>
            <p:cNvSpPr/>
            <p:nvPr/>
          </p:nvSpPr>
          <p:spPr>
            <a:xfrm>
              <a:off x="1239" y="2401"/>
              <a:ext cx="8" cy="8"/>
            </a:xfrm>
            <a:custGeom>
              <a:rect b="b" l="l" r="r" t="t"/>
              <a:pathLst>
                <a:path extrusionOk="0" h="128" w="140">
                  <a:moveTo>
                    <a:pt x="95" y="128"/>
                  </a:moveTo>
                  <a:cubicBezTo>
                    <a:pt x="86" y="128"/>
                    <a:pt x="77" y="125"/>
                    <a:pt x="70" y="118"/>
                  </a:cubicBezTo>
                  <a:cubicBezTo>
                    <a:pt x="19" y="74"/>
                    <a:pt x="19" y="74"/>
                    <a:pt x="19" y="74"/>
                  </a:cubicBezTo>
                  <a:cubicBezTo>
                    <a:pt x="2" y="60"/>
                    <a:pt x="0" y="35"/>
                    <a:pt x="14" y="18"/>
                  </a:cubicBezTo>
                  <a:cubicBezTo>
                    <a:pt x="29" y="1"/>
                    <a:pt x="54" y="0"/>
                    <a:pt x="70" y="14"/>
                  </a:cubicBezTo>
                  <a:cubicBezTo>
                    <a:pt x="121" y="58"/>
                    <a:pt x="121" y="58"/>
                    <a:pt x="121" y="58"/>
                  </a:cubicBezTo>
                  <a:cubicBezTo>
                    <a:pt x="138" y="72"/>
                    <a:pt x="140" y="97"/>
                    <a:pt x="126" y="114"/>
                  </a:cubicBezTo>
                  <a:cubicBezTo>
                    <a:pt x="118" y="123"/>
                    <a:pt x="107" y="128"/>
                    <a:pt x="95" y="128"/>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94"/>
            <p:cNvSpPr/>
            <p:nvPr/>
          </p:nvSpPr>
          <p:spPr>
            <a:xfrm>
              <a:off x="1287" y="2375"/>
              <a:ext cx="5" cy="23"/>
            </a:xfrm>
            <a:custGeom>
              <a:rect b="b" l="l" r="r" t="t"/>
              <a:pathLst>
                <a:path extrusionOk="0" h="381" w="80">
                  <a:moveTo>
                    <a:pt x="40" y="381"/>
                  </a:moveTo>
                  <a:cubicBezTo>
                    <a:pt x="18" y="381"/>
                    <a:pt x="0" y="363"/>
                    <a:pt x="0" y="341"/>
                  </a:cubicBezTo>
                  <a:cubicBezTo>
                    <a:pt x="0" y="40"/>
                    <a:pt x="0" y="40"/>
                    <a:pt x="0" y="40"/>
                  </a:cubicBezTo>
                  <a:cubicBezTo>
                    <a:pt x="0" y="18"/>
                    <a:pt x="18" y="0"/>
                    <a:pt x="40" y="0"/>
                  </a:cubicBezTo>
                  <a:cubicBezTo>
                    <a:pt x="62" y="0"/>
                    <a:pt x="80" y="18"/>
                    <a:pt x="80" y="40"/>
                  </a:cubicBezTo>
                  <a:cubicBezTo>
                    <a:pt x="80" y="341"/>
                    <a:pt x="80" y="341"/>
                    <a:pt x="80" y="341"/>
                  </a:cubicBezTo>
                  <a:cubicBezTo>
                    <a:pt x="80" y="363"/>
                    <a:pt x="62" y="381"/>
                    <a:pt x="40" y="381"/>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94"/>
            <p:cNvSpPr/>
            <p:nvPr/>
          </p:nvSpPr>
          <p:spPr>
            <a:xfrm>
              <a:off x="1263" y="2405"/>
              <a:ext cx="11" cy="11"/>
            </a:xfrm>
            <a:custGeom>
              <a:rect b="b" l="l" r="r" t="t"/>
              <a:pathLst>
                <a:path extrusionOk="0" h="188" w="189">
                  <a:moveTo>
                    <a:pt x="95" y="188"/>
                  </a:moveTo>
                  <a:cubicBezTo>
                    <a:pt x="43" y="188"/>
                    <a:pt x="0" y="146"/>
                    <a:pt x="0" y="94"/>
                  </a:cubicBezTo>
                  <a:cubicBezTo>
                    <a:pt x="0" y="42"/>
                    <a:pt x="43" y="0"/>
                    <a:pt x="95" y="0"/>
                  </a:cubicBezTo>
                  <a:cubicBezTo>
                    <a:pt x="147" y="0"/>
                    <a:pt x="189" y="42"/>
                    <a:pt x="189" y="94"/>
                  </a:cubicBezTo>
                  <a:cubicBezTo>
                    <a:pt x="189" y="146"/>
                    <a:pt x="147" y="188"/>
                    <a:pt x="95" y="188"/>
                  </a:cubicBezTo>
                  <a:close/>
                  <a:moveTo>
                    <a:pt x="95" y="79"/>
                  </a:moveTo>
                  <a:cubicBezTo>
                    <a:pt x="87" y="79"/>
                    <a:pt x="80" y="86"/>
                    <a:pt x="80" y="94"/>
                  </a:cubicBezTo>
                  <a:cubicBezTo>
                    <a:pt x="80" y="110"/>
                    <a:pt x="110" y="110"/>
                    <a:pt x="110" y="94"/>
                  </a:cubicBezTo>
                  <a:cubicBezTo>
                    <a:pt x="110" y="86"/>
                    <a:pt x="103" y="79"/>
                    <a:pt x="95" y="79"/>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94"/>
            <p:cNvSpPr/>
            <p:nvPr/>
          </p:nvSpPr>
          <p:spPr>
            <a:xfrm>
              <a:off x="1296" y="2404"/>
              <a:ext cx="39" cy="5"/>
            </a:xfrm>
            <a:custGeom>
              <a:rect b="b" l="l" r="r" t="t"/>
              <a:pathLst>
                <a:path extrusionOk="0" h="80" w="683">
                  <a:moveTo>
                    <a:pt x="643" y="80"/>
                  </a:moveTo>
                  <a:cubicBezTo>
                    <a:pt x="40" y="80"/>
                    <a:pt x="40" y="80"/>
                    <a:pt x="40" y="80"/>
                  </a:cubicBezTo>
                  <a:cubicBezTo>
                    <a:pt x="18" y="80"/>
                    <a:pt x="0" y="62"/>
                    <a:pt x="0" y="40"/>
                  </a:cubicBezTo>
                  <a:cubicBezTo>
                    <a:pt x="0" y="18"/>
                    <a:pt x="18" y="0"/>
                    <a:pt x="40" y="0"/>
                  </a:cubicBezTo>
                  <a:cubicBezTo>
                    <a:pt x="643" y="0"/>
                    <a:pt x="643" y="0"/>
                    <a:pt x="643" y="0"/>
                  </a:cubicBezTo>
                  <a:cubicBezTo>
                    <a:pt x="665" y="0"/>
                    <a:pt x="683" y="18"/>
                    <a:pt x="683" y="40"/>
                  </a:cubicBezTo>
                  <a:cubicBezTo>
                    <a:pt x="683" y="62"/>
                    <a:pt x="665" y="80"/>
                    <a:pt x="643" y="80"/>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94"/>
            <p:cNvSpPr/>
            <p:nvPr/>
          </p:nvSpPr>
          <p:spPr>
            <a:xfrm>
              <a:off x="1294" y="2395"/>
              <a:ext cx="20" cy="6"/>
            </a:xfrm>
            <a:custGeom>
              <a:rect b="b" l="l" r="r" t="t"/>
              <a:pathLst>
                <a:path extrusionOk="0" h="105" w="334">
                  <a:moveTo>
                    <a:pt x="42" y="105"/>
                  </a:moveTo>
                  <a:cubicBezTo>
                    <a:pt x="21" y="105"/>
                    <a:pt x="4" y="90"/>
                    <a:pt x="2" y="69"/>
                  </a:cubicBezTo>
                  <a:cubicBezTo>
                    <a:pt x="0" y="47"/>
                    <a:pt x="16" y="28"/>
                    <a:pt x="38" y="26"/>
                  </a:cubicBezTo>
                  <a:cubicBezTo>
                    <a:pt x="289" y="2"/>
                    <a:pt x="289" y="2"/>
                    <a:pt x="289" y="2"/>
                  </a:cubicBezTo>
                  <a:cubicBezTo>
                    <a:pt x="310" y="0"/>
                    <a:pt x="330" y="16"/>
                    <a:pt x="332" y="38"/>
                  </a:cubicBezTo>
                  <a:cubicBezTo>
                    <a:pt x="334" y="60"/>
                    <a:pt x="318" y="80"/>
                    <a:pt x="296" y="82"/>
                  </a:cubicBezTo>
                  <a:cubicBezTo>
                    <a:pt x="45" y="105"/>
                    <a:pt x="45" y="105"/>
                    <a:pt x="45" y="105"/>
                  </a:cubicBezTo>
                  <a:cubicBezTo>
                    <a:pt x="44" y="105"/>
                    <a:pt x="43" y="105"/>
                    <a:pt x="42" y="105"/>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94"/>
            <p:cNvSpPr/>
            <p:nvPr/>
          </p:nvSpPr>
          <p:spPr>
            <a:xfrm>
              <a:off x="1331" y="2401"/>
              <a:ext cx="9" cy="8"/>
            </a:xfrm>
            <a:custGeom>
              <a:rect b="b" l="l" r="r" t="t"/>
              <a:pathLst>
                <a:path extrusionOk="0" h="128" w="140">
                  <a:moveTo>
                    <a:pt x="45" y="128"/>
                  </a:moveTo>
                  <a:cubicBezTo>
                    <a:pt x="34" y="128"/>
                    <a:pt x="22" y="123"/>
                    <a:pt x="15" y="114"/>
                  </a:cubicBezTo>
                  <a:cubicBezTo>
                    <a:pt x="0" y="97"/>
                    <a:pt x="2" y="72"/>
                    <a:pt x="19" y="58"/>
                  </a:cubicBezTo>
                  <a:cubicBezTo>
                    <a:pt x="70" y="14"/>
                    <a:pt x="70" y="14"/>
                    <a:pt x="70" y="14"/>
                  </a:cubicBezTo>
                  <a:cubicBezTo>
                    <a:pt x="86" y="0"/>
                    <a:pt x="112" y="1"/>
                    <a:pt x="126" y="18"/>
                  </a:cubicBezTo>
                  <a:cubicBezTo>
                    <a:pt x="140" y="35"/>
                    <a:pt x="138" y="60"/>
                    <a:pt x="122" y="74"/>
                  </a:cubicBezTo>
                  <a:cubicBezTo>
                    <a:pt x="71" y="118"/>
                    <a:pt x="71" y="118"/>
                    <a:pt x="71" y="118"/>
                  </a:cubicBezTo>
                  <a:cubicBezTo>
                    <a:pt x="63" y="124"/>
                    <a:pt x="54" y="128"/>
                    <a:pt x="45" y="128"/>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94"/>
            <p:cNvSpPr/>
            <p:nvPr/>
          </p:nvSpPr>
          <p:spPr>
            <a:xfrm>
              <a:off x="1306" y="2405"/>
              <a:ext cx="11" cy="11"/>
            </a:xfrm>
            <a:custGeom>
              <a:rect b="b" l="l" r="r" t="t"/>
              <a:pathLst>
                <a:path extrusionOk="0" h="188" w="188">
                  <a:moveTo>
                    <a:pt x="94" y="188"/>
                  </a:moveTo>
                  <a:cubicBezTo>
                    <a:pt x="42" y="188"/>
                    <a:pt x="0" y="146"/>
                    <a:pt x="0" y="94"/>
                  </a:cubicBezTo>
                  <a:cubicBezTo>
                    <a:pt x="0" y="42"/>
                    <a:pt x="42" y="0"/>
                    <a:pt x="94" y="0"/>
                  </a:cubicBezTo>
                  <a:cubicBezTo>
                    <a:pt x="146" y="0"/>
                    <a:pt x="188" y="42"/>
                    <a:pt x="188" y="94"/>
                  </a:cubicBezTo>
                  <a:cubicBezTo>
                    <a:pt x="188" y="146"/>
                    <a:pt x="146" y="188"/>
                    <a:pt x="94" y="188"/>
                  </a:cubicBezTo>
                  <a:close/>
                  <a:moveTo>
                    <a:pt x="94" y="79"/>
                  </a:moveTo>
                  <a:cubicBezTo>
                    <a:pt x="86" y="79"/>
                    <a:pt x="79" y="86"/>
                    <a:pt x="79" y="94"/>
                  </a:cubicBezTo>
                  <a:cubicBezTo>
                    <a:pt x="79" y="110"/>
                    <a:pt x="109" y="110"/>
                    <a:pt x="109" y="94"/>
                  </a:cubicBezTo>
                  <a:cubicBezTo>
                    <a:pt x="109" y="86"/>
                    <a:pt x="102" y="79"/>
                    <a:pt x="94" y="79"/>
                  </a:cubicBezTo>
                  <a:close/>
                </a:path>
              </a:pathLst>
            </a:custGeom>
            <a:solidFill>
              <a:srgbClr val="3D85C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8" name="Google Shape;908;p94"/>
          <p:cNvSpPr txBox="1"/>
          <p:nvPr/>
        </p:nvSpPr>
        <p:spPr>
          <a:xfrm>
            <a:off x="410350" y="251769"/>
            <a:ext cx="7054800" cy="9354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b="1" lang="en" sz="2700">
                <a:solidFill>
                  <a:srgbClr val="00205B"/>
                </a:solidFill>
              </a:rPr>
              <a:t>ZEROe Aircraft</a:t>
            </a:r>
            <a:endParaRPr b="1" sz="2700">
              <a:solidFill>
                <a:srgbClr val="00205B"/>
              </a:solidFill>
            </a:endParaRPr>
          </a:p>
        </p:txBody>
      </p:sp>
      <p:sp>
        <p:nvSpPr>
          <p:cNvPr id="909" name="Google Shape;909;p94"/>
          <p:cNvSpPr/>
          <p:nvPr/>
        </p:nvSpPr>
        <p:spPr>
          <a:xfrm>
            <a:off x="1075266" y="938794"/>
            <a:ext cx="3932400" cy="576000"/>
          </a:xfrm>
          <a:prstGeom prst="rect">
            <a:avLst/>
          </a:prstGeom>
          <a:noFill/>
          <a:ln>
            <a:noFill/>
          </a:ln>
        </p:spPr>
        <p:txBody>
          <a:bodyPr anchorCtr="0" anchor="t" bIns="8275" lIns="16550" spcFirstLastPara="1" rIns="16550" wrap="square" tIns="8275">
            <a:noAutofit/>
          </a:bodyPr>
          <a:lstStyle/>
          <a:p>
            <a:pPr indent="0" lvl="0" marL="0" marR="0" rtl="0" algn="l">
              <a:lnSpc>
                <a:spcPct val="115000"/>
              </a:lnSpc>
              <a:spcBef>
                <a:spcPts val="0"/>
              </a:spcBef>
              <a:spcAft>
                <a:spcPts val="0"/>
              </a:spcAft>
              <a:buNone/>
            </a:pPr>
            <a:r>
              <a:rPr b="1" lang="en" sz="1500">
                <a:solidFill>
                  <a:srgbClr val="AFCA0B"/>
                </a:solidFill>
                <a:latin typeface="Roboto"/>
                <a:ea typeface="Roboto"/>
                <a:cs typeface="Roboto"/>
                <a:sym typeface="Roboto"/>
              </a:rPr>
              <a:t>Airbus Ambition</a:t>
            </a:r>
            <a:endParaRPr b="1" sz="1500">
              <a:solidFill>
                <a:srgbClr val="AFCA0B"/>
              </a:solidFill>
              <a:latin typeface="Roboto"/>
              <a:ea typeface="Roboto"/>
              <a:cs typeface="Roboto"/>
              <a:sym typeface="Roboto"/>
            </a:endParaRPr>
          </a:p>
          <a:p>
            <a:pPr indent="0" lvl="0" marL="0" rtl="0" algn="just">
              <a:spcBef>
                <a:spcPts val="0"/>
              </a:spcBef>
              <a:spcAft>
                <a:spcPts val="0"/>
              </a:spcAft>
              <a:buNone/>
            </a:pPr>
            <a:r>
              <a:rPr b="1" lang="en" sz="1200">
                <a:solidFill>
                  <a:srgbClr val="00205B"/>
                </a:solidFill>
              </a:rPr>
              <a:t>At Airbus, our ambition is to lead the decarbonisation of our sector and build the world’s first powered hydrogen aircraft by 2035</a:t>
            </a:r>
            <a:r>
              <a:rPr b="1" lang="en" sz="1500">
                <a:solidFill>
                  <a:srgbClr val="AFCA0B"/>
                </a:solidFill>
                <a:latin typeface="Roboto"/>
                <a:ea typeface="Roboto"/>
                <a:cs typeface="Roboto"/>
                <a:sym typeface="Roboto"/>
              </a:rPr>
              <a:t>.</a:t>
            </a:r>
            <a:endParaRPr b="1" sz="1500">
              <a:solidFill>
                <a:srgbClr val="AFCA0B"/>
              </a:solidFill>
              <a:latin typeface="Roboto"/>
              <a:ea typeface="Roboto"/>
              <a:cs typeface="Roboto"/>
              <a:sym typeface="Roboto"/>
            </a:endParaRPr>
          </a:p>
          <a:p>
            <a:pPr indent="0" lvl="0" marL="88900" marR="0" rtl="0" algn="l">
              <a:lnSpc>
                <a:spcPct val="115000"/>
              </a:lnSpc>
              <a:spcBef>
                <a:spcPts val="0"/>
              </a:spcBef>
              <a:spcAft>
                <a:spcPts val="0"/>
              </a:spcAft>
              <a:buNone/>
            </a:pPr>
            <a:r>
              <a:t/>
            </a:r>
            <a:endParaRPr b="1" sz="1500">
              <a:solidFill>
                <a:srgbClr val="AFCA0B"/>
              </a:solidFill>
              <a:latin typeface="Roboto"/>
              <a:ea typeface="Roboto"/>
              <a:cs typeface="Roboto"/>
              <a:sym typeface="Roboto"/>
            </a:endParaRPr>
          </a:p>
        </p:txBody>
      </p:sp>
      <p:sp>
        <p:nvSpPr>
          <p:cNvPr id="910" name="Google Shape;910;p94"/>
          <p:cNvSpPr txBox="1"/>
          <p:nvPr/>
        </p:nvSpPr>
        <p:spPr>
          <a:xfrm>
            <a:off x="1038687" y="2169174"/>
            <a:ext cx="4104000" cy="275400"/>
          </a:xfrm>
          <a:prstGeom prst="rect">
            <a:avLst/>
          </a:prstGeom>
          <a:noFill/>
          <a:ln>
            <a:noFill/>
          </a:ln>
        </p:spPr>
        <p:txBody>
          <a:bodyPr anchorCtr="0" anchor="t" bIns="22075" lIns="22075" spcFirstLastPara="1" rIns="22075" wrap="square" tIns="22075">
            <a:spAutoFit/>
          </a:bodyPr>
          <a:lstStyle/>
          <a:p>
            <a:pPr indent="0" lvl="0" marL="0" rtl="0" algn="l">
              <a:spcBef>
                <a:spcPts val="0"/>
              </a:spcBef>
              <a:spcAft>
                <a:spcPts val="0"/>
              </a:spcAft>
              <a:buNone/>
            </a:pPr>
            <a:r>
              <a:rPr b="1" lang="en" sz="1500">
                <a:solidFill>
                  <a:srgbClr val="AFCA0B"/>
                </a:solidFill>
                <a:latin typeface="Roboto"/>
                <a:ea typeface="Roboto"/>
                <a:cs typeface="Roboto"/>
                <a:sym typeface="Roboto"/>
              </a:rPr>
              <a:t>Decarbonisation of aviation by 2050</a:t>
            </a:r>
            <a:endParaRPr b="1" sz="1500">
              <a:solidFill>
                <a:srgbClr val="AFCA0B"/>
              </a:solidFill>
              <a:latin typeface="Roboto"/>
              <a:ea typeface="Roboto"/>
              <a:cs typeface="Roboto"/>
              <a:sym typeface="Roboto"/>
            </a:endParaRPr>
          </a:p>
        </p:txBody>
      </p:sp>
      <p:pic>
        <p:nvPicPr>
          <p:cNvPr id="911" name="Google Shape;911;p94"/>
          <p:cNvPicPr preferRelativeResize="0"/>
          <p:nvPr/>
        </p:nvPicPr>
        <p:blipFill rotWithShape="1">
          <a:blip r:embed="rId3">
            <a:alphaModFix/>
          </a:blip>
          <a:srcRect b="0" l="0" r="0" t="7132"/>
          <a:stretch/>
        </p:blipFill>
        <p:spPr>
          <a:xfrm>
            <a:off x="547664" y="2719478"/>
            <a:ext cx="5887196" cy="2271621"/>
          </a:xfrm>
          <a:prstGeom prst="rect">
            <a:avLst/>
          </a:prstGeom>
          <a:noFill/>
          <a:ln>
            <a:noFill/>
          </a:ln>
        </p:spPr>
      </p:pic>
      <p:sp>
        <p:nvSpPr>
          <p:cNvPr id="912" name="Google Shape;912;p94"/>
          <p:cNvSpPr/>
          <p:nvPr/>
        </p:nvSpPr>
        <p:spPr>
          <a:xfrm>
            <a:off x="6627625" y="2737651"/>
            <a:ext cx="1970700" cy="1086600"/>
          </a:xfrm>
          <a:prstGeom prst="rect">
            <a:avLst/>
          </a:prstGeom>
          <a:noFill/>
          <a:ln cap="flat" cmpd="sng" w="19050">
            <a:solidFill>
              <a:srgbClr val="00205B"/>
            </a:solidFill>
            <a:prstDash val="solid"/>
            <a:round/>
            <a:headEnd len="sm" w="sm" type="none"/>
            <a:tailEnd len="sm" w="sm" type="none"/>
          </a:ln>
        </p:spPr>
        <p:txBody>
          <a:bodyPr anchorCtr="0" anchor="ctr" bIns="14700" lIns="29425" spcFirstLastPara="1" rIns="29425" wrap="square" tIns="14700">
            <a:noAutofit/>
          </a:bodyPr>
          <a:lstStyle/>
          <a:p>
            <a:pPr indent="0" lvl="0" marL="0" marR="0" rtl="0" algn="l">
              <a:lnSpc>
                <a:spcPct val="100000"/>
              </a:lnSpc>
              <a:spcBef>
                <a:spcPts val="0"/>
              </a:spcBef>
              <a:spcAft>
                <a:spcPts val="0"/>
              </a:spcAft>
              <a:buNone/>
            </a:pPr>
            <a:r>
              <a:rPr b="1" lang="en" sz="900">
                <a:solidFill>
                  <a:srgbClr val="1C4587"/>
                </a:solidFill>
              </a:rPr>
              <a:t>H</a:t>
            </a:r>
            <a:r>
              <a:rPr b="1" lang="en" sz="900">
                <a:solidFill>
                  <a:srgbClr val="1C4587"/>
                </a:solidFill>
              </a:rPr>
              <a:t>ydrogen combustion: generating </a:t>
            </a:r>
            <a:r>
              <a:rPr b="1" lang="en" sz="900">
                <a:solidFill>
                  <a:srgbClr val="00205B"/>
                </a:solidFill>
              </a:rPr>
              <a:t>thrust</a:t>
            </a:r>
            <a:r>
              <a:rPr b="1" lang="en" sz="900">
                <a:solidFill>
                  <a:srgbClr val="1C4587"/>
                </a:solidFill>
              </a:rPr>
              <a:t> by burning liquid hydrogen</a:t>
            </a:r>
            <a:endParaRPr b="1" sz="900">
              <a:solidFill>
                <a:srgbClr val="1C4587"/>
              </a:solidFill>
            </a:endParaRPr>
          </a:p>
          <a:p>
            <a:pPr indent="0" lvl="0" marL="0" rtl="0" algn="l">
              <a:spcBef>
                <a:spcPts val="0"/>
              </a:spcBef>
              <a:spcAft>
                <a:spcPts val="0"/>
              </a:spcAft>
              <a:buClr>
                <a:schemeClr val="dk1"/>
              </a:buClr>
              <a:buFont typeface="Arial"/>
              <a:buNone/>
            </a:pPr>
            <a:r>
              <a:t/>
            </a:r>
            <a:endParaRPr b="1" sz="900">
              <a:solidFill>
                <a:srgbClr val="1C4587"/>
              </a:solidFill>
            </a:endParaRPr>
          </a:p>
          <a:p>
            <a:pPr indent="0" lvl="0" marL="0" rtl="0" algn="l">
              <a:spcBef>
                <a:spcPts val="0"/>
              </a:spcBef>
              <a:spcAft>
                <a:spcPts val="0"/>
              </a:spcAft>
              <a:buClr>
                <a:schemeClr val="dk1"/>
              </a:buClr>
              <a:buFont typeface="Arial"/>
              <a:buNone/>
            </a:pPr>
            <a:r>
              <a:rPr b="1" lang="en" sz="900">
                <a:solidFill>
                  <a:srgbClr val="1C4587"/>
                </a:solidFill>
              </a:rPr>
              <a:t>Hydrogen fuel cells: converting energy stored in H</a:t>
            </a:r>
            <a:r>
              <a:rPr b="1" baseline="-25000" lang="en" sz="900">
                <a:solidFill>
                  <a:srgbClr val="1C4587"/>
                </a:solidFill>
              </a:rPr>
              <a:t>2</a:t>
            </a:r>
            <a:r>
              <a:rPr b="1" lang="en" sz="900">
                <a:solidFill>
                  <a:srgbClr val="1C4587"/>
                </a:solidFill>
              </a:rPr>
              <a:t> into electrical energy to power electric motors</a:t>
            </a:r>
            <a:endParaRPr b="1" sz="900">
              <a:solidFill>
                <a:srgbClr val="1C4587"/>
              </a:solidFill>
              <a:latin typeface="Roboto"/>
              <a:ea typeface="Roboto"/>
              <a:cs typeface="Roboto"/>
              <a:sym typeface="Roboto"/>
            </a:endParaRPr>
          </a:p>
        </p:txBody>
      </p:sp>
      <p:cxnSp>
        <p:nvCxnSpPr>
          <p:cNvPr id="913" name="Google Shape;913;p94"/>
          <p:cNvCxnSpPr/>
          <p:nvPr/>
        </p:nvCxnSpPr>
        <p:spPr>
          <a:xfrm>
            <a:off x="596010" y="1963080"/>
            <a:ext cx="8584500" cy="4800"/>
          </a:xfrm>
          <a:prstGeom prst="straightConnector1">
            <a:avLst/>
          </a:prstGeom>
          <a:noFill/>
          <a:ln cap="flat" cmpd="sng" w="9525">
            <a:solidFill>
              <a:srgbClr val="00205B"/>
            </a:solidFill>
            <a:prstDash val="solid"/>
            <a:round/>
            <a:headEnd len="med" w="med" type="none"/>
            <a:tailEnd len="med" w="med" type="none"/>
          </a:ln>
        </p:spPr>
      </p:cxnSp>
      <p:sp>
        <p:nvSpPr>
          <p:cNvPr id="914" name="Google Shape;914;p94"/>
          <p:cNvSpPr txBox="1"/>
          <p:nvPr/>
        </p:nvSpPr>
        <p:spPr>
          <a:xfrm>
            <a:off x="6627625" y="4072500"/>
            <a:ext cx="1970700" cy="598800"/>
          </a:xfrm>
          <a:prstGeom prst="rect">
            <a:avLst/>
          </a:prstGeom>
          <a:noFill/>
          <a:ln cap="flat" cmpd="sng" w="19050">
            <a:solidFill>
              <a:srgbClr val="AFCA0B"/>
            </a:solidFill>
            <a:prstDash val="solid"/>
            <a:round/>
            <a:headEnd len="sm" w="sm" type="none"/>
            <a:tailEnd len="sm" w="sm" type="none"/>
          </a:ln>
        </p:spPr>
        <p:txBody>
          <a:bodyPr anchorCtr="0" anchor="t" bIns="22075" lIns="22075" spcFirstLastPara="1" rIns="22075" wrap="square" tIns="22075">
            <a:spAutoFit/>
          </a:bodyPr>
          <a:lstStyle/>
          <a:p>
            <a:pPr indent="0" lvl="0" marL="0" marR="0" rtl="0" algn="l">
              <a:lnSpc>
                <a:spcPct val="100000"/>
              </a:lnSpc>
              <a:spcBef>
                <a:spcPts val="0"/>
              </a:spcBef>
              <a:spcAft>
                <a:spcPts val="0"/>
              </a:spcAft>
              <a:buNone/>
            </a:pPr>
            <a:r>
              <a:rPr b="1" lang="en" sz="900">
                <a:solidFill>
                  <a:srgbClr val="AFCA0B"/>
                </a:solidFill>
              </a:rPr>
              <a:t>Synthetic fuels: </a:t>
            </a:r>
            <a:endParaRPr b="1" sz="900">
              <a:solidFill>
                <a:srgbClr val="AFCA0B"/>
              </a:solidFill>
            </a:endParaRPr>
          </a:p>
          <a:p>
            <a:pPr indent="0" lvl="0" marL="0" marR="0" rtl="0" algn="l">
              <a:lnSpc>
                <a:spcPct val="100000"/>
              </a:lnSpc>
              <a:spcBef>
                <a:spcPts val="0"/>
              </a:spcBef>
              <a:spcAft>
                <a:spcPts val="0"/>
              </a:spcAft>
              <a:buNone/>
            </a:pPr>
            <a:r>
              <a:rPr b="1" lang="en" sz="900">
                <a:solidFill>
                  <a:srgbClr val="AFCA0B"/>
                </a:solidFill>
              </a:rPr>
              <a:t>using a net-zero carbon fuel derived from renewable hydrogen &amp; CO2</a:t>
            </a:r>
            <a:endParaRPr b="1" sz="900">
              <a:solidFill>
                <a:srgbClr val="AFCA0B"/>
              </a:solidFill>
            </a:endParaRPr>
          </a:p>
        </p:txBody>
      </p:sp>
      <p:cxnSp>
        <p:nvCxnSpPr>
          <p:cNvPr id="915" name="Google Shape;915;p94"/>
          <p:cNvCxnSpPr>
            <a:endCxn id="912" idx="1"/>
          </p:cNvCxnSpPr>
          <p:nvPr/>
        </p:nvCxnSpPr>
        <p:spPr>
          <a:xfrm flipH="1" rot="10800000">
            <a:off x="6379225" y="3280951"/>
            <a:ext cx="248400" cy="92400"/>
          </a:xfrm>
          <a:prstGeom prst="straightConnector1">
            <a:avLst/>
          </a:prstGeom>
          <a:noFill/>
          <a:ln cap="flat" cmpd="sng" w="28575">
            <a:solidFill>
              <a:srgbClr val="1155CC"/>
            </a:solidFill>
            <a:prstDash val="solid"/>
            <a:round/>
            <a:headEnd len="med" w="med" type="none"/>
            <a:tailEnd len="med" w="med" type="triangle"/>
          </a:ln>
        </p:spPr>
      </p:cxnSp>
      <p:cxnSp>
        <p:nvCxnSpPr>
          <p:cNvPr id="916" name="Google Shape;916;p94"/>
          <p:cNvCxnSpPr>
            <a:endCxn id="914" idx="1"/>
          </p:cNvCxnSpPr>
          <p:nvPr/>
        </p:nvCxnSpPr>
        <p:spPr>
          <a:xfrm>
            <a:off x="6238525" y="4247100"/>
            <a:ext cx="389100" cy="124800"/>
          </a:xfrm>
          <a:prstGeom prst="straightConnector1">
            <a:avLst/>
          </a:prstGeom>
          <a:noFill/>
          <a:ln cap="flat" cmpd="sng" w="28575">
            <a:solidFill>
              <a:srgbClr val="AFCA0B"/>
            </a:solidFill>
            <a:prstDash val="solid"/>
            <a:round/>
            <a:headEnd len="med" w="med" type="none"/>
            <a:tailEnd len="med" w="med" type="triangle"/>
          </a:ln>
        </p:spPr>
      </p:cxnSp>
      <p:pic>
        <p:nvPicPr>
          <p:cNvPr id="917" name="Google Shape;917;p94"/>
          <p:cNvPicPr preferRelativeResize="0"/>
          <p:nvPr/>
        </p:nvPicPr>
        <p:blipFill>
          <a:blip r:embed="rId4">
            <a:alphaModFix/>
          </a:blip>
          <a:stretch>
            <a:fillRect/>
          </a:stretch>
        </p:blipFill>
        <p:spPr>
          <a:xfrm>
            <a:off x="5654094" y="0"/>
            <a:ext cx="3489907" cy="19630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95"/>
          <p:cNvSpPr/>
          <p:nvPr/>
        </p:nvSpPr>
        <p:spPr>
          <a:xfrm>
            <a:off x="8197850" y="165100"/>
            <a:ext cx="838200" cy="32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4" name="Google Shape;924;p95"/>
          <p:cNvPicPr preferRelativeResize="0"/>
          <p:nvPr/>
        </p:nvPicPr>
        <p:blipFill rotWithShape="1">
          <a:blip r:embed="rId3">
            <a:alphaModFix/>
          </a:blip>
          <a:srcRect b="1184" l="0" r="0" t="958"/>
          <a:stretch/>
        </p:blipFill>
        <p:spPr>
          <a:xfrm>
            <a:off x="735875" y="419775"/>
            <a:ext cx="7672276" cy="4252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grpSp>
        <p:nvGrpSpPr>
          <p:cNvPr id="930" name="Google Shape;930;p96"/>
          <p:cNvGrpSpPr/>
          <p:nvPr/>
        </p:nvGrpSpPr>
        <p:grpSpPr>
          <a:xfrm>
            <a:off x="4500435" y="632560"/>
            <a:ext cx="4562722" cy="3650638"/>
            <a:chOff x="534900" y="237450"/>
            <a:chExt cx="6542475" cy="5224900"/>
          </a:xfrm>
        </p:grpSpPr>
        <p:sp>
          <p:nvSpPr>
            <p:cNvPr id="931" name="Google Shape;931;p96"/>
            <p:cNvSpPr/>
            <p:nvPr/>
          </p:nvSpPr>
          <p:spPr>
            <a:xfrm>
              <a:off x="5101775" y="3751850"/>
              <a:ext cx="19500" cy="15100"/>
            </a:xfrm>
            <a:custGeom>
              <a:rect b="b" l="l" r="r" t="t"/>
              <a:pathLst>
                <a:path extrusionOk="0" h="604" w="780">
                  <a:moveTo>
                    <a:pt x="236" y="1"/>
                  </a:moveTo>
                  <a:cubicBezTo>
                    <a:pt x="184" y="1"/>
                    <a:pt x="137" y="19"/>
                    <a:pt x="104" y="62"/>
                  </a:cubicBezTo>
                  <a:cubicBezTo>
                    <a:pt x="104" y="62"/>
                    <a:pt x="207" y="501"/>
                    <a:pt x="1" y="604"/>
                  </a:cubicBezTo>
                  <a:cubicBezTo>
                    <a:pt x="207" y="527"/>
                    <a:pt x="465" y="475"/>
                    <a:pt x="465" y="475"/>
                  </a:cubicBezTo>
                  <a:cubicBezTo>
                    <a:pt x="780" y="349"/>
                    <a:pt x="462" y="1"/>
                    <a:pt x="236"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96"/>
            <p:cNvSpPr/>
            <p:nvPr/>
          </p:nvSpPr>
          <p:spPr>
            <a:xfrm>
              <a:off x="5101125" y="3766925"/>
              <a:ext cx="675" cy="25"/>
            </a:xfrm>
            <a:custGeom>
              <a:rect b="b" l="l" r="r" t="t"/>
              <a:pathLst>
                <a:path extrusionOk="0" h="1" w="27">
                  <a:moveTo>
                    <a:pt x="1" y="1"/>
                  </a:moveTo>
                  <a:lnTo>
                    <a:pt x="27" y="1"/>
                  </a:ln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96"/>
            <p:cNvSpPr/>
            <p:nvPr/>
          </p:nvSpPr>
          <p:spPr>
            <a:xfrm>
              <a:off x="3499525" y="2102525"/>
              <a:ext cx="625" cy="925"/>
            </a:xfrm>
            <a:custGeom>
              <a:rect b="b" l="l" r="r" t="t"/>
              <a:pathLst>
                <a:path extrusionOk="0" h="37" w="25">
                  <a:moveTo>
                    <a:pt x="17" y="0"/>
                  </a:moveTo>
                  <a:cubicBezTo>
                    <a:pt x="14" y="0"/>
                    <a:pt x="8" y="3"/>
                    <a:pt x="1" y="11"/>
                  </a:cubicBezTo>
                  <a:lnTo>
                    <a:pt x="1" y="37"/>
                  </a:lnTo>
                  <a:cubicBezTo>
                    <a:pt x="19" y="18"/>
                    <a:pt x="24" y="0"/>
                    <a:pt x="17"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96"/>
            <p:cNvSpPr/>
            <p:nvPr/>
          </p:nvSpPr>
          <p:spPr>
            <a:xfrm>
              <a:off x="1159675" y="2585600"/>
              <a:ext cx="499725" cy="546775"/>
            </a:xfrm>
            <a:custGeom>
              <a:rect b="b" l="l" r="r" t="t"/>
              <a:pathLst>
                <a:path extrusionOk="0" h="21871" w="19989">
                  <a:moveTo>
                    <a:pt x="13803" y="1"/>
                  </a:moveTo>
                  <a:cubicBezTo>
                    <a:pt x="13777" y="1"/>
                    <a:pt x="13749" y="2"/>
                    <a:pt x="13721" y="5"/>
                  </a:cubicBezTo>
                  <a:lnTo>
                    <a:pt x="14108" y="650"/>
                  </a:lnTo>
                  <a:lnTo>
                    <a:pt x="13850" y="521"/>
                  </a:lnTo>
                  <a:cubicBezTo>
                    <a:pt x="13747" y="482"/>
                    <a:pt x="13637" y="463"/>
                    <a:pt x="13528" y="463"/>
                  </a:cubicBezTo>
                  <a:cubicBezTo>
                    <a:pt x="13418" y="463"/>
                    <a:pt x="13308" y="482"/>
                    <a:pt x="13205" y="521"/>
                  </a:cubicBezTo>
                  <a:cubicBezTo>
                    <a:pt x="12922" y="727"/>
                    <a:pt x="13437" y="1527"/>
                    <a:pt x="13283" y="1811"/>
                  </a:cubicBezTo>
                  <a:lnTo>
                    <a:pt x="12896" y="1965"/>
                  </a:lnTo>
                  <a:lnTo>
                    <a:pt x="12586" y="2223"/>
                  </a:lnTo>
                  <a:cubicBezTo>
                    <a:pt x="12535" y="2197"/>
                    <a:pt x="12638" y="2094"/>
                    <a:pt x="12664" y="2043"/>
                  </a:cubicBezTo>
                  <a:cubicBezTo>
                    <a:pt x="12779" y="1900"/>
                    <a:pt x="12815" y="1872"/>
                    <a:pt x="12829" y="1872"/>
                  </a:cubicBezTo>
                  <a:cubicBezTo>
                    <a:pt x="12839" y="1872"/>
                    <a:pt x="12839" y="1885"/>
                    <a:pt x="12847" y="1885"/>
                  </a:cubicBezTo>
                  <a:cubicBezTo>
                    <a:pt x="12862" y="1885"/>
                    <a:pt x="12903" y="1842"/>
                    <a:pt x="13076" y="1604"/>
                  </a:cubicBezTo>
                  <a:cubicBezTo>
                    <a:pt x="13179" y="1449"/>
                    <a:pt x="12844" y="392"/>
                    <a:pt x="12818" y="392"/>
                  </a:cubicBezTo>
                  <a:cubicBezTo>
                    <a:pt x="12793" y="392"/>
                    <a:pt x="12535" y="650"/>
                    <a:pt x="12586" y="753"/>
                  </a:cubicBezTo>
                  <a:cubicBezTo>
                    <a:pt x="12659" y="826"/>
                    <a:pt x="12594" y="1430"/>
                    <a:pt x="12521" y="1430"/>
                  </a:cubicBezTo>
                  <a:cubicBezTo>
                    <a:pt x="12517" y="1430"/>
                    <a:pt x="12513" y="1428"/>
                    <a:pt x="12509" y="1424"/>
                  </a:cubicBezTo>
                  <a:cubicBezTo>
                    <a:pt x="12431" y="1346"/>
                    <a:pt x="12586" y="1217"/>
                    <a:pt x="12535" y="1140"/>
                  </a:cubicBezTo>
                  <a:cubicBezTo>
                    <a:pt x="12431" y="779"/>
                    <a:pt x="12406" y="598"/>
                    <a:pt x="12277" y="521"/>
                  </a:cubicBezTo>
                  <a:cubicBezTo>
                    <a:pt x="12270" y="515"/>
                    <a:pt x="12264" y="512"/>
                    <a:pt x="12259" y="512"/>
                  </a:cubicBezTo>
                  <a:cubicBezTo>
                    <a:pt x="12218" y="512"/>
                    <a:pt x="12193" y="656"/>
                    <a:pt x="12148" y="702"/>
                  </a:cubicBezTo>
                  <a:cubicBezTo>
                    <a:pt x="12019" y="753"/>
                    <a:pt x="11916" y="1011"/>
                    <a:pt x="11864" y="1088"/>
                  </a:cubicBezTo>
                  <a:cubicBezTo>
                    <a:pt x="11864" y="1088"/>
                    <a:pt x="11864" y="1063"/>
                    <a:pt x="11864" y="1037"/>
                  </a:cubicBezTo>
                  <a:cubicBezTo>
                    <a:pt x="11787" y="934"/>
                    <a:pt x="11813" y="727"/>
                    <a:pt x="11632" y="624"/>
                  </a:cubicBezTo>
                  <a:cubicBezTo>
                    <a:pt x="11623" y="620"/>
                    <a:pt x="11615" y="617"/>
                    <a:pt x="11607" y="617"/>
                  </a:cubicBezTo>
                  <a:cubicBezTo>
                    <a:pt x="11533" y="617"/>
                    <a:pt x="11548" y="837"/>
                    <a:pt x="11477" y="908"/>
                  </a:cubicBezTo>
                  <a:cubicBezTo>
                    <a:pt x="11400" y="985"/>
                    <a:pt x="11194" y="985"/>
                    <a:pt x="11065" y="1037"/>
                  </a:cubicBezTo>
                  <a:cubicBezTo>
                    <a:pt x="11025" y="1057"/>
                    <a:pt x="10969" y="1139"/>
                    <a:pt x="10934" y="1139"/>
                  </a:cubicBezTo>
                  <a:cubicBezTo>
                    <a:pt x="10924" y="1139"/>
                    <a:pt x="10916" y="1132"/>
                    <a:pt x="10910" y="1114"/>
                  </a:cubicBezTo>
                  <a:cubicBezTo>
                    <a:pt x="10910" y="1031"/>
                    <a:pt x="10977" y="847"/>
                    <a:pt x="10759" y="847"/>
                  </a:cubicBezTo>
                  <a:cubicBezTo>
                    <a:pt x="10707" y="847"/>
                    <a:pt x="10638" y="857"/>
                    <a:pt x="10549" y="882"/>
                  </a:cubicBezTo>
                  <a:cubicBezTo>
                    <a:pt x="10394" y="908"/>
                    <a:pt x="10446" y="1192"/>
                    <a:pt x="10446" y="1269"/>
                  </a:cubicBezTo>
                  <a:cubicBezTo>
                    <a:pt x="10317" y="1527"/>
                    <a:pt x="10007" y="1475"/>
                    <a:pt x="9852" y="1682"/>
                  </a:cubicBezTo>
                  <a:cubicBezTo>
                    <a:pt x="9775" y="1785"/>
                    <a:pt x="10188" y="1888"/>
                    <a:pt x="10110" y="1991"/>
                  </a:cubicBezTo>
                  <a:cubicBezTo>
                    <a:pt x="10033" y="2094"/>
                    <a:pt x="9595" y="1940"/>
                    <a:pt x="9775" y="2249"/>
                  </a:cubicBezTo>
                  <a:cubicBezTo>
                    <a:pt x="9878" y="2430"/>
                    <a:pt x="10239" y="2610"/>
                    <a:pt x="10188" y="2687"/>
                  </a:cubicBezTo>
                  <a:cubicBezTo>
                    <a:pt x="10179" y="2696"/>
                    <a:pt x="10164" y="2699"/>
                    <a:pt x="10144" y="2699"/>
                  </a:cubicBezTo>
                  <a:cubicBezTo>
                    <a:pt x="10031" y="2699"/>
                    <a:pt x="9754" y="2588"/>
                    <a:pt x="9559" y="2588"/>
                  </a:cubicBezTo>
                  <a:cubicBezTo>
                    <a:pt x="9466" y="2588"/>
                    <a:pt x="9392" y="2613"/>
                    <a:pt x="9362" y="2687"/>
                  </a:cubicBezTo>
                  <a:cubicBezTo>
                    <a:pt x="9311" y="2816"/>
                    <a:pt x="9749" y="2868"/>
                    <a:pt x="9698" y="2997"/>
                  </a:cubicBezTo>
                  <a:cubicBezTo>
                    <a:pt x="9698" y="3023"/>
                    <a:pt x="8124" y="2945"/>
                    <a:pt x="8382" y="3539"/>
                  </a:cubicBezTo>
                  <a:cubicBezTo>
                    <a:pt x="8501" y="3846"/>
                    <a:pt x="9293" y="3980"/>
                    <a:pt x="9581" y="3980"/>
                  </a:cubicBezTo>
                  <a:cubicBezTo>
                    <a:pt x="9607" y="3980"/>
                    <a:pt x="9629" y="3979"/>
                    <a:pt x="9646" y="3977"/>
                  </a:cubicBezTo>
                  <a:cubicBezTo>
                    <a:pt x="9690" y="3977"/>
                    <a:pt x="9753" y="3920"/>
                    <a:pt x="9787" y="3920"/>
                  </a:cubicBezTo>
                  <a:cubicBezTo>
                    <a:pt x="9792" y="3920"/>
                    <a:pt x="9797" y="3922"/>
                    <a:pt x="9801" y="3925"/>
                  </a:cubicBezTo>
                  <a:cubicBezTo>
                    <a:pt x="9812" y="3957"/>
                    <a:pt x="9824" y="3970"/>
                    <a:pt x="9840" y="3970"/>
                  </a:cubicBezTo>
                  <a:cubicBezTo>
                    <a:pt x="9887" y="3970"/>
                    <a:pt x="9955" y="3852"/>
                    <a:pt x="10045" y="3852"/>
                  </a:cubicBezTo>
                  <a:cubicBezTo>
                    <a:pt x="10066" y="3852"/>
                    <a:pt x="10087" y="3859"/>
                    <a:pt x="10110" y="3874"/>
                  </a:cubicBezTo>
                  <a:cubicBezTo>
                    <a:pt x="10241" y="3983"/>
                    <a:pt x="10003" y="4092"/>
                    <a:pt x="10098" y="4092"/>
                  </a:cubicBezTo>
                  <a:cubicBezTo>
                    <a:pt x="10115" y="4092"/>
                    <a:pt x="10144" y="4088"/>
                    <a:pt x="10188" y="4080"/>
                  </a:cubicBezTo>
                  <a:cubicBezTo>
                    <a:pt x="10327" y="4063"/>
                    <a:pt x="10608" y="3986"/>
                    <a:pt x="10735" y="3986"/>
                  </a:cubicBezTo>
                  <a:cubicBezTo>
                    <a:pt x="10797" y="3986"/>
                    <a:pt x="10823" y="4004"/>
                    <a:pt x="10781" y="4054"/>
                  </a:cubicBezTo>
                  <a:cubicBezTo>
                    <a:pt x="10652" y="4209"/>
                    <a:pt x="10265" y="4415"/>
                    <a:pt x="10110" y="4699"/>
                  </a:cubicBezTo>
                  <a:cubicBezTo>
                    <a:pt x="10085" y="4751"/>
                    <a:pt x="10085" y="4828"/>
                    <a:pt x="10033" y="4854"/>
                  </a:cubicBezTo>
                  <a:cubicBezTo>
                    <a:pt x="9976" y="4877"/>
                    <a:pt x="9921" y="4886"/>
                    <a:pt x="9868" y="4886"/>
                  </a:cubicBezTo>
                  <a:cubicBezTo>
                    <a:pt x="9685" y="4886"/>
                    <a:pt x="9529" y="4776"/>
                    <a:pt x="9388" y="4776"/>
                  </a:cubicBezTo>
                  <a:cubicBezTo>
                    <a:pt x="9362" y="4776"/>
                    <a:pt x="9285" y="5009"/>
                    <a:pt x="9233" y="5034"/>
                  </a:cubicBezTo>
                  <a:cubicBezTo>
                    <a:pt x="9104" y="5112"/>
                    <a:pt x="8666" y="5215"/>
                    <a:pt x="8589" y="5370"/>
                  </a:cubicBezTo>
                  <a:cubicBezTo>
                    <a:pt x="8502" y="5509"/>
                    <a:pt x="8541" y="5545"/>
                    <a:pt x="8629" y="5545"/>
                  </a:cubicBezTo>
                  <a:cubicBezTo>
                    <a:pt x="8726" y="5545"/>
                    <a:pt x="8881" y="5502"/>
                    <a:pt x="8994" y="5502"/>
                  </a:cubicBezTo>
                  <a:cubicBezTo>
                    <a:pt x="9083" y="5502"/>
                    <a:pt x="9145" y="5529"/>
                    <a:pt x="9130" y="5628"/>
                  </a:cubicBezTo>
                  <a:cubicBezTo>
                    <a:pt x="9130" y="5642"/>
                    <a:pt x="9124" y="5647"/>
                    <a:pt x="9114" y="5647"/>
                  </a:cubicBezTo>
                  <a:cubicBezTo>
                    <a:pt x="9079" y="5647"/>
                    <a:pt x="8994" y="5582"/>
                    <a:pt x="8938" y="5582"/>
                  </a:cubicBezTo>
                  <a:cubicBezTo>
                    <a:pt x="8921" y="5582"/>
                    <a:pt x="8908" y="5588"/>
                    <a:pt x="8898" y="5602"/>
                  </a:cubicBezTo>
                  <a:lnTo>
                    <a:pt x="9233" y="5937"/>
                  </a:lnTo>
                  <a:cubicBezTo>
                    <a:pt x="9182" y="6066"/>
                    <a:pt x="9104" y="6195"/>
                    <a:pt x="9001" y="6298"/>
                  </a:cubicBezTo>
                  <a:cubicBezTo>
                    <a:pt x="8985" y="6314"/>
                    <a:pt x="8962" y="6320"/>
                    <a:pt x="8936" y="6320"/>
                  </a:cubicBezTo>
                  <a:cubicBezTo>
                    <a:pt x="8877" y="6320"/>
                    <a:pt x="8805" y="6290"/>
                    <a:pt x="8769" y="6272"/>
                  </a:cubicBezTo>
                  <a:cubicBezTo>
                    <a:pt x="8769" y="6272"/>
                    <a:pt x="8486" y="5834"/>
                    <a:pt x="8460" y="5834"/>
                  </a:cubicBezTo>
                  <a:cubicBezTo>
                    <a:pt x="8420" y="5808"/>
                    <a:pt x="8376" y="5798"/>
                    <a:pt x="8329" y="5798"/>
                  </a:cubicBezTo>
                  <a:cubicBezTo>
                    <a:pt x="8206" y="5798"/>
                    <a:pt x="8067" y="5863"/>
                    <a:pt x="7956" y="5863"/>
                  </a:cubicBezTo>
                  <a:cubicBezTo>
                    <a:pt x="7943" y="5863"/>
                    <a:pt x="7930" y="5862"/>
                    <a:pt x="7918" y="5860"/>
                  </a:cubicBezTo>
                  <a:cubicBezTo>
                    <a:pt x="7765" y="5838"/>
                    <a:pt x="7555" y="5517"/>
                    <a:pt x="7321" y="5517"/>
                  </a:cubicBezTo>
                  <a:cubicBezTo>
                    <a:pt x="7280" y="5517"/>
                    <a:pt x="7238" y="5527"/>
                    <a:pt x="7196" y="5550"/>
                  </a:cubicBezTo>
                  <a:cubicBezTo>
                    <a:pt x="7067" y="5653"/>
                    <a:pt x="7093" y="5911"/>
                    <a:pt x="6938" y="5989"/>
                  </a:cubicBezTo>
                  <a:cubicBezTo>
                    <a:pt x="6901" y="6013"/>
                    <a:pt x="6867" y="6024"/>
                    <a:pt x="6835" y="6024"/>
                  </a:cubicBezTo>
                  <a:cubicBezTo>
                    <a:pt x="6604" y="6024"/>
                    <a:pt x="6516" y="5435"/>
                    <a:pt x="6448" y="5344"/>
                  </a:cubicBezTo>
                  <a:cubicBezTo>
                    <a:pt x="6363" y="5225"/>
                    <a:pt x="6315" y="5184"/>
                    <a:pt x="6279" y="5184"/>
                  </a:cubicBezTo>
                  <a:cubicBezTo>
                    <a:pt x="6208" y="5184"/>
                    <a:pt x="6191" y="5352"/>
                    <a:pt x="6035" y="5370"/>
                  </a:cubicBezTo>
                  <a:cubicBezTo>
                    <a:pt x="5958" y="5370"/>
                    <a:pt x="4875" y="4880"/>
                    <a:pt x="4617" y="4880"/>
                  </a:cubicBezTo>
                  <a:cubicBezTo>
                    <a:pt x="4075" y="4880"/>
                    <a:pt x="4720" y="5215"/>
                    <a:pt x="4669" y="5370"/>
                  </a:cubicBezTo>
                  <a:lnTo>
                    <a:pt x="4385" y="5241"/>
                  </a:lnTo>
                  <a:cubicBezTo>
                    <a:pt x="4385" y="5241"/>
                    <a:pt x="4298" y="5328"/>
                    <a:pt x="4243" y="5328"/>
                  </a:cubicBezTo>
                  <a:cubicBezTo>
                    <a:pt x="4225" y="5328"/>
                    <a:pt x="4211" y="5318"/>
                    <a:pt x="4204" y="5292"/>
                  </a:cubicBezTo>
                  <a:cubicBezTo>
                    <a:pt x="4125" y="5147"/>
                    <a:pt x="3905" y="5070"/>
                    <a:pt x="3715" y="5070"/>
                  </a:cubicBezTo>
                  <a:cubicBezTo>
                    <a:pt x="3533" y="5070"/>
                    <a:pt x="3380" y="5141"/>
                    <a:pt x="3405" y="5292"/>
                  </a:cubicBezTo>
                  <a:cubicBezTo>
                    <a:pt x="3405" y="5370"/>
                    <a:pt x="3560" y="5344"/>
                    <a:pt x="3560" y="5421"/>
                  </a:cubicBezTo>
                  <a:cubicBezTo>
                    <a:pt x="3585" y="5473"/>
                    <a:pt x="3250" y="5885"/>
                    <a:pt x="3276" y="6066"/>
                  </a:cubicBezTo>
                  <a:cubicBezTo>
                    <a:pt x="3276" y="6112"/>
                    <a:pt x="3358" y="6199"/>
                    <a:pt x="3430" y="6199"/>
                  </a:cubicBezTo>
                  <a:cubicBezTo>
                    <a:pt x="3439" y="6199"/>
                    <a:pt x="3448" y="6198"/>
                    <a:pt x="3456" y="6195"/>
                  </a:cubicBezTo>
                  <a:cubicBezTo>
                    <a:pt x="3508" y="6143"/>
                    <a:pt x="3560" y="5524"/>
                    <a:pt x="3740" y="5447"/>
                  </a:cubicBezTo>
                  <a:cubicBezTo>
                    <a:pt x="3754" y="5440"/>
                    <a:pt x="3769" y="5437"/>
                    <a:pt x="3784" y="5437"/>
                  </a:cubicBezTo>
                  <a:cubicBezTo>
                    <a:pt x="3882" y="5437"/>
                    <a:pt x="3998" y="5568"/>
                    <a:pt x="3998" y="5679"/>
                  </a:cubicBezTo>
                  <a:cubicBezTo>
                    <a:pt x="3998" y="5834"/>
                    <a:pt x="3663" y="6221"/>
                    <a:pt x="3895" y="6350"/>
                  </a:cubicBezTo>
                  <a:cubicBezTo>
                    <a:pt x="3895" y="6350"/>
                    <a:pt x="4190" y="6072"/>
                    <a:pt x="4267" y="6072"/>
                  </a:cubicBezTo>
                  <a:cubicBezTo>
                    <a:pt x="4284" y="6072"/>
                    <a:pt x="4291" y="6085"/>
                    <a:pt x="4282" y="6118"/>
                  </a:cubicBezTo>
                  <a:cubicBezTo>
                    <a:pt x="4256" y="6298"/>
                    <a:pt x="3869" y="6427"/>
                    <a:pt x="3972" y="6659"/>
                  </a:cubicBezTo>
                  <a:cubicBezTo>
                    <a:pt x="4101" y="6994"/>
                    <a:pt x="4411" y="6994"/>
                    <a:pt x="4282" y="7304"/>
                  </a:cubicBezTo>
                  <a:cubicBezTo>
                    <a:pt x="4282" y="7304"/>
                    <a:pt x="4123" y="7137"/>
                    <a:pt x="3971" y="7137"/>
                  </a:cubicBezTo>
                  <a:cubicBezTo>
                    <a:pt x="3862" y="7137"/>
                    <a:pt x="3757" y="7221"/>
                    <a:pt x="3714" y="7510"/>
                  </a:cubicBezTo>
                  <a:cubicBezTo>
                    <a:pt x="3714" y="7532"/>
                    <a:pt x="3747" y="7541"/>
                    <a:pt x="3803" y="7541"/>
                  </a:cubicBezTo>
                  <a:cubicBezTo>
                    <a:pt x="3993" y="7541"/>
                    <a:pt x="4447" y="7441"/>
                    <a:pt x="4752" y="7441"/>
                  </a:cubicBezTo>
                  <a:cubicBezTo>
                    <a:pt x="4882" y="7441"/>
                    <a:pt x="4985" y="7459"/>
                    <a:pt x="5030" y="7510"/>
                  </a:cubicBezTo>
                  <a:cubicBezTo>
                    <a:pt x="5184" y="7665"/>
                    <a:pt x="4823" y="7846"/>
                    <a:pt x="4797" y="7871"/>
                  </a:cubicBezTo>
                  <a:cubicBezTo>
                    <a:pt x="4746" y="7949"/>
                    <a:pt x="5004" y="8026"/>
                    <a:pt x="5004" y="8103"/>
                  </a:cubicBezTo>
                  <a:cubicBezTo>
                    <a:pt x="5004" y="8182"/>
                    <a:pt x="4906" y="8205"/>
                    <a:pt x="4764" y="8205"/>
                  </a:cubicBezTo>
                  <a:cubicBezTo>
                    <a:pt x="4547" y="8205"/>
                    <a:pt x="4227" y="8150"/>
                    <a:pt x="3988" y="8150"/>
                  </a:cubicBezTo>
                  <a:cubicBezTo>
                    <a:pt x="3868" y="8150"/>
                    <a:pt x="3768" y="8164"/>
                    <a:pt x="3714" y="8207"/>
                  </a:cubicBezTo>
                  <a:cubicBezTo>
                    <a:pt x="3482" y="8413"/>
                    <a:pt x="3766" y="8851"/>
                    <a:pt x="3663" y="9006"/>
                  </a:cubicBezTo>
                  <a:cubicBezTo>
                    <a:pt x="3637" y="9032"/>
                    <a:pt x="2992" y="9212"/>
                    <a:pt x="2837" y="9264"/>
                  </a:cubicBezTo>
                  <a:cubicBezTo>
                    <a:pt x="2821" y="9269"/>
                    <a:pt x="2805" y="9272"/>
                    <a:pt x="2789" y="9272"/>
                  </a:cubicBezTo>
                  <a:cubicBezTo>
                    <a:pt x="2682" y="9272"/>
                    <a:pt x="2572" y="9173"/>
                    <a:pt x="2515" y="9173"/>
                  </a:cubicBezTo>
                  <a:cubicBezTo>
                    <a:pt x="2495" y="9173"/>
                    <a:pt x="2482" y="9184"/>
                    <a:pt x="2476" y="9212"/>
                  </a:cubicBezTo>
                  <a:cubicBezTo>
                    <a:pt x="2476" y="9264"/>
                    <a:pt x="3018" y="9728"/>
                    <a:pt x="2915" y="9883"/>
                  </a:cubicBezTo>
                  <a:cubicBezTo>
                    <a:pt x="2907" y="9895"/>
                    <a:pt x="2894" y="9900"/>
                    <a:pt x="2879" y="9900"/>
                  </a:cubicBezTo>
                  <a:cubicBezTo>
                    <a:pt x="2829" y="9900"/>
                    <a:pt x="2746" y="9854"/>
                    <a:pt x="2659" y="9854"/>
                  </a:cubicBezTo>
                  <a:cubicBezTo>
                    <a:pt x="2596" y="9854"/>
                    <a:pt x="2531" y="9878"/>
                    <a:pt x="2476" y="9960"/>
                  </a:cubicBezTo>
                  <a:cubicBezTo>
                    <a:pt x="2451" y="10012"/>
                    <a:pt x="2373" y="10064"/>
                    <a:pt x="2399" y="10089"/>
                  </a:cubicBezTo>
                  <a:cubicBezTo>
                    <a:pt x="2502" y="10193"/>
                    <a:pt x="2502" y="10296"/>
                    <a:pt x="3147" y="10425"/>
                  </a:cubicBezTo>
                  <a:cubicBezTo>
                    <a:pt x="3164" y="10428"/>
                    <a:pt x="3181" y="10429"/>
                    <a:pt x="3196" y="10429"/>
                  </a:cubicBezTo>
                  <a:cubicBezTo>
                    <a:pt x="3407" y="10429"/>
                    <a:pt x="3443" y="10174"/>
                    <a:pt x="3636" y="10174"/>
                  </a:cubicBezTo>
                  <a:cubicBezTo>
                    <a:pt x="3679" y="10174"/>
                    <a:pt x="3729" y="10187"/>
                    <a:pt x="3792" y="10218"/>
                  </a:cubicBezTo>
                  <a:cubicBezTo>
                    <a:pt x="4153" y="10399"/>
                    <a:pt x="3173" y="10476"/>
                    <a:pt x="3353" y="10734"/>
                  </a:cubicBezTo>
                  <a:cubicBezTo>
                    <a:pt x="3443" y="10846"/>
                    <a:pt x="3592" y="10920"/>
                    <a:pt x="3748" y="10920"/>
                  </a:cubicBezTo>
                  <a:cubicBezTo>
                    <a:pt x="3771" y="10920"/>
                    <a:pt x="3794" y="10918"/>
                    <a:pt x="3817" y="10915"/>
                  </a:cubicBezTo>
                  <a:cubicBezTo>
                    <a:pt x="3862" y="10915"/>
                    <a:pt x="4221" y="10581"/>
                    <a:pt x="4363" y="10581"/>
                  </a:cubicBezTo>
                  <a:cubicBezTo>
                    <a:pt x="4384" y="10581"/>
                    <a:pt x="4401" y="10589"/>
                    <a:pt x="4411" y="10605"/>
                  </a:cubicBezTo>
                  <a:cubicBezTo>
                    <a:pt x="4436" y="10683"/>
                    <a:pt x="4617" y="10734"/>
                    <a:pt x="4540" y="10837"/>
                  </a:cubicBezTo>
                  <a:cubicBezTo>
                    <a:pt x="4402" y="10997"/>
                    <a:pt x="3901" y="11400"/>
                    <a:pt x="4147" y="11400"/>
                  </a:cubicBezTo>
                  <a:cubicBezTo>
                    <a:pt x="4179" y="11400"/>
                    <a:pt x="4223" y="11394"/>
                    <a:pt x="4282" y="11379"/>
                  </a:cubicBezTo>
                  <a:cubicBezTo>
                    <a:pt x="4339" y="11367"/>
                    <a:pt x="4387" y="11356"/>
                    <a:pt x="4424" y="11356"/>
                  </a:cubicBezTo>
                  <a:cubicBezTo>
                    <a:pt x="4469" y="11356"/>
                    <a:pt x="4499" y="11373"/>
                    <a:pt x="4514" y="11431"/>
                  </a:cubicBezTo>
                  <a:cubicBezTo>
                    <a:pt x="4577" y="11565"/>
                    <a:pt x="4783" y="11607"/>
                    <a:pt x="5048" y="11607"/>
                  </a:cubicBezTo>
                  <a:cubicBezTo>
                    <a:pt x="5498" y="11607"/>
                    <a:pt x="6116" y="11485"/>
                    <a:pt x="6487" y="11485"/>
                  </a:cubicBezTo>
                  <a:cubicBezTo>
                    <a:pt x="6609" y="11485"/>
                    <a:pt x="6704" y="11498"/>
                    <a:pt x="6758" y="11534"/>
                  </a:cubicBezTo>
                  <a:cubicBezTo>
                    <a:pt x="6809" y="11585"/>
                    <a:pt x="6809" y="11792"/>
                    <a:pt x="6835" y="11843"/>
                  </a:cubicBezTo>
                  <a:cubicBezTo>
                    <a:pt x="6861" y="11921"/>
                    <a:pt x="6732" y="12333"/>
                    <a:pt x="6629" y="12333"/>
                  </a:cubicBezTo>
                  <a:cubicBezTo>
                    <a:pt x="6551" y="12307"/>
                    <a:pt x="6577" y="12127"/>
                    <a:pt x="6551" y="12101"/>
                  </a:cubicBezTo>
                  <a:cubicBezTo>
                    <a:pt x="6515" y="12076"/>
                    <a:pt x="6482" y="12066"/>
                    <a:pt x="6449" y="12066"/>
                  </a:cubicBezTo>
                  <a:cubicBezTo>
                    <a:pt x="6316" y="12066"/>
                    <a:pt x="6193" y="12231"/>
                    <a:pt x="5954" y="12231"/>
                  </a:cubicBezTo>
                  <a:cubicBezTo>
                    <a:pt x="5829" y="12231"/>
                    <a:pt x="5673" y="12186"/>
                    <a:pt x="5468" y="12049"/>
                  </a:cubicBezTo>
                  <a:cubicBezTo>
                    <a:pt x="5468" y="12049"/>
                    <a:pt x="4772" y="12952"/>
                    <a:pt x="4720" y="13030"/>
                  </a:cubicBezTo>
                  <a:cubicBezTo>
                    <a:pt x="4540" y="13236"/>
                    <a:pt x="4488" y="13184"/>
                    <a:pt x="4746" y="13236"/>
                  </a:cubicBezTo>
                  <a:cubicBezTo>
                    <a:pt x="4785" y="13236"/>
                    <a:pt x="4855" y="13229"/>
                    <a:pt x="4910" y="13229"/>
                  </a:cubicBezTo>
                  <a:cubicBezTo>
                    <a:pt x="4965" y="13229"/>
                    <a:pt x="5004" y="13236"/>
                    <a:pt x="4978" y="13262"/>
                  </a:cubicBezTo>
                  <a:cubicBezTo>
                    <a:pt x="4772" y="13520"/>
                    <a:pt x="4514" y="14087"/>
                    <a:pt x="4282" y="14242"/>
                  </a:cubicBezTo>
                  <a:cubicBezTo>
                    <a:pt x="4282" y="14242"/>
                    <a:pt x="3069" y="14938"/>
                    <a:pt x="3018" y="14964"/>
                  </a:cubicBezTo>
                  <a:cubicBezTo>
                    <a:pt x="2863" y="15015"/>
                    <a:pt x="2605" y="14964"/>
                    <a:pt x="2554" y="15093"/>
                  </a:cubicBezTo>
                  <a:cubicBezTo>
                    <a:pt x="2523" y="15169"/>
                    <a:pt x="2619" y="15191"/>
                    <a:pt x="2729" y="15191"/>
                  </a:cubicBezTo>
                  <a:cubicBezTo>
                    <a:pt x="2805" y="15191"/>
                    <a:pt x="2888" y="15181"/>
                    <a:pt x="2941" y="15170"/>
                  </a:cubicBezTo>
                  <a:cubicBezTo>
                    <a:pt x="3302" y="15144"/>
                    <a:pt x="3637" y="15041"/>
                    <a:pt x="3946" y="14886"/>
                  </a:cubicBezTo>
                  <a:cubicBezTo>
                    <a:pt x="3998" y="14861"/>
                    <a:pt x="3972" y="14706"/>
                    <a:pt x="4024" y="14706"/>
                  </a:cubicBezTo>
                  <a:cubicBezTo>
                    <a:pt x="4101" y="14706"/>
                    <a:pt x="4024" y="14861"/>
                    <a:pt x="4050" y="14912"/>
                  </a:cubicBezTo>
                  <a:lnTo>
                    <a:pt x="4514" y="15196"/>
                  </a:lnTo>
                  <a:cubicBezTo>
                    <a:pt x="4591" y="15196"/>
                    <a:pt x="4849" y="15351"/>
                    <a:pt x="4926" y="15351"/>
                  </a:cubicBezTo>
                  <a:cubicBezTo>
                    <a:pt x="5384" y="15274"/>
                    <a:pt x="6092" y="14422"/>
                    <a:pt x="6211" y="14422"/>
                  </a:cubicBezTo>
                  <a:cubicBezTo>
                    <a:pt x="6213" y="14422"/>
                    <a:pt x="6214" y="14422"/>
                    <a:pt x="6216" y="14422"/>
                  </a:cubicBezTo>
                  <a:cubicBezTo>
                    <a:pt x="6371" y="14474"/>
                    <a:pt x="6216" y="14912"/>
                    <a:pt x="6216" y="14938"/>
                  </a:cubicBezTo>
                  <a:cubicBezTo>
                    <a:pt x="6216" y="14938"/>
                    <a:pt x="6367" y="14914"/>
                    <a:pt x="6536" y="14914"/>
                  </a:cubicBezTo>
                  <a:cubicBezTo>
                    <a:pt x="6755" y="14914"/>
                    <a:pt x="7004" y="14955"/>
                    <a:pt x="6990" y="15144"/>
                  </a:cubicBezTo>
                  <a:cubicBezTo>
                    <a:pt x="6990" y="15161"/>
                    <a:pt x="6960" y="15167"/>
                    <a:pt x="6911" y="15167"/>
                  </a:cubicBezTo>
                  <a:cubicBezTo>
                    <a:pt x="6779" y="15167"/>
                    <a:pt x="6508" y="15122"/>
                    <a:pt x="6333" y="15122"/>
                  </a:cubicBezTo>
                  <a:cubicBezTo>
                    <a:pt x="6269" y="15122"/>
                    <a:pt x="6217" y="15128"/>
                    <a:pt x="6190" y="15144"/>
                  </a:cubicBezTo>
                  <a:cubicBezTo>
                    <a:pt x="5777" y="15299"/>
                    <a:pt x="5339" y="15428"/>
                    <a:pt x="4901" y="15454"/>
                  </a:cubicBezTo>
                  <a:cubicBezTo>
                    <a:pt x="4731" y="15454"/>
                    <a:pt x="4561" y="15271"/>
                    <a:pt x="4391" y="15271"/>
                  </a:cubicBezTo>
                  <a:cubicBezTo>
                    <a:pt x="4380" y="15271"/>
                    <a:pt x="4370" y="15272"/>
                    <a:pt x="4359" y="15273"/>
                  </a:cubicBezTo>
                  <a:cubicBezTo>
                    <a:pt x="4282" y="15273"/>
                    <a:pt x="4282" y="15428"/>
                    <a:pt x="4230" y="15454"/>
                  </a:cubicBezTo>
                  <a:cubicBezTo>
                    <a:pt x="4211" y="15460"/>
                    <a:pt x="4191" y="15463"/>
                    <a:pt x="4171" y="15463"/>
                  </a:cubicBezTo>
                  <a:cubicBezTo>
                    <a:pt x="4007" y="15463"/>
                    <a:pt x="3824" y="15269"/>
                    <a:pt x="3662" y="15269"/>
                  </a:cubicBezTo>
                  <a:cubicBezTo>
                    <a:pt x="3608" y="15269"/>
                    <a:pt x="3556" y="15291"/>
                    <a:pt x="3508" y="15351"/>
                  </a:cubicBezTo>
                  <a:cubicBezTo>
                    <a:pt x="3431" y="15454"/>
                    <a:pt x="3379" y="15609"/>
                    <a:pt x="3379" y="15738"/>
                  </a:cubicBezTo>
                  <a:cubicBezTo>
                    <a:pt x="3405" y="15789"/>
                    <a:pt x="3611" y="15867"/>
                    <a:pt x="3534" y="15867"/>
                  </a:cubicBezTo>
                  <a:cubicBezTo>
                    <a:pt x="3121" y="15867"/>
                    <a:pt x="2734" y="15944"/>
                    <a:pt x="2347" y="16073"/>
                  </a:cubicBezTo>
                  <a:cubicBezTo>
                    <a:pt x="2683" y="16537"/>
                    <a:pt x="3069" y="16021"/>
                    <a:pt x="2476" y="16692"/>
                  </a:cubicBezTo>
                  <a:cubicBezTo>
                    <a:pt x="2451" y="16743"/>
                    <a:pt x="2425" y="16847"/>
                    <a:pt x="2451" y="16898"/>
                  </a:cubicBezTo>
                  <a:cubicBezTo>
                    <a:pt x="2493" y="16941"/>
                    <a:pt x="2543" y="16952"/>
                    <a:pt x="2597" y="16952"/>
                  </a:cubicBezTo>
                  <a:cubicBezTo>
                    <a:pt x="2658" y="16952"/>
                    <a:pt x="2723" y="16937"/>
                    <a:pt x="2784" y="16937"/>
                  </a:cubicBezTo>
                  <a:cubicBezTo>
                    <a:pt x="2865" y="16937"/>
                    <a:pt x="2939" y="16962"/>
                    <a:pt x="2992" y="17079"/>
                  </a:cubicBezTo>
                  <a:cubicBezTo>
                    <a:pt x="2998" y="17097"/>
                    <a:pt x="2990" y="17103"/>
                    <a:pt x="2974" y="17103"/>
                  </a:cubicBezTo>
                  <a:cubicBezTo>
                    <a:pt x="2918" y="17103"/>
                    <a:pt x="2762" y="17027"/>
                    <a:pt x="2683" y="17027"/>
                  </a:cubicBezTo>
                  <a:cubicBezTo>
                    <a:pt x="2587" y="17027"/>
                    <a:pt x="2448" y="17060"/>
                    <a:pt x="2318" y="17060"/>
                  </a:cubicBezTo>
                  <a:cubicBezTo>
                    <a:pt x="2167" y="17060"/>
                    <a:pt x="2028" y="17015"/>
                    <a:pt x="1986" y="16821"/>
                  </a:cubicBezTo>
                  <a:cubicBezTo>
                    <a:pt x="1944" y="16679"/>
                    <a:pt x="1932" y="16629"/>
                    <a:pt x="1920" y="16629"/>
                  </a:cubicBezTo>
                  <a:cubicBezTo>
                    <a:pt x="1893" y="16629"/>
                    <a:pt x="1862" y="16846"/>
                    <a:pt x="1548" y="16898"/>
                  </a:cubicBezTo>
                  <a:cubicBezTo>
                    <a:pt x="1509" y="16898"/>
                    <a:pt x="1456" y="16942"/>
                    <a:pt x="1421" y="16942"/>
                  </a:cubicBezTo>
                  <a:cubicBezTo>
                    <a:pt x="1409" y="16942"/>
                    <a:pt x="1400" y="16937"/>
                    <a:pt x="1393" y="16924"/>
                  </a:cubicBezTo>
                  <a:cubicBezTo>
                    <a:pt x="1367" y="16872"/>
                    <a:pt x="1496" y="16718"/>
                    <a:pt x="1445" y="16640"/>
                  </a:cubicBezTo>
                  <a:cubicBezTo>
                    <a:pt x="1430" y="16611"/>
                    <a:pt x="1402" y="16600"/>
                    <a:pt x="1364" y="16600"/>
                  </a:cubicBezTo>
                  <a:cubicBezTo>
                    <a:pt x="1201" y="16600"/>
                    <a:pt x="872" y="16826"/>
                    <a:pt x="851" y="16847"/>
                  </a:cubicBezTo>
                  <a:cubicBezTo>
                    <a:pt x="832" y="16847"/>
                    <a:pt x="769" y="16803"/>
                    <a:pt x="717" y="16803"/>
                  </a:cubicBezTo>
                  <a:cubicBezTo>
                    <a:pt x="700" y="16803"/>
                    <a:pt x="684" y="16808"/>
                    <a:pt x="671" y="16821"/>
                  </a:cubicBezTo>
                  <a:cubicBezTo>
                    <a:pt x="619" y="16847"/>
                    <a:pt x="697" y="17053"/>
                    <a:pt x="619" y="17104"/>
                  </a:cubicBezTo>
                  <a:cubicBezTo>
                    <a:pt x="611" y="17110"/>
                    <a:pt x="597" y="17113"/>
                    <a:pt x="579" y="17113"/>
                  </a:cubicBezTo>
                  <a:cubicBezTo>
                    <a:pt x="528" y="17113"/>
                    <a:pt x="445" y="17093"/>
                    <a:pt x="369" y="17093"/>
                  </a:cubicBezTo>
                  <a:cubicBezTo>
                    <a:pt x="244" y="17093"/>
                    <a:pt x="136" y="17145"/>
                    <a:pt x="207" y="17414"/>
                  </a:cubicBezTo>
                  <a:cubicBezTo>
                    <a:pt x="233" y="17569"/>
                    <a:pt x="361" y="17543"/>
                    <a:pt x="465" y="17569"/>
                  </a:cubicBezTo>
                  <a:cubicBezTo>
                    <a:pt x="539" y="17579"/>
                    <a:pt x="651" y="17583"/>
                    <a:pt x="783" y="17583"/>
                  </a:cubicBezTo>
                  <a:cubicBezTo>
                    <a:pt x="1222" y="17583"/>
                    <a:pt x="1882" y="17539"/>
                    <a:pt x="2115" y="17539"/>
                  </a:cubicBezTo>
                  <a:cubicBezTo>
                    <a:pt x="2154" y="17539"/>
                    <a:pt x="2181" y="17540"/>
                    <a:pt x="2193" y="17543"/>
                  </a:cubicBezTo>
                  <a:cubicBezTo>
                    <a:pt x="2296" y="17569"/>
                    <a:pt x="2760" y="17646"/>
                    <a:pt x="2760" y="17723"/>
                  </a:cubicBezTo>
                  <a:cubicBezTo>
                    <a:pt x="2765" y="17755"/>
                    <a:pt x="2754" y="17767"/>
                    <a:pt x="2732" y="17767"/>
                  </a:cubicBezTo>
                  <a:cubicBezTo>
                    <a:pt x="2659" y="17767"/>
                    <a:pt x="2462" y="17633"/>
                    <a:pt x="2330" y="17633"/>
                  </a:cubicBezTo>
                  <a:cubicBezTo>
                    <a:pt x="2308" y="17633"/>
                    <a:pt x="2288" y="17637"/>
                    <a:pt x="2270" y="17646"/>
                  </a:cubicBezTo>
                  <a:cubicBezTo>
                    <a:pt x="2270" y="17646"/>
                    <a:pt x="2081" y="17906"/>
                    <a:pt x="1997" y="17906"/>
                  </a:cubicBezTo>
                  <a:cubicBezTo>
                    <a:pt x="1993" y="17906"/>
                    <a:pt x="1990" y="17905"/>
                    <a:pt x="1986" y="17904"/>
                  </a:cubicBezTo>
                  <a:cubicBezTo>
                    <a:pt x="1909" y="17904"/>
                    <a:pt x="1909" y="18033"/>
                    <a:pt x="1832" y="18085"/>
                  </a:cubicBezTo>
                  <a:cubicBezTo>
                    <a:pt x="1599" y="18213"/>
                    <a:pt x="697" y="18136"/>
                    <a:pt x="645" y="18497"/>
                  </a:cubicBezTo>
                  <a:cubicBezTo>
                    <a:pt x="645" y="18549"/>
                    <a:pt x="748" y="18575"/>
                    <a:pt x="748" y="18626"/>
                  </a:cubicBezTo>
                  <a:cubicBezTo>
                    <a:pt x="800" y="18678"/>
                    <a:pt x="800" y="18755"/>
                    <a:pt x="800" y="18807"/>
                  </a:cubicBezTo>
                  <a:cubicBezTo>
                    <a:pt x="800" y="18820"/>
                    <a:pt x="765" y="18825"/>
                    <a:pt x="712" y="18825"/>
                  </a:cubicBezTo>
                  <a:cubicBezTo>
                    <a:pt x="592" y="18825"/>
                    <a:pt x="383" y="18801"/>
                    <a:pt x="284" y="18801"/>
                  </a:cubicBezTo>
                  <a:cubicBezTo>
                    <a:pt x="259" y="18801"/>
                    <a:pt x="240" y="18803"/>
                    <a:pt x="233" y="18807"/>
                  </a:cubicBezTo>
                  <a:cubicBezTo>
                    <a:pt x="0" y="19065"/>
                    <a:pt x="413" y="19013"/>
                    <a:pt x="439" y="19065"/>
                  </a:cubicBezTo>
                  <a:lnTo>
                    <a:pt x="387" y="19451"/>
                  </a:lnTo>
                  <a:cubicBezTo>
                    <a:pt x="393" y="19454"/>
                    <a:pt x="399" y="19455"/>
                    <a:pt x="405" y="19455"/>
                  </a:cubicBezTo>
                  <a:cubicBezTo>
                    <a:pt x="508" y="19455"/>
                    <a:pt x="719" y="19107"/>
                    <a:pt x="886" y="19107"/>
                  </a:cubicBezTo>
                  <a:cubicBezTo>
                    <a:pt x="900" y="19107"/>
                    <a:pt x="915" y="19110"/>
                    <a:pt x="929" y="19116"/>
                  </a:cubicBezTo>
                  <a:cubicBezTo>
                    <a:pt x="1187" y="19245"/>
                    <a:pt x="594" y="19813"/>
                    <a:pt x="1058" y="19838"/>
                  </a:cubicBezTo>
                  <a:cubicBezTo>
                    <a:pt x="1075" y="19839"/>
                    <a:pt x="1091" y="19839"/>
                    <a:pt x="1108" y="19839"/>
                  </a:cubicBezTo>
                  <a:cubicBezTo>
                    <a:pt x="1712" y="19839"/>
                    <a:pt x="2338" y="19399"/>
                    <a:pt x="2941" y="19374"/>
                  </a:cubicBezTo>
                  <a:cubicBezTo>
                    <a:pt x="3009" y="19374"/>
                    <a:pt x="3112" y="19340"/>
                    <a:pt x="3166" y="19340"/>
                  </a:cubicBezTo>
                  <a:cubicBezTo>
                    <a:pt x="3193" y="19340"/>
                    <a:pt x="3207" y="19348"/>
                    <a:pt x="3198" y="19374"/>
                  </a:cubicBezTo>
                  <a:cubicBezTo>
                    <a:pt x="3198" y="19477"/>
                    <a:pt x="2347" y="19477"/>
                    <a:pt x="2270" y="19735"/>
                  </a:cubicBezTo>
                  <a:cubicBezTo>
                    <a:pt x="2244" y="19787"/>
                    <a:pt x="2425" y="19838"/>
                    <a:pt x="2373" y="19864"/>
                  </a:cubicBezTo>
                  <a:cubicBezTo>
                    <a:pt x="2244" y="19941"/>
                    <a:pt x="2124" y="19944"/>
                    <a:pt x="2003" y="19944"/>
                  </a:cubicBezTo>
                  <a:cubicBezTo>
                    <a:pt x="1994" y="19944"/>
                    <a:pt x="1984" y="19944"/>
                    <a:pt x="1975" y="19944"/>
                  </a:cubicBezTo>
                  <a:cubicBezTo>
                    <a:pt x="1743" y="19944"/>
                    <a:pt x="1510" y="19955"/>
                    <a:pt x="1213" y="20483"/>
                  </a:cubicBezTo>
                  <a:cubicBezTo>
                    <a:pt x="1194" y="20515"/>
                    <a:pt x="1155" y="20523"/>
                    <a:pt x="1109" y="20523"/>
                  </a:cubicBezTo>
                  <a:cubicBezTo>
                    <a:pt x="1056" y="20523"/>
                    <a:pt x="995" y="20512"/>
                    <a:pt x="944" y="20512"/>
                  </a:cubicBezTo>
                  <a:cubicBezTo>
                    <a:pt x="858" y="20512"/>
                    <a:pt x="804" y="20544"/>
                    <a:pt x="877" y="20715"/>
                  </a:cubicBezTo>
                  <a:cubicBezTo>
                    <a:pt x="877" y="20724"/>
                    <a:pt x="878" y="20727"/>
                    <a:pt x="879" y="20727"/>
                  </a:cubicBezTo>
                  <a:cubicBezTo>
                    <a:pt x="886" y="20727"/>
                    <a:pt x="907" y="20638"/>
                    <a:pt x="929" y="20638"/>
                  </a:cubicBezTo>
                  <a:cubicBezTo>
                    <a:pt x="1032" y="20638"/>
                    <a:pt x="1109" y="20638"/>
                    <a:pt x="1187" y="20664"/>
                  </a:cubicBezTo>
                  <a:cubicBezTo>
                    <a:pt x="1239" y="20672"/>
                    <a:pt x="1283" y="20675"/>
                    <a:pt x="1322" y="20675"/>
                  </a:cubicBezTo>
                  <a:cubicBezTo>
                    <a:pt x="1535" y="20675"/>
                    <a:pt x="1584" y="20566"/>
                    <a:pt x="1780" y="20457"/>
                  </a:cubicBezTo>
                  <a:cubicBezTo>
                    <a:pt x="1856" y="20422"/>
                    <a:pt x="1941" y="20410"/>
                    <a:pt x="2031" y="20410"/>
                  </a:cubicBezTo>
                  <a:cubicBezTo>
                    <a:pt x="2262" y="20410"/>
                    <a:pt x="2528" y="20492"/>
                    <a:pt x="2765" y="20492"/>
                  </a:cubicBezTo>
                  <a:cubicBezTo>
                    <a:pt x="2845" y="20492"/>
                    <a:pt x="2921" y="20483"/>
                    <a:pt x="2992" y="20457"/>
                  </a:cubicBezTo>
                  <a:cubicBezTo>
                    <a:pt x="3116" y="20408"/>
                    <a:pt x="3073" y="20095"/>
                    <a:pt x="3208" y="20095"/>
                  </a:cubicBezTo>
                  <a:cubicBezTo>
                    <a:pt x="3213" y="20095"/>
                    <a:pt x="3219" y="20095"/>
                    <a:pt x="3224" y="20096"/>
                  </a:cubicBezTo>
                  <a:cubicBezTo>
                    <a:pt x="3379" y="20122"/>
                    <a:pt x="3508" y="20199"/>
                    <a:pt x="3560" y="20328"/>
                  </a:cubicBezTo>
                  <a:cubicBezTo>
                    <a:pt x="3688" y="20612"/>
                    <a:pt x="2193" y="20818"/>
                    <a:pt x="1960" y="21076"/>
                  </a:cubicBezTo>
                  <a:cubicBezTo>
                    <a:pt x="1780" y="21257"/>
                    <a:pt x="1806" y="21540"/>
                    <a:pt x="1986" y="21695"/>
                  </a:cubicBezTo>
                  <a:cubicBezTo>
                    <a:pt x="2046" y="21764"/>
                    <a:pt x="2099" y="21792"/>
                    <a:pt x="2149" y="21792"/>
                  </a:cubicBezTo>
                  <a:cubicBezTo>
                    <a:pt x="2341" y="21792"/>
                    <a:pt x="2469" y="21376"/>
                    <a:pt x="2618" y="21376"/>
                  </a:cubicBezTo>
                  <a:cubicBezTo>
                    <a:pt x="2631" y="21376"/>
                    <a:pt x="2644" y="21379"/>
                    <a:pt x="2657" y="21386"/>
                  </a:cubicBezTo>
                  <a:cubicBezTo>
                    <a:pt x="2716" y="21425"/>
                    <a:pt x="2805" y="21600"/>
                    <a:pt x="2913" y="21600"/>
                  </a:cubicBezTo>
                  <a:cubicBezTo>
                    <a:pt x="2946" y="21600"/>
                    <a:pt x="2981" y="21583"/>
                    <a:pt x="3018" y="21540"/>
                  </a:cubicBezTo>
                  <a:cubicBezTo>
                    <a:pt x="3044" y="21489"/>
                    <a:pt x="2992" y="21386"/>
                    <a:pt x="3044" y="21360"/>
                  </a:cubicBezTo>
                  <a:cubicBezTo>
                    <a:pt x="3051" y="21352"/>
                    <a:pt x="3063" y="21349"/>
                    <a:pt x="3078" y="21349"/>
                  </a:cubicBezTo>
                  <a:cubicBezTo>
                    <a:pt x="3151" y="21349"/>
                    <a:pt x="3297" y="21422"/>
                    <a:pt x="3370" y="21422"/>
                  </a:cubicBezTo>
                  <a:cubicBezTo>
                    <a:pt x="3385" y="21422"/>
                    <a:pt x="3397" y="21419"/>
                    <a:pt x="3405" y="21412"/>
                  </a:cubicBezTo>
                  <a:cubicBezTo>
                    <a:pt x="3482" y="21334"/>
                    <a:pt x="3379" y="21231"/>
                    <a:pt x="3431" y="21205"/>
                  </a:cubicBezTo>
                  <a:cubicBezTo>
                    <a:pt x="3444" y="21201"/>
                    <a:pt x="3456" y="21199"/>
                    <a:pt x="3468" y="21199"/>
                  </a:cubicBezTo>
                  <a:cubicBezTo>
                    <a:pt x="3645" y="21199"/>
                    <a:pt x="3514" y="21751"/>
                    <a:pt x="3611" y="21824"/>
                  </a:cubicBezTo>
                  <a:cubicBezTo>
                    <a:pt x="3639" y="21857"/>
                    <a:pt x="3669" y="21870"/>
                    <a:pt x="3699" y="21870"/>
                  </a:cubicBezTo>
                  <a:cubicBezTo>
                    <a:pt x="3810" y="21870"/>
                    <a:pt x="3926" y="21695"/>
                    <a:pt x="3946" y="21695"/>
                  </a:cubicBezTo>
                  <a:cubicBezTo>
                    <a:pt x="3971" y="21679"/>
                    <a:pt x="3988" y="21672"/>
                    <a:pt x="4001" y="21672"/>
                  </a:cubicBezTo>
                  <a:cubicBezTo>
                    <a:pt x="4063" y="21672"/>
                    <a:pt x="4023" y="21831"/>
                    <a:pt x="4172" y="21831"/>
                  </a:cubicBezTo>
                  <a:cubicBezTo>
                    <a:pt x="4189" y="21831"/>
                    <a:pt x="4208" y="21829"/>
                    <a:pt x="4230" y="21824"/>
                  </a:cubicBezTo>
                  <a:cubicBezTo>
                    <a:pt x="4669" y="21747"/>
                    <a:pt x="4591" y="21644"/>
                    <a:pt x="4643" y="21592"/>
                  </a:cubicBezTo>
                  <a:cubicBezTo>
                    <a:pt x="4720" y="21540"/>
                    <a:pt x="4540" y="21412"/>
                    <a:pt x="4617" y="21386"/>
                  </a:cubicBezTo>
                  <a:cubicBezTo>
                    <a:pt x="4637" y="21378"/>
                    <a:pt x="4658" y="21375"/>
                    <a:pt x="4680" y="21375"/>
                  </a:cubicBezTo>
                  <a:cubicBezTo>
                    <a:pt x="4886" y="21375"/>
                    <a:pt x="5173" y="21672"/>
                    <a:pt x="5313" y="21695"/>
                  </a:cubicBezTo>
                  <a:cubicBezTo>
                    <a:pt x="5365" y="21695"/>
                    <a:pt x="5545" y="21463"/>
                    <a:pt x="5597" y="21437"/>
                  </a:cubicBezTo>
                  <a:cubicBezTo>
                    <a:pt x="5632" y="21414"/>
                    <a:pt x="5668" y="21404"/>
                    <a:pt x="5703" y="21404"/>
                  </a:cubicBezTo>
                  <a:cubicBezTo>
                    <a:pt x="5873" y="21404"/>
                    <a:pt x="6037" y="21634"/>
                    <a:pt x="6164" y="21634"/>
                  </a:cubicBezTo>
                  <a:cubicBezTo>
                    <a:pt x="6182" y="21634"/>
                    <a:pt x="6199" y="21629"/>
                    <a:pt x="6216" y="21618"/>
                  </a:cubicBezTo>
                  <a:cubicBezTo>
                    <a:pt x="6370" y="21498"/>
                    <a:pt x="6411" y="21219"/>
                    <a:pt x="6549" y="21219"/>
                  </a:cubicBezTo>
                  <a:cubicBezTo>
                    <a:pt x="6619" y="21219"/>
                    <a:pt x="6714" y="21290"/>
                    <a:pt x="6861" y="21489"/>
                  </a:cubicBezTo>
                  <a:cubicBezTo>
                    <a:pt x="6872" y="21510"/>
                    <a:pt x="6880" y="21519"/>
                    <a:pt x="6885" y="21519"/>
                  </a:cubicBezTo>
                  <a:cubicBezTo>
                    <a:pt x="6922" y="21519"/>
                    <a:pt x="6778" y="20967"/>
                    <a:pt x="6938" y="20922"/>
                  </a:cubicBezTo>
                  <a:cubicBezTo>
                    <a:pt x="6944" y="20919"/>
                    <a:pt x="6966" y="20918"/>
                    <a:pt x="7000" y="20918"/>
                  </a:cubicBezTo>
                  <a:cubicBezTo>
                    <a:pt x="7022" y="20918"/>
                    <a:pt x="7050" y="20918"/>
                    <a:pt x="7081" y="20918"/>
                  </a:cubicBezTo>
                  <a:cubicBezTo>
                    <a:pt x="7418" y="20918"/>
                    <a:pt x="8201" y="20889"/>
                    <a:pt x="7867" y="20199"/>
                  </a:cubicBezTo>
                  <a:cubicBezTo>
                    <a:pt x="7841" y="20148"/>
                    <a:pt x="7634" y="20045"/>
                    <a:pt x="7557" y="19993"/>
                  </a:cubicBezTo>
                  <a:cubicBezTo>
                    <a:pt x="7512" y="19963"/>
                    <a:pt x="7573" y="19950"/>
                    <a:pt x="7641" y="19950"/>
                  </a:cubicBezTo>
                  <a:cubicBezTo>
                    <a:pt x="7690" y="19950"/>
                    <a:pt x="7742" y="19957"/>
                    <a:pt x="7763" y="19967"/>
                  </a:cubicBezTo>
                  <a:cubicBezTo>
                    <a:pt x="7823" y="19997"/>
                    <a:pt x="7926" y="20004"/>
                    <a:pt x="8032" y="20004"/>
                  </a:cubicBezTo>
                  <a:cubicBezTo>
                    <a:pt x="8119" y="20004"/>
                    <a:pt x="8207" y="20000"/>
                    <a:pt x="8277" y="20000"/>
                  </a:cubicBezTo>
                  <a:cubicBezTo>
                    <a:pt x="8343" y="20000"/>
                    <a:pt x="8393" y="20004"/>
                    <a:pt x="8408" y="20019"/>
                  </a:cubicBezTo>
                  <a:cubicBezTo>
                    <a:pt x="8563" y="20174"/>
                    <a:pt x="8021" y="20328"/>
                    <a:pt x="7995" y="20354"/>
                  </a:cubicBezTo>
                  <a:cubicBezTo>
                    <a:pt x="7922" y="20464"/>
                    <a:pt x="8395" y="20496"/>
                    <a:pt x="8694" y="20496"/>
                  </a:cubicBezTo>
                  <a:cubicBezTo>
                    <a:pt x="8816" y="20496"/>
                    <a:pt x="8909" y="20491"/>
                    <a:pt x="8924" y="20483"/>
                  </a:cubicBezTo>
                  <a:cubicBezTo>
                    <a:pt x="8976" y="20457"/>
                    <a:pt x="8924" y="20251"/>
                    <a:pt x="9027" y="20199"/>
                  </a:cubicBezTo>
                  <a:lnTo>
                    <a:pt x="9466" y="20148"/>
                  </a:lnTo>
                  <a:cubicBezTo>
                    <a:pt x="9620" y="19864"/>
                    <a:pt x="9337" y="20122"/>
                    <a:pt x="9517" y="19813"/>
                  </a:cubicBezTo>
                  <a:cubicBezTo>
                    <a:pt x="9543" y="19761"/>
                    <a:pt x="9543" y="19684"/>
                    <a:pt x="9595" y="19658"/>
                  </a:cubicBezTo>
                  <a:cubicBezTo>
                    <a:pt x="9608" y="19656"/>
                    <a:pt x="9623" y="19656"/>
                    <a:pt x="9637" y="19656"/>
                  </a:cubicBezTo>
                  <a:cubicBezTo>
                    <a:pt x="9812" y="19656"/>
                    <a:pt x="10028" y="19741"/>
                    <a:pt x="10249" y="19741"/>
                  </a:cubicBezTo>
                  <a:cubicBezTo>
                    <a:pt x="10384" y="19741"/>
                    <a:pt x="10521" y="19709"/>
                    <a:pt x="10652" y="19606"/>
                  </a:cubicBezTo>
                  <a:cubicBezTo>
                    <a:pt x="11116" y="19245"/>
                    <a:pt x="10291" y="19142"/>
                    <a:pt x="10652" y="19013"/>
                  </a:cubicBezTo>
                  <a:cubicBezTo>
                    <a:pt x="10657" y="19011"/>
                    <a:pt x="10661" y="19010"/>
                    <a:pt x="10666" y="19010"/>
                  </a:cubicBezTo>
                  <a:cubicBezTo>
                    <a:pt x="10713" y="19010"/>
                    <a:pt x="10762" y="19116"/>
                    <a:pt x="10832" y="19116"/>
                  </a:cubicBezTo>
                  <a:cubicBezTo>
                    <a:pt x="10841" y="19118"/>
                    <a:pt x="10849" y="19118"/>
                    <a:pt x="10857" y="19118"/>
                  </a:cubicBezTo>
                  <a:cubicBezTo>
                    <a:pt x="11001" y="19118"/>
                    <a:pt x="11126" y="18908"/>
                    <a:pt x="11297" y="18884"/>
                  </a:cubicBezTo>
                  <a:cubicBezTo>
                    <a:pt x="11339" y="18879"/>
                    <a:pt x="11382" y="18876"/>
                    <a:pt x="11425" y="18876"/>
                  </a:cubicBezTo>
                  <a:cubicBezTo>
                    <a:pt x="11706" y="18876"/>
                    <a:pt x="11994" y="18975"/>
                    <a:pt x="12257" y="18975"/>
                  </a:cubicBezTo>
                  <a:cubicBezTo>
                    <a:pt x="12344" y="18975"/>
                    <a:pt x="12428" y="18964"/>
                    <a:pt x="12509" y="18936"/>
                  </a:cubicBezTo>
                  <a:cubicBezTo>
                    <a:pt x="12528" y="18928"/>
                    <a:pt x="12543" y="18925"/>
                    <a:pt x="12554" y="18925"/>
                  </a:cubicBezTo>
                  <a:cubicBezTo>
                    <a:pt x="12641" y="18925"/>
                    <a:pt x="12526" y="19113"/>
                    <a:pt x="12678" y="19113"/>
                  </a:cubicBezTo>
                  <a:cubicBezTo>
                    <a:pt x="12720" y="19113"/>
                    <a:pt x="12780" y="19099"/>
                    <a:pt x="12870" y="19065"/>
                  </a:cubicBezTo>
                  <a:cubicBezTo>
                    <a:pt x="13128" y="18961"/>
                    <a:pt x="13050" y="18626"/>
                    <a:pt x="13025" y="18394"/>
                  </a:cubicBezTo>
                  <a:cubicBezTo>
                    <a:pt x="13025" y="18317"/>
                    <a:pt x="12896" y="18188"/>
                    <a:pt x="12973" y="18188"/>
                  </a:cubicBezTo>
                  <a:cubicBezTo>
                    <a:pt x="13302" y="18235"/>
                    <a:pt x="13417" y="18559"/>
                    <a:pt x="13512" y="18559"/>
                  </a:cubicBezTo>
                  <a:cubicBezTo>
                    <a:pt x="13522" y="18559"/>
                    <a:pt x="13531" y="18556"/>
                    <a:pt x="13540" y="18549"/>
                  </a:cubicBezTo>
                  <a:cubicBezTo>
                    <a:pt x="13597" y="18511"/>
                    <a:pt x="13668" y="18487"/>
                    <a:pt x="13732" y="18487"/>
                  </a:cubicBezTo>
                  <a:cubicBezTo>
                    <a:pt x="13755" y="18487"/>
                    <a:pt x="13778" y="18490"/>
                    <a:pt x="13798" y="18497"/>
                  </a:cubicBezTo>
                  <a:cubicBezTo>
                    <a:pt x="13902" y="18523"/>
                    <a:pt x="13566" y="18704"/>
                    <a:pt x="13644" y="18755"/>
                  </a:cubicBezTo>
                  <a:cubicBezTo>
                    <a:pt x="13669" y="18781"/>
                    <a:pt x="14933" y="19013"/>
                    <a:pt x="15217" y="19039"/>
                  </a:cubicBezTo>
                  <a:cubicBezTo>
                    <a:pt x="15268" y="19039"/>
                    <a:pt x="15268" y="18987"/>
                    <a:pt x="15294" y="18936"/>
                  </a:cubicBezTo>
                  <a:cubicBezTo>
                    <a:pt x="15526" y="18523"/>
                    <a:pt x="15191" y="18755"/>
                    <a:pt x="15243" y="18342"/>
                  </a:cubicBezTo>
                  <a:cubicBezTo>
                    <a:pt x="15243" y="18291"/>
                    <a:pt x="15268" y="18110"/>
                    <a:pt x="15320" y="18059"/>
                  </a:cubicBezTo>
                  <a:lnTo>
                    <a:pt x="15423" y="17672"/>
                  </a:lnTo>
                  <a:cubicBezTo>
                    <a:pt x="15578" y="17414"/>
                    <a:pt x="15965" y="17233"/>
                    <a:pt x="16068" y="16950"/>
                  </a:cubicBezTo>
                  <a:cubicBezTo>
                    <a:pt x="16274" y="16485"/>
                    <a:pt x="16145" y="15738"/>
                    <a:pt x="16558" y="15325"/>
                  </a:cubicBezTo>
                  <a:cubicBezTo>
                    <a:pt x="16687" y="15170"/>
                    <a:pt x="17100" y="14861"/>
                    <a:pt x="17048" y="14577"/>
                  </a:cubicBezTo>
                  <a:cubicBezTo>
                    <a:pt x="17022" y="14293"/>
                    <a:pt x="17022" y="14113"/>
                    <a:pt x="17022" y="13777"/>
                  </a:cubicBezTo>
                  <a:cubicBezTo>
                    <a:pt x="16996" y="13442"/>
                    <a:pt x="16945" y="13107"/>
                    <a:pt x="16893" y="12772"/>
                  </a:cubicBezTo>
                  <a:cubicBezTo>
                    <a:pt x="16842" y="12617"/>
                    <a:pt x="16455" y="12462"/>
                    <a:pt x="16506" y="12256"/>
                  </a:cubicBezTo>
                  <a:cubicBezTo>
                    <a:pt x="16533" y="12141"/>
                    <a:pt x="16602" y="12105"/>
                    <a:pt x="16685" y="12105"/>
                  </a:cubicBezTo>
                  <a:cubicBezTo>
                    <a:pt x="16827" y="12105"/>
                    <a:pt x="17010" y="12210"/>
                    <a:pt x="17097" y="12210"/>
                  </a:cubicBezTo>
                  <a:cubicBezTo>
                    <a:pt x="17108" y="12210"/>
                    <a:pt x="17118" y="12208"/>
                    <a:pt x="17125" y="12204"/>
                  </a:cubicBezTo>
                  <a:cubicBezTo>
                    <a:pt x="17151" y="12204"/>
                    <a:pt x="16764" y="11869"/>
                    <a:pt x="16816" y="11688"/>
                  </a:cubicBezTo>
                  <a:cubicBezTo>
                    <a:pt x="16893" y="11379"/>
                    <a:pt x="17074" y="11379"/>
                    <a:pt x="17125" y="11018"/>
                  </a:cubicBezTo>
                  <a:cubicBezTo>
                    <a:pt x="17125" y="10940"/>
                    <a:pt x="16739" y="10683"/>
                    <a:pt x="16687" y="10579"/>
                  </a:cubicBezTo>
                  <a:cubicBezTo>
                    <a:pt x="16455" y="10115"/>
                    <a:pt x="16945" y="9599"/>
                    <a:pt x="16713" y="9212"/>
                  </a:cubicBezTo>
                  <a:cubicBezTo>
                    <a:pt x="16661" y="9084"/>
                    <a:pt x="16403" y="9135"/>
                    <a:pt x="16274" y="8851"/>
                  </a:cubicBezTo>
                  <a:cubicBezTo>
                    <a:pt x="16102" y="8479"/>
                    <a:pt x="16233" y="8382"/>
                    <a:pt x="16446" y="8382"/>
                  </a:cubicBezTo>
                  <a:cubicBezTo>
                    <a:pt x="16677" y="8382"/>
                    <a:pt x="17004" y="8496"/>
                    <a:pt x="17138" y="8496"/>
                  </a:cubicBezTo>
                  <a:cubicBezTo>
                    <a:pt x="17231" y="8496"/>
                    <a:pt x="17232" y="8442"/>
                    <a:pt x="17048" y="8258"/>
                  </a:cubicBezTo>
                  <a:cubicBezTo>
                    <a:pt x="17022" y="8207"/>
                    <a:pt x="17048" y="8155"/>
                    <a:pt x="17022" y="8103"/>
                  </a:cubicBezTo>
                  <a:cubicBezTo>
                    <a:pt x="17048" y="8078"/>
                    <a:pt x="17048" y="8078"/>
                    <a:pt x="17022" y="8052"/>
                  </a:cubicBezTo>
                  <a:cubicBezTo>
                    <a:pt x="17022" y="8026"/>
                    <a:pt x="16996" y="8000"/>
                    <a:pt x="16945" y="7975"/>
                  </a:cubicBezTo>
                  <a:cubicBezTo>
                    <a:pt x="16919" y="7975"/>
                    <a:pt x="16893" y="7949"/>
                    <a:pt x="16867" y="7949"/>
                  </a:cubicBezTo>
                  <a:lnTo>
                    <a:pt x="16919" y="7949"/>
                  </a:lnTo>
                  <a:cubicBezTo>
                    <a:pt x="17218" y="7999"/>
                    <a:pt x="17420" y="8219"/>
                    <a:pt x="17657" y="8219"/>
                  </a:cubicBezTo>
                  <a:cubicBezTo>
                    <a:pt x="17789" y="8219"/>
                    <a:pt x="17931" y="8151"/>
                    <a:pt x="18105" y="7949"/>
                  </a:cubicBezTo>
                  <a:cubicBezTo>
                    <a:pt x="18286" y="7768"/>
                    <a:pt x="18183" y="7459"/>
                    <a:pt x="18286" y="7278"/>
                  </a:cubicBezTo>
                  <a:cubicBezTo>
                    <a:pt x="18376" y="7153"/>
                    <a:pt x="18494" y="7118"/>
                    <a:pt x="18622" y="7118"/>
                  </a:cubicBezTo>
                  <a:cubicBezTo>
                    <a:pt x="18789" y="7118"/>
                    <a:pt x="18974" y="7178"/>
                    <a:pt x="19135" y="7178"/>
                  </a:cubicBezTo>
                  <a:cubicBezTo>
                    <a:pt x="19309" y="7178"/>
                    <a:pt x="19455" y="7108"/>
                    <a:pt x="19524" y="6814"/>
                  </a:cubicBezTo>
                  <a:cubicBezTo>
                    <a:pt x="19524" y="6685"/>
                    <a:pt x="19472" y="6530"/>
                    <a:pt x="19395" y="6401"/>
                  </a:cubicBezTo>
                  <a:lnTo>
                    <a:pt x="18905" y="6556"/>
                  </a:lnTo>
                  <a:cubicBezTo>
                    <a:pt x="18802" y="6427"/>
                    <a:pt x="19163" y="6350"/>
                    <a:pt x="19240" y="6195"/>
                  </a:cubicBezTo>
                  <a:cubicBezTo>
                    <a:pt x="19421" y="5731"/>
                    <a:pt x="18853" y="5628"/>
                    <a:pt x="19189" y="5318"/>
                  </a:cubicBezTo>
                  <a:cubicBezTo>
                    <a:pt x="19199" y="5311"/>
                    <a:pt x="19210" y="5308"/>
                    <a:pt x="19220" y="5308"/>
                  </a:cubicBezTo>
                  <a:cubicBezTo>
                    <a:pt x="19280" y="5308"/>
                    <a:pt x="19325" y="5428"/>
                    <a:pt x="19369" y="5473"/>
                  </a:cubicBezTo>
                  <a:cubicBezTo>
                    <a:pt x="19548" y="5651"/>
                    <a:pt x="19495" y="6718"/>
                    <a:pt x="19678" y="6718"/>
                  </a:cubicBezTo>
                  <a:cubicBezTo>
                    <a:pt x="19706" y="6718"/>
                    <a:pt x="19740" y="6692"/>
                    <a:pt x="19782" y="6633"/>
                  </a:cubicBezTo>
                  <a:cubicBezTo>
                    <a:pt x="19962" y="6376"/>
                    <a:pt x="19988" y="4905"/>
                    <a:pt x="19627" y="4673"/>
                  </a:cubicBezTo>
                  <a:cubicBezTo>
                    <a:pt x="19516" y="4603"/>
                    <a:pt x="19416" y="4575"/>
                    <a:pt x="19322" y="4575"/>
                  </a:cubicBezTo>
                  <a:cubicBezTo>
                    <a:pt x="18946" y="4575"/>
                    <a:pt x="18696" y="5035"/>
                    <a:pt x="18432" y="5035"/>
                  </a:cubicBezTo>
                  <a:cubicBezTo>
                    <a:pt x="18426" y="5035"/>
                    <a:pt x="18421" y="5035"/>
                    <a:pt x="18415" y="5034"/>
                  </a:cubicBezTo>
                  <a:cubicBezTo>
                    <a:pt x="18338" y="5034"/>
                    <a:pt x="18363" y="4905"/>
                    <a:pt x="18363" y="4828"/>
                  </a:cubicBezTo>
                  <a:cubicBezTo>
                    <a:pt x="18467" y="4235"/>
                    <a:pt x="19266" y="4622"/>
                    <a:pt x="19266" y="3951"/>
                  </a:cubicBezTo>
                  <a:cubicBezTo>
                    <a:pt x="19266" y="3840"/>
                    <a:pt x="19190" y="3595"/>
                    <a:pt x="19037" y="3595"/>
                  </a:cubicBezTo>
                  <a:cubicBezTo>
                    <a:pt x="19012" y="3595"/>
                    <a:pt x="18985" y="3602"/>
                    <a:pt x="18957" y="3616"/>
                  </a:cubicBezTo>
                  <a:cubicBezTo>
                    <a:pt x="18889" y="3661"/>
                    <a:pt x="18880" y="3806"/>
                    <a:pt x="18845" y="3806"/>
                  </a:cubicBezTo>
                  <a:cubicBezTo>
                    <a:pt x="18839" y="3806"/>
                    <a:pt x="18834" y="3803"/>
                    <a:pt x="18828" y="3796"/>
                  </a:cubicBezTo>
                  <a:cubicBezTo>
                    <a:pt x="18776" y="3745"/>
                    <a:pt x="18853" y="3616"/>
                    <a:pt x="18853" y="3513"/>
                  </a:cubicBezTo>
                  <a:cubicBezTo>
                    <a:pt x="18802" y="3152"/>
                    <a:pt x="18415" y="2997"/>
                    <a:pt x="18286" y="2765"/>
                  </a:cubicBezTo>
                  <a:cubicBezTo>
                    <a:pt x="18286" y="2765"/>
                    <a:pt x="18312" y="1553"/>
                    <a:pt x="18080" y="1372"/>
                  </a:cubicBezTo>
                  <a:cubicBezTo>
                    <a:pt x="18048" y="1341"/>
                    <a:pt x="18014" y="1329"/>
                    <a:pt x="17978" y="1329"/>
                  </a:cubicBezTo>
                  <a:cubicBezTo>
                    <a:pt x="17874" y="1329"/>
                    <a:pt x="17754" y="1426"/>
                    <a:pt x="17644" y="1426"/>
                  </a:cubicBezTo>
                  <a:cubicBezTo>
                    <a:pt x="17634" y="1426"/>
                    <a:pt x="17625" y="1425"/>
                    <a:pt x="17615" y="1424"/>
                  </a:cubicBezTo>
                  <a:cubicBezTo>
                    <a:pt x="16911" y="1245"/>
                    <a:pt x="16793" y="1177"/>
                    <a:pt x="16749" y="1177"/>
                  </a:cubicBezTo>
                  <a:cubicBezTo>
                    <a:pt x="16691" y="1177"/>
                    <a:pt x="16759" y="1292"/>
                    <a:pt x="15810" y="1424"/>
                  </a:cubicBezTo>
                  <a:cubicBezTo>
                    <a:pt x="15803" y="1425"/>
                    <a:pt x="15795" y="1426"/>
                    <a:pt x="15786" y="1426"/>
                  </a:cubicBezTo>
                  <a:cubicBezTo>
                    <a:pt x="15632" y="1426"/>
                    <a:pt x="15168" y="1241"/>
                    <a:pt x="15096" y="1241"/>
                  </a:cubicBezTo>
                  <a:cubicBezTo>
                    <a:pt x="15092" y="1241"/>
                    <a:pt x="15089" y="1242"/>
                    <a:pt x="15088" y="1243"/>
                  </a:cubicBezTo>
                  <a:cubicBezTo>
                    <a:pt x="14950" y="1322"/>
                    <a:pt x="14662" y="2303"/>
                    <a:pt x="14418" y="2303"/>
                  </a:cubicBezTo>
                  <a:cubicBezTo>
                    <a:pt x="14343" y="2303"/>
                    <a:pt x="14272" y="2209"/>
                    <a:pt x="14211" y="1965"/>
                  </a:cubicBezTo>
                  <a:cubicBezTo>
                    <a:pt x="14185" y="1914"/>
                    <a:pt x="14185" y="1888"/>
                    <a:pt x="14211" y="1862"/>
                  </a:cubicBezTo>
                  <a:cubicBezTo>
                    <a:pt x="14159" y="1295"/>
                    <a:pt x="14959" y="1321"/>
                    <a:pt x="15243" y="959"/>
                  </a:cubicBezTo>
                  <a:cubicBezTo>
                    <a:pt x="15327" y="841"/>
                    <a:pt x="15340" y="814"/>
                    <a:pt x="15301" y="814"/>
                  </a:cubicBezTo>
                  <a:cubicBezTo>
                    <a:pt x="15269" y="814"/>
                    <a:pt x="15201" y="833"/>
                    <a:pt x="15109" y="833"/>
                  </a:cubicBezTo>
                  <a:cubicBezTo>
                    <a:pt x="14976" y="833"/>
                    <a:pt x="14793" y="793"/>
                    <a:pt x="14598" y="598"/>
                  </a:cubicBezTo>
                  <a:cubicBezTo>
                    <a:pt x="14355" y="380"/>
                    <a:pt x="14226" y="1"/>
                    <a:pt x="13803"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96"/>
            <p:cNvSpPr/>
            <p:nvPr/>
          </p:nvSpPr>
          <p:spPr>
            <a:xfrm>
              <a:off x="5117825" y="3737275"/>
              <a:ext cx="7825" cy="13125"/>
            </a:xfrm>
            <a:custGeom>
              <a:rect b="b" l="l" r="r" t="t"/>
              <a:pathLst>
                <a:path extrusionOk="0" h="525" w="313">
                  <a:moveTo>
                    <a:pt x="313" y="1"/>
                  </a:moveTo>
                  <a:cubicBezTo>
                    <a:pt x="184" y="155"/>
                    <a:pt x="81" y="336"/>
                    <a:pt x="3" y="516"/>
                  </a:cubicBezTo>
                  <a:cubicBezTo>
                    <a:pt x="1" y="522"/>
                    <a:pt x="2" y="524"/>
                    <a:pt x="6" y="524"/>
                  </a:cubicBezTo>
                  <a:cubicBezTo>
                    <a:pt x="43" y="524"/>
                    <a:pt x="313" y="325"/>
                    <a:pt x="313"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96"/>
            <p:cNvSpPr/>
            <p:nvPr/>
          </p:nvSpPr>
          <p:spPr>
            <a:xfrm>
              <a:off x="3644600" y="4114475"/>
              <a:ext cx="59350" cy="52275"/>
            </a:xfrm>
            <a:custGeom>
              <a:rect b="b" l="l" r="r" t="t"/>
              <a:pathLst>
                <a:path extrusionOk="0" h="2091" w="2374">
                  <a:moveTo>
                    <a:pt x="1" y="0"/>
                  </a:moveTo>
                  <a:cubicBezTo>
                    <a:pt x="259" y="335"/>
                    <a:pt x="491" y="903"/>
                    <a:pt x="826" y="1186"/>
                  </a:cubicBezTo>
                  <a:cubicBezTo>
                    <a:pt x="1058" y="1367"/>
                    <a:pt x="1677" y="1393"/>
                    <a:pt x="1832" y="1625"/>
                  </a:cubicBezTo>
                  <a:cubicBezTo>
                    <a:pt x="1886" y="1698"/>
                    <a:pt x="2107" y="2091"/>
                    <a:pt x="2251" y="2091"/>
                  </a:cubicBezTo>
                  <a:cubicBezTo>
                    <a:pt x="2312" y="2091"/>
                    <a:pt x="2358" y="2022"/>
                    <a:pt x="2373" y="1831"/>
                  </a:cubicBezTo>
                  <a:cubicBezTo>
                    <a:pt x="2373" y="1805"/>
                    <a:pt x="2373" y="1754"/>
                    <a:pt x="2348" y="1728"/>
                  </a:cubicBezTo>
                  <a:cubicBezTo>
                    <a:pt x="2038" y="1393"/>
                    <a:pt x="1677" y="1393"/>
                    <a:pt x="1342" y="1212"/>
                  </a:cubicBezTo>
                  <a:cubicBezTo>
                    <a:pt x="1058" y="1083"/>
                    <a:pt x="1161" y="851"/>
                    <a:pt x="1084" y="696"/>
                  </a:cubicBezTo>
                  <a:cubicBezTo>
                    <a:pt x="1014" y="567"/>
                    <a:pt x="968" y="530"/>
                    <a:pt x="925" y="530"/>
                  </a:cubicBezTo>
                  <a:cubicBezTo>
                    <a:pt x="866" y="530"/>
                    <a:pt x="815" y="600"/>
                    <a:pt x="722" y="600"/>
                  </a:cubicBezTo>
                  <a:cubicBezTo>
                    <a:pt x="706" y="600"/>
                    <a:pt x="689" y="598"/>
                    <a:pt x="671" y="593"/>
                  </a:cubicBezTo>
                  <a:cubicBezTo>
                    <a:pt x="439" y="542"/>
                    <a:pt x="155" y="129"/>
                    <a:pt x="1"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96"/>
            <p:cNvSpPr/>
            <p:nvPr/>
          </p:nvSpPr>
          <p:spPr>
            <a:xfrm>
              <a:off x="3676200" y="4192475"/>
              <a:ext cx="45800" cy="36700"/>
            </a:xfrm>
            <a:custGeom>
              <a:rect b="b" l="l" r="r" t="t"/>
              <a:pathLst>
                <a:path extrusionOk="0" h="1468" w="1832">
                  <a:moveTo>
                    <a:pt x="0" y="1"/>
                  </a:moveTo>
                  <a:lnTo>
                    <a:pt x="0" y="1"/>
                  </a:lnTo>
                  <a:cubicBezTo>
                    <a:pt x="48" y="359"/>
                    <a:pt x="1178" y="1468"/>
                    <a:pt x="1653" y="1468"/>
                  </a:cubicBezTo>
                  <a:cubicBezTo>
                    <a:pt x="1691" y="1468"/>
                    <a:pt x="1725" y="1460"/>
                    <a:pt x="1754" y="1445"/>
                  </a:cubicBezTo>
                  <a:cubicBezTo>
                    <a:pt x="1832" y="1393"/>
                    <a:pt x="1187" y="929"/>
                    <a:pt x="1161" y="929"/>
                  </a:cubicBezTo>
                  <a:lnTo>
                    <a:pt x="0" y="1"/>
                  </a:ln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96"/>
            <p:cNvSpPr/>
            <p:nvPr/>
          </p:nvSpPr>
          <p:spPr>
            <a:xfrm>
              <a:off x="3862725" y="4279525"/>
              <a:ext cx="58175" cy="14550"/>
            </a:xfrm>
            <a:custGeom>
              <a:rect b="b" l="l" r="r" t="t"/>
              <a:pathLst>
                <a:path extrusionOk="0" h="582" w="2327">
                  <a:moveTo>
                    <a:pt x="19" y="1"/>
                  </a:moveTo>
                  <a:lnTo>
                    <a:pt x="19" y="1"/>
                  </a:lnTo>
                  <a:cubicBezTo>
                    <a:pt x="1" y="438"/>
                    <a:pt x="314" y="582"/>
                    <a:pt x="689" y="582"/>
                  </a:cubicBezTo>
                  <a:cubicBezTo>
                    <a:pt x="1397" y="582"/>
                    <a:pt x="2327" y="69"/>
                    <a:pt x="1669" y="52"/>
                  </a:cubicBezTo>
                  <a:lnTo>
                    <a:pt x="844" y="26"/>
                  </a:lnTo>
                  <a:lnTo>
                    <a:pt x="19" y="1"/>
                  </a:ln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96"/>
            <p:cNvSpPr/>
            <p:nvPr/>
          </p:nvSpPr>
          <p:spPr>
            <a:xfrm>
              <a:off x="3861250" y="4301950"/>
              <a:ext cx="72225" cy="9900"/>
            </a:xfrm>
            <a:custGeom>
              <a:rect b="b" l="l" r="r" t="t"/>
              <a:pathLst>
                <a:path extrusionOk="0" h="396" w="2889">
                  <a:moveTo>
                    <a:pt x="1764" y="0"/>
                  </a:moveTo>
                  <a:cubicBezTo>
                    <a:pt x="1138" y="0"/>
                    <a:pt x="453" y="109"/>
                    <a:pt x="0" y="238"/>
                  </a:cubicBezTo>
                  <a:cubicBezTo>
                    <a:pt x="400" y="338"/>
                    <a:pt x="800" y="395"/>
                    <a:pt x="1199" y="395"/>
                  </a:cubicBezTo>
                  <a:cubicBezTo>
                    <a:pt x="1419" y="395"/>
                    <a:pt x="1638" y="378"/>
                    <a:pt x="1857" y="342"/>
                  </a:cubicBezTo>
                  <a:cubicBezTo>
                    <a:pt x="2322" y="290"/>
                    <a:pt x="2889" y="187"/>
                    <a:pt x="2760" y="135"/>
                  </a:cubicBezTo>
                  <a:cubicBezTo>
                    <a:pt x="2490" y="39"/>
                    <a:pt x="2138" y="0"/>
                    <a:pt x="1764"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96"/>
            <p:cNvSpPr/>
            <p:nvPr/>
          </p:nvSpPr>
          <p:spPr>
            <a:xfrm>
              <a:off x="3896700" y="4327550"/>
              <a:ext cx="56125" cy="16300"/>
            </a:xfrm>
            <a:custGeom>
              <a:rect b="b" l="l" r="r" t="t"/>
              <a:pathLst>
                <a:path extrusionOk="0" h="652" w="2245">
                  <a:moveTo>
                    <a:pt x="1670" y="0"/>
                  </a:moveTo>
                  <a:cubicBezTo>
                    <a:pt x="1206" y="0"/>
                    <a:pt x="525" y="220"/>
                    <a:pt x="233" y="220"/>
                  </a:cubicBezTo>
                  <a:cubicBezTo>
                    <a:pt x="259" y="349"/>
                    <a:pt x="1" y="555"/>
                    <a:pt x="1" y="581"/>
                  </a:cubicBezTo>
                  <a:cubicBezTo>
                    <a:pt x="33" y="632"/>
                    <a:pt x="115" y="652"/>
                    <a:pt x="224" y="652"/>
                  </a:cubicBezTo>
                  <a:cubicBezTo>
                    <a:pt x="556" y="652"/>
                    <a:pt x="1135" y="472"/>
                    <a:pt x="1290" y="452"/>
                  </a:cubicBezTo>
                  <a:cubicBezTo>
                    <a:pt x="1368" y="452"/>
                    <a:pt x="2245" y="349"/>
                    <a:pt x="2090" y="143"/>
                  </a:cubicBezTo>
                  <a:cubicBezTo>
                    <a:pt x="2015" y="37"/>
                    <a:pt x="1860" y="0"/>
                    <a:pt x="1670"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96"/>
            <p:cNvSpPr/>
            <p:nvPr/>
          </p:nvSpPr>
          <p:spPr>
            <a:xfrm>
              <a:off x="3983750" y="4348525"/>
              <a:ext cx="29675" cy="4525"/>
            </a:xfrm>
            <a:custGeom>
              <a:rect b="b" l="l" r="r" t="t"/>
              <a:pathLst>
                <a:path extrusionOk="0" h="181" w="1187">
                  <a:moveTo>
                    <a:pt x="1" y="0"/>
                  </a:moveTo>
                  <a:cubicBezTo>
                    <a:pt x="336" y="103"/>
                    <a:pt x="723" y="181"/>
                    <a:pt x="1084" y="181"/>
                  </a:cubicBezTo>
                  <a:cubicBezTo>
                    <a:pt x="1187" y="181"/>
                    <a:pt x="903" y="155"/>
                    <a:pt x="826" y="155"/>
                  </a:cubicBezTo>
                  <a:lnTo>
                    <a:pt x="1" y="0"/>
                  </a:ln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96"/>
            <p:cNvSpPr/>
            <p:nvPr/>
          </p:nvSpPr>
          <p:spPr>
            <a:xfrm>
              <a:off x="3023700" y="4437500"/>
              <a:ext cx="118000" cy="245000"/>
            </a:xfrm>
            <a:custGeom>
              <a:rect b="b" l="l" r="r" t="t"/>
              <a:pathLst>
                <a:path extrusionOk="0" h="9800" w="4720">
                  <a:moveTo>
                    <a:pt x="3663" y="0"/>
                  </a:moveTo>
                  <a:cubicBezTo>
                    <a:pt x="2915" y="52"/>
                    <a:pt x="3534" y="78"/>
                    <a:pt x="3405" y="516"/>
                  </a:cubicBezTo>
                  <a:cubicBezTo>
                    <a:pt x="3379" y="593"/>
                    <a:pt x="3224" y="568"/>
                    <a:pt x="3198" y="645"/>
                  </a:cubicBezTo>
                  <a:cubicBezTo>
                    <a:pt x="3069" y="980"/>
                    <a:pt x="3482" y="1238"/>
                    <a:pt x="3430" y="1599"/>
                  </a:cubicBezTo>
                  <a:lnTo>
                    <a:pt x="3224" y="1935"/>
                  </a:lnTo>
                  <a:cubicBezTo>
                    <a:pt x="3049" y="1935"/>
                    <a:pt x="2800" y="1675"/>
                    <a:pt x="2539" y="1675"/>
                  </a:cubicBezTo>
                  <a:cubicBezTo>
                    <a:pt x="2493" y="1675"/>
                    <a:pt x="2446" y="1683"/>
                    <a:pt x="2399" y="1702"/>
                  </a:cubicBezTo>
                  <a:cubicBezTo>
                    <a:pt x="2115" y="1831"/>
                    <a:pt x="2218" y="2218"/>
                    <a:pt x="2012" y="2347"/>
                  </a:cubicBezTo>
                  <a:lnTo>
                    <a:pt x="1445" y="2399"/>
                  </a:lnTo>
                  <a:cubicBezTo>
                    <a:pt x="1341" y="2425"/>
                    <a:pt x="1006" y="2915"/>
                    <a:pt x="955" y="2915"/>
                  </a:cubicBezTo>
                  <a:cubicBezTo>
                    <a:pt x="877" y="2915"/>
                    <a:pt x="826" y="2734"/>
                    <a:pt x="722" y="2734"/>
                  </a:cubicBezTo>
                  <a:lnTo>
                    <a:pt x="774" y="3147"/>
                  </a:lnTo>
                  <a:cubicBezTo>
                    <a:pt x="760" y="3160"/>
                    <a:pt x="742" y="3165"/>
                    <a:pt x="720" y="3165"/>
                  </a:cubicBezTo>
                  <a:cubicBezTo>
                    <a:pt x="672" y="3165"/>
                    <a:pt x="612" y="3141"/>
                    <a:pt x="570" y="3141"/>
                  </a:cubicBezTo>
                  <a:cubicBezTo>
                    <a:pt x="559" y="3141"/>
                    <a:pt x="550" y="3143"/>
                    <a:pt x="542" y="3147"/>
                  </a:cubicBezTo>
                  <a:cubicBezTo>
                    <a:pt x="387" y="3250"/>
                    <a:pt x="826" y="3895"/>
                    <a:pt x="103" y="3972"/>
                  </a:cubicBezTo>
                  <a:cubicBezTo>
                    <a:pt x="0" y="3972"/>
                    <a:pt x="748" y="4591"/>
                    <a:pt x="748" y="4617"/>
                  </a:cubicBezTo>
                  <a:cubicBezTo>
                    <a:pt x="671" y="4797"/>
                    <a:pt x="232" y="4746"/>
                    <a:pt x="284" y="5339"/>
                  </a:cubicBezTo>
                  <a:cubicBezTo>
                    <a:pt x="284" y="5494"/>
                    <a:pt x="1161" y="5494"/>
                    <a:pt x="1135" y="5855"/>
                  </a:cubicBezTo>
                  <a:lnTo>
                    <a:pt x="774" y="6087"/>
                  </a:lnTo>
                  <a:cubicBezTo>
                    <a:pt x="645" y="6216"/>
                    <a:pt x="929" y="6319"/>
                    <a:pt x="722" y="6396"/>
                  </a:cubicBezTo>
                  <a:cubicBezTo>
                    <a:pt x="710" y="6400"/>
                    <a:pt x="697" y="6402"/>
                    <a:pt x="682" y="6402"/>
                  </a:cubicBezTo>
                  <a:cubicBezTo>
                    <a:pt x="634" y="6402"/>
                    <a:pt x="575" y="6387"/>
                    <a:pt x="525" y="6387"/>
                  </a:cubicBezTo>
                  <a:cubicBezTo>
                    <a:pt x="488" y="6387"/>
                    <a:pt x="457" y="6395"/>
                    <a:pt x="439" y="6422"/>
                  </a:cubicBezTo>
                  <a:cubicBezTo>
                    <a:pt x="387" y="6500"/>
                    <a:pt x="568" y="6525"/>
                    <a:pt x="593" y="6603"/>
                  </a:cubicBezTo>
                  <a:cubicBezTo>
                    <a:pt x="643" y="6702"/>
                    <a:pt x="715" y="6735"/>
                    <a:pt x="796" y="6735"/>
                  </a:cubicBezTo>
                  <a:cubicBezTo>
                    <a:pt x="967" y="6735"/>
                    <a:pt x="1179" y="6585"/>
                    <a:pt x="1307" y="6585"/>
                  </a:cubicBezTo>
                  <a:cubicBezTo>
                    <a:pt x="1370" y="6585"/>
                    <a:pt x="1412" y="6621"/>
                    <a:pt x="1419" y="6732"/>
                  </a:cubicBezTo>
                  <a:cubicBezTo>
                    <a:pt x="1419" y="6886"/>
                    <a:pt x="1187" y="7531"/>
                    <a:pt x="980" y="7609"/>
                  </a:cubicBezTo>
                  <a:cubicBezTo>
                    <a:pt x="929" y="7634"/>
                    <a:pt x="800" y="7609"/>
                    <a:pt x="826" y="7686"/>
                  </a:cubicBezTo>
                  <a:cubicBezTo>
                    <a:pt x="916" y="7828"/>
                    <a:pt x="1187" y="7828"/>
                    <a:pt x="1451" y="7828"/>
                  </a:cubicBezTo>
                  <a:cubicBezTo>
                    <a:pt x="1715" y="7828"/>
                    <a:pt x="1973" y="7828"/>
                    <a:pt x="2038" y="7970"/>
                  </a:cubicBezTo>
                  <a:cubicBezTo>
                    <a:pt x="2089" y="8099"/>
                    <a:pt x="1573" y="8279"/>
                    <a:pt x="1548" y="8331"/>
                  </a:cubicBezTo>
                  <a:cubicBezTo>
                    <a:pt x="1445" y="8485"/>
                    <a:pt x="1548" y="8666"/>
                    <a:pt x="1522" y="8821"/>
                  </a:cubicBezTo>
                  <a:cubicBezTo>
                    <a:pt x="1496" y="8975"/>
                    <a:pt x="1728" y="8950"/>
                    <a:pt x="1831" y="9001"/>
                  </a:cubicBezTo>
                  <a:cubicBezTo>
                    <a:pt x="2089" y="9156"/>
                    <a:pt x="2399" y="9233"/>
                    <a:pt x="2682" y="9233"/>
                  </a:cubicBezTo>
                  <a:cubicBezTo>
                    <a:pt x="2754" y="9233"/>
                    <a:pt x="2825" y="9102"/>
                    <a:pt x="2876" y="9102"/>
                  </a:cubicBezTo>
                  <a:cubicBezTo>
                    <a:pt x="2881" y="9102"/>
                    <a:pt x="2885" y="9102"/>
                    <a:pt x="2889" y="9104"/>
                  </a:cubicBezTo>
                  <a:cubicBezTo>
                    <a:pt x="2966" y="9156"/>
                    <a:pt x="2811" y="9259"/>
                    <a:pt x="2837" y="9311"/>
                  </a:cubicBezTo>
                  <a:cubicBezTo>
                    <a:pt x="2966" y="9517"/>
                    <a:pt x="3121" y="9672"/>
                    <a:pt x="3327" y="9775"/>
                  </a:cubicBezTo>
                  <a:cubicBezTo>
                    <a:pt x="3367" y="9792"/>
                    <a:pt x="3402" y="9799"/>
                    <a:pt x="3431" y="9799"/>
                  </a:cubicBezTo>
                  <a:cubicBezTo>
                    <a:pt x="3722" y="9799"/>
                    <a:pt x="3524" y="9048"/>
                    <a:pt x="3688" y="8743"/>
                  </a:cubicBezTo>
                  <a:cubicBezTo>
                    <a:pt x="3766" y="8614"/>
                    <a:pt x="3946" y="8614"/>
                    <a:pt x="4049" y="8511"/>
                  </a:cubicBezTo>
                  <a:cubicBezTo>
                    <a:pt x="4204" y="8305"/>
                    <a:pt x="3688" y="8460"/>
                    <a:pt x="3714" y="8331"/>
                  </a:cubicBezTo>
                  <a:cubicBezTo>
                    <a:pt x="3791" y="8124"/>
                    <a:pt x="4101" y="8279"/>
                    <a:pt x="4127" y="8021"/>
                  </a:cubicBezTo>
                  <a:cubicBezTo>
                    <a:pt x="4178" y="7428"/>
                    <a:pt x="4153" y="6809"/>
                    <a:pt x="4049" y="6216"/>
                  </a:cubicBezTo>
                  <a:cubicBezTo>
                    <a:pt x="4024" y="5881"/>
                    <a:pt x="4720" y="5055"/>
                    <a:pt x="4617" y="4282"/>
                  </a:cubicBezTo>
                  <a:cubicBezTo>
                    <a:pt x="4565" y="3817"/>
                    <a:pt x="4539" y="3147"/>
                    <a:pt x="4333" y="2734"/>
                  </a:cubicBezTo>
                  <a:cubicBezTo>
                    <a:pt x="4278" y="2587"/>
                    <a:pt x="4249" y="2454"/>
                    <a:pt x="4246" y="2454"/>
                  </a:cubicBezTo>
                  <a:lnTo>
                    <a:pt x="4246" y="2454"/>
                  </a:lnTo>
                  <a:cubicBezTo>
                    <a:pt x="4245" y="2454"/>
                    <a:pt x="4248" y="2476"/>
                    <a:pt x="4256" y="2528"/>
                  </a:cubicBezTo>
                  <a:cubicBezTo>
                    <a:pt x="4256" y="2569"/>
                    <a:pt x="4240" y="2587"/>
                    <a:pt x="4215" y="2587"/>
                  </a:cubicBezTo>
                  <a:cubicBezTo>
                    <a:pt x="4115" y="2587"/>
                    <a:pt x="3864" y="2311"/>
                    <a:pt x="3843" y="2167"/>
                  </a:cubicBezTo>
                  <a:cubicBezTo>
                    <a:pt x="3714" y="1651"/>
                    <a:pt x="4204" y="310"/>
                    <a:pt x="3663"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96"/>
            <p:cNvSpPr/>
            <p:nvPr/>
          </p:nvSpPr>
          <p:spPr>
            <a:xfrm>
              <a:off x="2511100" y="4902975"/>
              <a:ext cx="67075" cy="39475"/>
            </a:xfrm>
            <a:custGeom>
              <a:rect b="b" l="l" r="r" t="t"/>
              <a:pathLst>
                <a:path extrusionOk="0" h="1579" w="2683">
                  <a:moveTo>
                    <a:pt x="1382" y="1"/>
                  </a:moveTo>
                  <a:cubicBezTo>
                    <a:pt x="1378" y="1"/>
                    <a:pt x="1373" y="1"/>
                    <a:pt x="1368" y="2"/>
                  </a:cubicBezTo>
                  <a:cubicBezTo>
                    <a:pt x="1342" y="2"/>
                    <a:pt x="1342" y="80"/>
                    <a:pt x="1290" y="80"/>
                  </a:cubicBezTo>
                  <a:cubicBezTo>
                    <a:pt x="1252" y="92"/>
                    <a:pt x="1206" y="99"/>
                    <a:pt x="1161" y="99"/>
                  </a:cubicBezTo>
                  <a:cubicBezTo>
                    <a:pt x="1116" y="99"/>
                    <a:pt x="1071" y="92"/>
                    <a:pt x="1032" y="80"/>
                  </a:cubicBezTo>
                  <a:cubicBezTo>
                    <a:pt x="981" y="80"/>
                    <a:pt x="849" y="71"/>
                    <a:pt x="696" y="71"/>
                  </a:cubicBezTo>
                  <a:cubicBezTo>
                    <a:pt x="390" y="71"/>
                    <a:pt x="1" y="105"/>
                    <a:pt x="1" y="312"/>
                  </a:cubicBezTo>
                  <a:lnTo>
                    <a:pt x="233" y="492"/>
                  </a:lnTo>
                  <a:cubicBezTo>
                    <a:pt x="284" y="621"/>
                    <a:pt x="104" y="776"/>
                    <a:pt x="181" y="905"/>
                  </a:cubicBezTo>
                  <a:cubicBezTo>
                    <a:pt x="192" y="927"/>
                    <a:pt x="232" y="935"/>
                    <a:pt x="289" y="935"/>
                  </a:cubicBezTo>
                  <a:cubicBezTo>
                    <a:pt x="446" y="935"/>
                    <a:pt x="733" y="875"/>
                    <a:pt x="924" y="875"/>
                  </a:cubicBezTo>
                  <a:cubicBezTo>
                    <a:pt x="994" y="875"/>
                    <a:pt x="1051" y="883"/>
                    <a:pt x="1084" y="905"/>
                  </a:cubicBezTo>
                  <a:cubicBezTo>
                    <a:pt x="1404" y="1077"/>
                    <a:pt x="1771" y="1579"/>
                    <a:pt x="2185" y="1579"/>
                  </a:cubicBezTo>
                  <a:cubicBezTo>
                    <a:pt x="2205" y="1579"/>
                    <a:pt x="2225" y="1578"/>
                    <a:pt x="2244" y="1575"/>
                  </a:cubicBezTo>
                  <a:cubicBezTo>
                    <a:pt x="2683" y="1498"/>
                    <a:pt x="2219" y="621"/>
                    <a:pt x="1832" y="286"/>
                  </a:cubicBezTo>
                  <a:cubicBezTo>
                    <a:pt x="1695" y="115"/>
                    <a:pt x="1660" y="57"/>
                    <a:pt x="1660" y="57"/>
                  </a:cubicBezTo>
                  <a:lnTo>
                    <a:pt x="1660" y="57"/>
                  </a:lnTo>
                  <a:cubicBezTo>
                    <a:pt x="1661" y="58"/>
                    <a:pt x="1797" y="286"/>
                    <a:pt x="1522" y="286"/>
                  </a:cubicBezTo>
                  <a:cubicBezTo>
                    <a:pt x="1423" y="286"/>
                    <a:pt x="1491" y="1"/>
                    <a:pt x="1382"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96"/>
            <p:cNvSpPr/>
            <p:nvPr/>
          </p:nvSpPr>
          <p:spPr>
            <a:xfrm>
              <a:off x="2337650" y="4921725"/>
              <a:ext cx="136075" cy="105125"/>
            </a:xfrm>
            <a:custGeom>
              <a:rect b="b" l="l" r="r" t="t"/>
              <a:pathLst>
                <a:path extrusionOk="0" h="4205" w="5443">
                  <a:moveTo>
                    <a:pt x="4050" y="0"/>
                  </a:moveTo>
                  <a:lnTo>
                    <a:pt x="4050" y="0"/>
                  </a:lnTo>
                  <a:cubicBezTo>
                    <a:pt x="3689" y="78"/>
                    <a:pt x="3328" y="206"/>
                    <a:pt x="2967" y="335"/>
                  </a:cubicBezTo>
                  <a:cubicBezTo>
                    <a:pt x="2374" y="671"/>
                    <a:pt x="1806" y="1083"/>
                    <a:pt x="1291" y="1522"/>
                  </a:cubicBezTo>
                  <a:cubicBezTo>
                    <a:pt x="1033" y="1728"/>
                    <a:pt x="1" y="1986"/>
                    <a:pt x="259" y="2476"/>
                  </a:cubicBezTo>
                  <a:cubicBezTo>
                    <a:pt x="323" y="2593"/>
                    <a:pt x="400" y="2614"/>
                    <a:pt x="481" y="2614"/>
                  </a:cubicBezTo>
                  <a:cubicBezTo>
                    <a:pt x="525" y="2614"/>
                    <a:pt x="570" y="2608"/>
                    <a:pt x="615" y="2608"/>
                  </a:cubicBezTo>
                  <a:cubicBezTo>
                    <a:pt x="688" y="2608"/>
                    <a:pt x="760" y="2624"/>
                    <a:pt x="826" y="2708"/>
                  </a:cubicBezTo>
                  <a:cubicBezTo>
                    <a:pt x="897" y="2802"/>
                    <a:pt x="882" y="3024"/>
                    <a:pt x="956" y="3024"/>
                  </a:cubicBezTo>
                  <a:cubicBezTo>
                    <a:pt x="964" y="3024"/>
                    <a:pt x="972" y="3022"/>
                    <a:pt x="981" y="3018"/>
                  </a:cubicBezTo>
                  <a:cubicBezTo>
                    <a:pt x="1206" y="2928"/>
                    <a:pt x="1215" y="2386"/>
                    <a:pt x="1573" y="2386"/>
                  </a:cubicBezTo>
                  <a:cubicBezTo>
                    <a:pt x="1626" y="2386"/>
                    <a:pt x="1686" y="2398"/>
                    <a:pt x="1755" y="2424"/>
                  </a:cubicBezTo>
                  <a:cubicBezTo>
                    <a:pt x="2296" y="2631"/>
                    <a:pt x="1755" y="3379"/>
                    <a:pt x="2296" y="3611"/>
                  </a:cubicBezTo>
                  <a:cubicBezTo>
                    <a:pt x="2340" y="3625"/>
                    <a:pt x="2387" y="3631"/>
                    <a:pt x="2435" y="3631"/>
                  </a:cubicBezTo>
                  <a:cubicBezTo>
                    <a:pt x="2588" y="3631"/>
                    <a:pt x="2760" y="3578"/>
                    <a:pt x="2907" y="3578"/>
                  </a:cubicBezTo>
                  <a:cubicBezTo>
                    <a:pt x="2966" y="3578"/>
                    <a:pt x="3022" y="3587"/>
                    <a:pt x="3070" y="3611"/>
                  </a:cubicBezTo>
                  <a:cubicBezTo>
                    <a:pt x="3225" y="3688"/>
                    <a:pt x="3380" y="4178"/>
                    <a:pt x="3560" y="4204"/>
                  </a:cubicBezTo>
                  <a:cubicBezTo>
                    <a:pt x="3562" y="4204"/>
                    <a:pt x="3563" y="4204"/>
                    <a:pt x="3565" y="4204"/>
                  </a:cubicBezTo>
                  <a:cubicBezTo>
                    <a:pt x="3860" y="4204"/>
                    <a:pt x="5443" y="1753"/>
                    <a:pt x="5443" y="1496"/>
                  </a:cubicBezTo>
                  <a:cubicBezTo>
                    <a:pt x="5443" y="1208"/>
                    <a:pt x="5251" y="1145"/>
                    <a:pt x="4996" y="1145"/>
                  </a:cubicBezTo>
                  <a:cubicBezTo>
                    <a:pt x="4803" y="1145"/>
                    <a:pt x="4574" y="1181"/>
                    <a:pt x="4365" y="1181"/>
                  </a:cubicBezTo>
                  <a:cubicBezTo>
                    <a:pt x="4134" y="1181"/>
                    <a:pt x="3926" y="1137"/>
                    <a:pt x="3818" y="954"/>
                  </a:cubicBezTo>
                  <a:cubicBezTo>
                    <a:pt x="3792" y="903"/>
                    <a:pt x="3792" y="851"/>
                    <a:pt x="3818" y="800"/>
                  </a:cubicBezTo>
                  <a:cubicBezTo>
                    <a:pt x="3870" y="748"/>
                    <a:pt x="3999" y="748"/>
                    <a:pt x="4050" y="697"/>
                  </a:cubicBezTo>
                  <a:cubicBezTo>
                    <a:pt x="4261" y="530"/>
                    <a:pt x="4265" y="485"/>
                    <a:pt x="4185" y="485"/>
                  </a:cubicBezTo>
                  <a:cubicBezTo>
                    <a:pt x="4096" y="485"/>
                    <a:pt x="3899" y="541"/>
                    <a:pt x="3770" y="541"/>
                  </a:cubicBezTo>
                  <a:cubicBezTo>
                    <a:pt x="3678" y="541"/>
                    <a:pt x="3621" y="512"/>
                    <a:pt x="3663" y="413"/>
                  </a:cubicBezTo>
                  <a:cubicBezTo>
                    <a:pt x="3741" y="206"/>
                    <a:pt x="4256" y="284"/>
                    <a:pt x="4050"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96"/>
            <p:cNvSpPr/>
            <p:nvPr/>
          </p:nvSpPr>
          <p:spPr>
            <a:xfrm>
              <a:off x="2202950" y="5046150"/>
              <a:ext cx="56725" cy="43925"/>
            </a:xfrm>
            <a:custGeom>
              <a:rect b="b" l="l" r="r" t="t"/>
              <a:pathLst>
                <a:path extrusionOk="0" h="1757" w="2269">
                  <a:moveTo>
                    <a:pt x="1714" y="0"/>
                  </a:moveTo>
                  <a:cubicBezTo>
                    <a:pt x="1204" y="0"/>
                    <a:pt x="1" y="1219"/>
                    <a:pt x="386" y="1445"/>
                  </a:cubicBezTo>
                  <a:lnTo>
                    <a:pt x="927" y="1445"/>
                  </a:lnTo>
                  <a:lnTo>
                    <a:pt x="1082" y="1755"/>
                  </a:lnTo>
                  <a:cubicBezTo>
                    <a:pt x="1089" y="1756"/>
                    <a:pt x="1095" y="1757"/>
                    <a:pt x="1101" y="1757"/>
                  </a:cubicBezTo>
                  <a:cubicBezTo>
                    <a:pt x="1214" y="1757"/>
                    <a:pt x="1239" y="1543"/>
                    <a:pt x="1288" y="1445"/>
                  </a:cubicBezTo>
                  <a:cubicBezTo>
                    <a:pt x="1417" y="1239"/>
                    <a:pt x="2268" y="749"/>
                    <a:pt x="2268" y="568"/>
                  </a:cubicBezTo>
                  <a:cubicBezTo>
                    <a:pt x="2268" y="259"/>
                    <a:pt x="2217" y="78"/>
                    <a:pt x="1881" y="78"/>
                  </a:cubicBezTo>
                  <a:cubicBezTo>
                    <a:pt x="1843" y="24"/>
                    <a:pt x="1786" y="0"/>
                    <a:pt x="1714"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96"/>
            <p:cNvSpPr/>
            <p:nvPr/>
          </p:nvSpPr>
          <p:spPr>
            <a:xfrm>
              <a:off x="5417800" y="4885600"/>
              <a:ext cx="1225" cy="1325"/>
            </a:xfrm>
            <a:custGeom>
              <a:rect b="b" l="l" r="r" t="t"/>
              <a:pathLst>
                <a:path extrusionOk="0" h="53" w="49">
                  <a:moveTo>
                    <a:pt x="49" y="1"/>
                  </a:moveTo>
                  <a:cubicBezTo>
                    <a:pt x="0" y="17"/>
                    <a:pt x="12" y="53"/>
                    <a:pt x="28" y="53"/>
                  </a:cubicBezTo>
                  <a:cubicBezTo>
                    <a:pt x="38" y="53"/>
                    <a:pt x="49" y="40"/>
                    <a:pt x="49"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96"/>
            <p:cNvSpPr/>
            <p:nvPr/>
          </p:nvSpPr>
          <p:spPr>
            <a:xfrm>
              <a:off x="5175925" y="4701850"/>
              <a:ext cx="3250" cy="675"/>
            </a:xfrm>
            <a:custGeom>
              <a:rect b="b" l="l" r="r" t="t"/>
              <a:pathLst>
                <a:path extrusionOk="0" h="27" w="130">
                  <a:moveTo>
                    <a:pt x="1" y="1"/>
                  </a:moveTo>
                  <a:lnTo>
                    <a:pt x="65" y="13"/>
                  </a:lnTo>
                  <a:lnTo>
                    <a:pt x="65" y="13"/>
                  </a:lnTo>
                  <a:cubicBezTo>
                    <a:pt x="46" y="7"/>
                    <a:pt x="26" y="1"/>
                    <a:pt x="1" y="1"/>
                  </a:cubicBezTo>
                  <a:close/>
                  <a:moveTo>
                    <a:pt x="65" y="13"/>
                  </a:moveTo>
                  <a:lnTo>
                    <a:pt x="65" y="13"/>
                  </a:lnTo>
                  <a:cubicBezTo>
                    <a:pt x="84" y="20"/>
                    <a:pt x="104" y="26"/>
                    <a:pt x="130" y="26"/>
                  </a:cubicBezTo>
                  <a:lnTo>
                    <a:pt x="65" y="13"/>
                  </a:ln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96"/>
            <p:cNvSpPr/>
            <p:nvPr/>
          </p:nvSpPr>
          <p:spPr>
            <a:xfrm>
              <a:off x="5170650" y="4699150"/>
              <a:ext cx="5300" cy="2725"/>
            </a:xfrm>
            <a:custGeom>
              <a:rect b="b" l="l" r="r" t="t"/>
              <a:pathLst>
                <a:path extrusionOk="0" h="109" w="212">
                  <a:moveTo>
                    <a:pt x="2" y="0"/>
                  </a:moveTo>
                  <a:cubicBezTo>
                    <a:pt x="1" y="0"/>
                    <a:pt x="2" y="2"/>
                    <a:pt x="5" y="5"/>
                  </a:cubicBezTo>
                  <a:cubicBezTo>
                    <a:pt x="83" y="57"/>
                    <a:pt x="134" y="83"/>
                    <a:pt x="212" y="109"/>
                  </a:cubicBezTo>
                  <a:cubicBezTo>
                    <a:pt x="100" y="64"/>
                    <a:pt x="8" y="0"/>
                    <a:pt x="2"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96"/>
            <p:cNvSpPr/>
            <p:nvPr/>
          </p:nvSpPr>
          <p:spPr>
            <a:xfrm>
              <a:off x="4484100" y="4810175"/>
              <a:ext cx="650" cy="1575"/>
            </a:xfrm>
            <a:custGeom>
              <a:rect b="b" l="l" r="r" t="t"/>
              <a:pathLst>
                <a:path extrusionOk="0" h="63" w="26">
                  <a:moveTo>
                    <a:pt x="0" y="0"/>
                  </a:moveTo>
                  <a:cubicBezTo>
                    <a:pt x="0" y="38"/>
                    <a:pt x="14" y="62"/>
                    <a:pt x="21" y="62"/>
                  </a:cubicBezTo>
                  <a:cubicBezTo>
                    <a:pt x="24" y="62"/>
                    <a:pt x="26" y="59"/>
                    <a:pt x="26" y="52"/>
                  </a:cubicBezTo>
                  <a:cubicBezTo>
                    <a:pt x="26" y="26"/>
                    <a:pt x="26" y="26"/>
                    <a:pt x="0"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96"/>
            <p:cNvSpPr/>
            <p:nvPr/>
          </p:nvSpPr>
          <p:spPr>
            <a:xfrm>
              <a:off x="4568375" y="4897675"/>
              <a:ext cx="5375" cy="1500"/>
            </a:xfrm>
            <a:custGeom>
              <a:rect b="b" l="l" r="r" t="t"/>
              <a:pathLst>
                <a:path extrusionOk="0" h="60" w="215">
                  <a:moveTo>
                    <a:pt x="16" y="0"/>
                  </a:moveTo>
                  <a:cubicBezTo>
                    <a:pt x="1" y="0"/>
                    <a:pt x="144" y="42"/>
                    <a:pt x="214" y="59"/>
                  </a:cubicBezTo>
                  <a:lnTo>
                    <a:pt x="162" y="34"/>
                  </a:lnTo>
                  <a:cubicBezTo>
                    <a:pt x="64" y="9"/>
                    <a:pt x="23" y="0"/>
                    <a:pt x="16"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96"/>
            <p:cNvSpPr/>
            <p:nvPr/>
          </p:nvSpPr>
          <p:spPr>
            <a:xfrm>
              <a:off x="4480225" y="4823125"/>
              <a:ext cx="4000" cy="4475"/>
            </a:xfrm>
            <a:custGeom>
              <a:rect b="b" l="l" r="r" t="t"/>
              <a:pathLst>
                <a:path extrusionOk="0" h="179" w="160">
                  <a:moveTo>
                    <a:pt x="25" y="0"/>
                  </a:moveTo>
                  <a:cubicBezTo>
                    <a:pt x="0" y="0"/>
                    <a:pt x="9" y="48"/>
                    <a:pt x="129" y="179"/>
                  </a:cubicBezTo>
                  <a:cubicBezTo>
                    <a:pt x="159" y="89"/>
                    <a:pt x="60" y="0"/>
                    <a:pt x="25"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96"/>
            <p:cNvSpPr/>
            <p:nvPr/>
          </p:nvSpPr>
          <p:spPr>
            <a:xfrm>
              <a:off x="4614475" y="4875450"/>
              <a:ext cx="9625" cy="2875"/>
            </a:xfrm>
            <a:custGeom>
              <a:rect b="b" l="l" r="r" t="t"/>
              <a:pathLst>
                <a:path extrusionOk="0" h="115" w="385">
                  <a:moveTo>
                    <a:pt x="266" y="1"/>
                  </a:moveTo>
                  <a:cubicBezTo>
                    <a:pt x="240" y="1"/>
                    <a:pt x="195" y="6"/>
                    <a:pt x="124" y="20"/>
                  </a:cubicBezTo>
                  <a:cubicBezTo>
                    <a:pt x="11" y="91"/>
                    <a:pt x="0" y="115"/>
                    <a:pt x="34" y="115"/>
                  </a:cubicBezTo>
                  <a:cubicBezTo>
                    <a:pt x="106" y="115"/>
                    <a:pt x="384" y="1"/>
                    <a:pt x="266"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96"/>
            <p:cNvSpPr/>
            <p:nvPr/>
          </p:nvSpPr>
          <p:spPr>
            <a:xfrm>
              <a:off x="4926925" y="4460050"/>
              <a:ext cx="39450" cy="16000"/>
            </a:xfrm>
            <a:custGeom>
              <a:rect b="b" l="l" r="r" t="t"/>
              <a:pathLst>
                <a:path extrusionOk="0" h="640" w="1578">
                  <a:moveTo>
                    <a:pt x="1166" y="1"/>
                  </a:moveTo>
                  <a:cubicBezTo>
                    <a:pt x="1011" y="1"/>
                    <a:pt x="856" y="1"/>
                    <a:pt x="702" y="53"/>
                  </a:cubicBezTo>
                  <a:cubicBezTo>
                    <a:pt x="0" y="346"/>
                    <a:pt x="588" y="640"/>
                    <a:pt x="1063" y="640"/>
                  </a:cubicBezTo>
                  <a:cubicBezTo>
                    <a:pt x="1339" y="640"/>
                    <a:pt x="1577" y="541"/>
                    <a:pt x="1501" y="285"/>
                  </a:cubicBezTo>
                  <a:cubicBezTo>
                    <a:pt x="1450" y="78"/>
                    <a:pt x="1346" y="78"/>
                    <a:pt x="1166"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96"/>
            <p:cNvSpPr/>
            <p:nvPr/>
          </p:nvSpPr>
          <p:spPr>
            <a:xfrm>
              <a:off x="4909000" y="4535725"/>
              <a:ext cx="49675" cy="39775"/>
            </a:xfrm>
            <a:custGeom>
              <a:rect b="b" l="l" r="r" t="t"/>
              <a:pathLst>
                <a:path extrusionOk="0" h="1591" w="1987">
                  <a:moveTo>
                    <a:pt x="1660" y="0"/>
                  </a:moveTo>
                  <a:cubicBezTo>
                    <a:pt x="1399" y="0"/>
                    <a:pt x="1468" y="587"/>
                    <a:pt x="1260" y="587"/>
                  </a:cubicBezTo>
                  <a:cubicBezTo>
                    <a:pt x="1253" y="587"/>
                    <a:pt x="1246" y="586"/>
                    <a:pt x="1238" y="585"/>
                  </a:cubicBezTo>
                  <a:cubicBezTo>
                    <a:pt x="1163" y="585"/>
                    <a:pt x="831" y="479"/>
                    <a:pt x="538" y="479"/>
                  </a:cubicBezTo>
                  <a:cubicBezTo>
                    <a:pt x="330" y="479"/>
                    <a:pt x="142" y="532"/>
                    <a:pt x="78" y="714"/>
                  </a:cubicBezTo>
                  <a:cubicBezTo>
                    <a:pt x="0" y="894"/>
                    <a:pt x="490" y="1281"/>
                    <a:pt x="387" y="1565"/>
                  </a:cubicBezTo>
                  <a:cubicBezTo>
                    <a:pt x="381" y="1583"/>
                    <a:pt x="382" y="1591"/>
                    <a:pt x="390" y="1591"/>
                  </a:cubicBezTo>
                  <a:cubicBezTo>
                    <a:pt x="436" y="1591"/>
                    <a:pt x="721" y="1272"/>
                    <a:pt x="835" y="1272"/>
                  </a:cubicBezTo>
                  <a:cubicBezTo>
                    <a:pt x="855" y="1272"/>
                    <a:pt x="870" y="1283"/>
                    <a:pt x="877" y="1307"/>
                  </a:cubicBezTo>
                  <a:cubicBezTo>
                    <a:pt x="929" y="1513"/>
                    <a:pt x="843" y="1548"/>
                    <a:pt x="917" y="1548"/>
                  </a:cubicBezTo>
                  <a:cubicBezTo>
                    <a:pt x="954" y="1548"/>
                    <a:pt x="1032" y="1539"/>
                    <a:pt x="1187" y="1539"/>
                  </a:cubicBezTo>
                  <a:cubicBezTo>
                    <a:pt x="1290" y="1539"/>
                    <a:pt x="980" y="1410"/>
                    <a:pt x="954" y="1281"/>
                  </a:cubicBezTo>
                  <a:cubicBezTo>
                    <a:pt x="954" y="1233"/>
                    <a:pt x="999" y="783"/>
                    <a:pt x="1172" y="783"/>
                  </a:cubicBezTo>
                  <a:cubicBezTo>
                    <a:pt x="1184" y="783"/>
                    <a:pt x="1198" y="786"/>
                    <a:pt x="1212" y="791"/>
                  </a:cubicBezTo>
                  <a:cubicBezTo>
                    <a:pt x="1264" y="843"/>
                    <a:pt x="1316" y="894"/>
                    <a:pt x="1341" y="972"/>
                  </a:cubicBezTo>
                  <a:cubicBezTo>
                    <a:pt x="1367" y="1075"/>
                    <a:pt x="1109" y="1152"/>
                    <a:pt x="1187" y="1229"/>
                  </a:cubicBezTo>
                  <a:cubicBezTo>
                    <a:pt x="1367" y="1333"/>
                    <a:pt x="1573" y="1410"/>
                    <a:pt x="1806" y="1462"/>
                  </a:cubicBezTo>
                  <a:cubicBezTo>
                    <a:pt x="1986" y="1333"/>
                    <a:pt x="1548" y="997"/>
                    <a:pt x="1548" y="894"/>
                  </a:cubicBezTo>
                  <a:cubicBezTo>
                    <a:pt x="1573" y="739"/>
                    <a:pt x="1960" y="378"/>
                    <a:pt x="1883" y="95"/>
                  </a:cubicBezTo>
                  <a:cubicBezTo>
                    <a:pt x="1789" y="28"/>
                    <a:pt x="1717" y="0"/>
                    <a:pt x="1660"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96"/>
            <p:cNvSpPr/>
            <p:nvPr/>
          </p:nvSpPr>
          <p:spPr>
            <a:xfrm>
              <a:off x="4317750" y="4725050"/>
              <a:ext cx="81250" cy="59475"/>
            </a:xfrm>
            <a:custGeom>
              <a:rect b="b" l="l" r="r" t="t"/>
              <a:pathLst>
                <a:path extrusionOk="0" h="2379" w="3250">
                  <a:moveTo>
                    <a:pt x="903" y="1"/>
                  </a:moveTo>
                  <a:cubicBezTo>
                    <a:pt x="774" y="78"/>
                    <a:pt x="0" y="414"/>
                    <a:pt x="26" y="620"/>
                  </a:cubicBezTo>
                  <a:cubicBezTo>
                    <a:pt x="51" y="795"/>
                    <a:pt x="1897" y="2378"/>
                    <a:pt x="2478" y="2378"/>
                  </a:cubicBezTo>
                  <a:cubicBezTo>
                    <a:pt x="2496" y="2378"/>
                    <a:pt x="2512" y="2377"/>
                    <a:pt x="2528" y="2374"/>
                  </a:cubicBezTo>
                  <a:cubicBezTo>
                    <a:pt x="3250" y="2271"/>
                    <a:pt x="1728" y="1884"/>
                    <a:pt x="1702" y="1858"/>
                  </a:cubicBezTo>
                  <a:cubicBezTo>
                    <a:pt x="1677" y="1832"/>
                    <a:pt x="1058" y="697"/>
                    <a:pt x="1058" y="697"/>
                  </a:cubicBezTo>
                  <a:cubicBezTo>
                    <a:pt x="1212" y="233"/>
                    <a:pt x="1754" y="182"/>
                    <a:pt x="903"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96"/>
            <p:cNvSpPr/>
            <p:nvPr/>
          </p:nvSpPr>
          <p:spPr>
            <a:xfrm>
              <a:off x="5027625" y="4595575"/>
              <a:ext cx="99350" cy="57250"/>
            </a:xfrm>
            <a:custGeom>
              <a:rect b="b" l="l" r="r" t="t"/>
              <a:pathLst>
                <a:path extrusionOk="0" h="2290" w="3974">
                  <a:moveTo>
                    <a:pt x="2077" y="1"/>
                  </a:moveTo>
                  <a:cubicBezTo>
                    <a:pt x="1638" y="1"/>
                    <a:pt x="1487" y="648"/>
                    <a:pt x="1084" y="950"/>
                  </a:cubicBezTo>
                  <a:cubicBezTo>
                    <a:pt x="852" y="1105"/>
                    <a:pt x="1" y="1079"/>
                    <a:pt x="233" y="1621"/>
                  </a:cubicBezTo>
                  <a:lnTo>
                    <a:pt x="645" y="1982"/>
                  </a:lnTo>
                  <a:cubicBezTo>
                    <a:pt x="830" y="2129"/>
                    <a:pt x="977" y="2189"/>
                    <a:pt x="1097" y="2189"/>
                  </a:cubicBezTo>
                  <a:cubicBezTo>
                    <a:pt x="1590" y="2189"/>
                    <a:pt x="1641" y="1189"/>
                    <a:pt x="2055" y="1189"/>
                  </a:cubicBezTo>
                  <a:cubicBezTo>
                    <a:pt x="2104" y="1189"/>
                    <a:pt x="2158" y="1203"/>
                    <a:pt x="2219" y="1234"/>
                  </a:cubicBezTo>
                  <a:cubicBezTo>
                    <a:pt x="2425" y="1337"/>
                    <a:pt x="1393" y="1905"/>
                    <a:pt x="1806" y="2162"/>
                  </a:cubicBezTo>
                  <a:cubicBezTo>
                    <a:pt x="1924" y="2245"/>
                    <a:pt x="2250" y="2289"/>
                    <a:pt x="2592" y="2289"/>
                  </a:cubicBezTo>
                  <a:cubicBezTo>
                    <a:pt x="3001" y="2289"/>
                    <a:pt x="3433" y="2226"/>
                    <a:pt x="3560" y="2085"/>
                  </a:cubicBezTo>
                  <a:cubicBezTo>
                    <a:pt x="3844" y="1750"/>
                    <a:pt x="2735" y="1389"/>
                    <a:pt x="3302" y="1311"/>
                  </a:cubicBezTo>
                  <a:cubicBezTo>
                    <a:pt x="3308" y="1310"/>
                    <a:pt x="3314" y="1310"/>
                    <a:pt x="3320" y="1310"/>
                  </a:cubicBezTo>
                  <a:cubicBezTo>
                    <a:pt x="3482" y="1310"/>
                    <a:pt x="3482" y="1647"/>
                    <a:pt x="3482" y="1647"/>
                  </a:cubicBezTo>
                  <a:cubicBezTo>
                    <a:pt x="3520" y="1721"/>
                    <a:pt x="3640" y="1760"/>
                    <a:pt x="3750" y="1760"/>
                  </a:cubicBezTo>
                  <a:cubicBezTo>
                    <a:pt x="3868" y="1760"/>
                    <a:pt x="3973" y="1715"/>
                    <a:pt x="3947" y="1621"/>
                  </a:cubicBezTo>
                  <a:cubicBezTo>
                    <a:pt x="3818" y="796"/>
                    <a:pt x="2477" y="1131"/>
                    <a:pt x="2528" y="177"/>
                  </a:cubicBezTo>
                  <a:cubicBezTo>
                    <a:pt x="2347" y="52"/>
                    <a:pt x="2201" y="1"/>
                    <a:pt x="2077"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96"/>
            <p:cNvSpPr/>
            <p:nvPr/>
          </p:nvSpPr>
          <p:spPr>
            <a:xfrm>
              <a:off x="4888350" y="4714100"/>
              <a:ext cx="32475" cy="25350"/>
            </a:xfrm>
            <a:custGeom>
              <a:rect b="b" l="l" r="r" t="t"/>
              <a:pathLst>
                <a:path extrusionOk="0" h="1014" w="1299">
                  <a:moveTo>
                    <a:pt x="78" y="1"/>
                  </a:moveTo>
                  <a:cubicBezTo>
                    <a:pt x="27" y="207"/>
                    <a:pt x="1" y="413"/>
                    <a:pt x="27" y="645"/>
                  </a:cubicBezTo>
                  <a:cubicBezTo>
                    <a:pt x="81" y="717"/>
                    <a:pt x="684" y="1014"/>
                    <a:pt x="1037" y="1014"/>
                  </a:cubicBezTo>
                  <a:cubicBezTo>
                    <a:pt x="1192" y="1014"/>
                    <a:pt x="1298" y="957"/>
                    <a:pt x="1290" y="800"/>
                  </a:cubicBezTo>
                  <a:cubicBezTo>
                    <a:pt x="1290" y="723"/>
                    <a:pt x="697" y="620"/>
                    <a:pt x="646" y="568"/>
                  </a:cubicBezTo>
                  <a:cubicBezTo>
                    <a:pt x="414" y="284"/>
                    <a:pt x="775" y="310"/>
                    <a:pt x="78"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96"/>
            <p:cNvSpPr/>
            <p:nvPr/>
          </p:nvSpPr>
          <p:spPr>
            <a:xfrm>
              <a:off x="4456625" y="4845125"/>
              <a:ext cx="25550" cy="40825"/>
            </a:xfrm>
            <a:custGeom>
              <a:rect b="b" l="l" r="r" t="t"/>
              <a:pathLst>
                <a:path extrusionOk="0" h="1633" w="1022">
                  <a:moveTo>
                    <a:pt x="424" y="0"/>
                  </a:moveTo>
                  <a:cubicBezTo>
                    <a:pt x="170" y="0"/>
                    <a:pt x="1" y="1250"/>
                    <a:pt x="145" y="1491"/>
                  </a:cubicBezTo>
                  <a:cubicBezTo>
                    <a:pt x="208" y="1595"/>
                    <a:pt x="257" y="1632"/>
                    <a:pt x="305" y="1632"/>
                  </a:cubicBezTo>
                  <a:cubicBezTo>
                    <a:pt x="375" y="1632"/>
                    <a:pt x="440" y="1552"/>
                    <a:pt x="532" y="1491"/>
                  </a:cubicBezTo>
                  <a:cubicBezTo>
                    <a:pt x="1022" y="1207"/>
                    <a:pt x="687" y="433"/>
                    <a:pt x="480" y="21"/>
                  </a:cubicBezTo>
                  <a:cubicBezTo>
                    <a:pt x="461" y="7"/>
                    <a:pt x="442" y="0"/>
                    <a:pt x="424"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96"/>
            <p:cNvSpPr/>
            <p:nvPr/>
          </p:nvSpPr>
          <p:spPr>
            <a:xfrm>
              <a:off x="959800" y="1717850"/>
              <a:ext cx="5001475" cy="3744500"/>
            </a:xfrm>
            <a:custGeom>
              <a:rect b="b" l="l" r="r" t="t"/>
              <a:pathLst>
                <a:path extrusionOk="0" h="149780" w="200059">
                  <a:moveTo>
                    <a:pt x="125214" y="3018"/>
                  </a:moveTo>
                  <a:lnTo>
                    <a:pt x="125214" y="3018"/>
                  </a:lnTo>
                  <a:cubicBezTo>
                    <a:pt x="125188" y="3070"/>
                    <a:pt x="125188" y="3122"/>
                    <a:pt x="125137" y="3173"/>
                  </a:cubicBezTo>
                  <a:cubicBezTo>
                    <a:pt x="125118" y="3191"/>
                    <a:pt x="125100" y="3210"/>
                    <a:pt x="125073" y="3210"/>
                  </a:cubicBezTo>
                  <a:cubicBezTo>
                    <a:pt x="125062" y="3210"/>
                    <a:pt x="125049" y="3206"/>
                    <a:pt x="125034" y="3199"/>
                  </a:cubicBezTo>
                  <a:cubicBezTo>
                    <a:pt x="124982" y="3199"/>
                    <a:pt x="125111" y="3096"/>
                    <a:pt x="125214" y="3018"/>
                  </a:cubicBezTo>
                  <a:close/>
                  <a:moveTo>
                    <a:pt x="140585" y="18957"/>
                  </a:moveTo>
                  <a:cubicBezTo>
                    <a:pt x="140567" y="18975"/>
                    <a:pt x="140562" y="18980"/>
                    <a:pt x="140552" y="18991"/>
                  </a:cubicBezTo>
                  <a:lnTo>
                    <a:pt x="140552" y="18991"/>
                  </a:lnTo>
                  <a:cubicBezTo>
                    <a:pt x="140556" y="18979"/>
                    <a:pt x="140560" y="18966"/>
                    <a:pt x="140560" y="18957"/>
                  </a:cubicBezTo>
                  <a:close/>
                  <a:moveTo>
                    <a:pt x="117580" y="22774"/>
                  </a:moveTo>
                  <a:cubicBezTo>
                    <a:pt x="117761" y="22877"/>
                    <a:pt x="118044" y="22980"/>
                    <a:pt x="117967" y="23341"/>
                  </a:cubicBezTo>
                  <a:cubicBezTo>
                    <a:pt x="117960" y="23369"/>
                    <a:pt x="117950" y="23381"/>
                    <a:pt x="117937" y="23381"/>
                  </a:cubicBezTo>
                  <a:cubicBezTo>
                    <a:pt x="117850" y="23381"/>
                    <a:pt x="117647" y="22864"/>
                    <a:pt x="117580" y="22774"/>
                  </a:cubicBezTo>
                  <a:close/>
                  <a:moveTo>
                    <a:pt x="80799" y="25583"/>
                  </a:moveTo>
                  <a:cubicBezTo>
                    <a:pt x="80995" y="25583"/>
                    <a:pt x="81101" y="25898"/>
                    <a:pt x="81396" y="26024"/>
                  </a:cubicBezTo>
                  <a:cubicBezTo>
                    <a:pt x="81447" y="26049"/>
                    <a:pt x="81473" y="26049"/>
                    <a:pt x="81499" y="26049"/>
                  </a:cubicBezTo>
                  <a:lnTo>
                    <a:pt x="81293" y="26049"/>
                  </a:lnTo>
                  <a:cubicBezTo>
                    <a:pt x="81138" y="25998"/>
                    <a:pt x="80828" y="25637"/>
                    <a:pt x="80648" y="25637"/>
                  </a:cubicBezTo>
                  <a:cubicBezTo>
                    <a:pt x="80705" y="25599"/>
                    <a:pt x="80754" y="25583"/>
                    <a:pt x="80799" y="25583"/>
                  </a:cubicBezTo>
                  <a:close/>
                  <a:moveTo>
                    <a:pt x="81860" y="28448"/>
                  </a:moveTo>
                  <a:lnTo>
                    <a:pt x="81860" y="28474"/>
                  </a:lnTo>
                  <a:cubicBezTo>
                    <a:pt x="81747" y="28677"/>
                    <a:pt x="81713" y="29039"/>
                    <a:pt x="81672" y="29039"/>
                  </a:cubicBezTo>
                  <a:cubicBezTo>
                    <a:pt x="81666" y="29039"/>
                    <a:pt x="81660" y="29031"/>
                    <a:pt x="81654" y="29015"/>
                  </a:cubicBezTo>
                  <a:cubicBezTo>
                    <a:pt x="81550" y="28783"/>
                    <a:pt x="81679" y="28603"/>
                    <a:pt x="81860" y="28448"/>
                  </a:cubicBezTo>
                  <a:close/>
                  <a:moveTo>
                    <a:pt x="80043" y="44558"/>
                  </a:moveTo>
                  <a:cubicBezTo>
                    <a:pt x="80064" y="44563"/>
                    <a:pt x="80085" y="44567"/>
                    <a:pt x="80106" y="44567"/>
                  </a:cubicBezTo>
                  <a:cubicBezTo>
                    <a:pt x="80570" y="44799"/>
                    <a:pt x="80751" y="45496"/>
                    <a:pt x="81060" y="45857"/>
                  </a:cubicBezTo>
                  <a:cubicBezTo>
                    <a:pt x="81318" y="46192"/>
                    <a:pt x="81860" y="46012"/>
                    <a:pt x="82040" y="46269"/>
                  </a:cubicBezTo>
                  <a:cubicBezTo>
                    <a:pt x="82059" y="46295"/>
                    <a:pt x="82024" y="46306"/>
                    <a:pt x="81957" y="46306"/>
                  </a:cubicBezTo>
                  <a:cubicBezTo>
                    <a:pt x="81750" y="46306"/>
                    <a:pt x="81242" y="46199"/>
                    <a:pt x="81086" y="46063"/>
                  </a:cubicBezTo>
                  <a:cubicBezTo>
                    <a:pt x="80693" y="45769"/>
                    <a:pt x="80464" y="44866"/>
                    <a:pt x="80043" y="44558"/>
                  </a:cubicBezTo>
                  <a:close/>
                  <a:moveTo>
                    <a:pt x="171715" y="63188"/>
                  </a:moveTo>
                  <a:cubicBezTo>
                    <a:pt x="171740" y="63188"/>
                    <a:pt x="171766" y="63214"/>
                    <a:pt x="171766" y="63266"/>
                  </a:cubicBezTo>
                  <a:cubicBezTo>
                    <a:pt x="171766" y="63214"/>
                    <a:pt x="171715" y="63188"/>
                    <a:pt x="171715" y="63188"/>
                  </a:cubicBezTo>
                  <a:close/>
                  <a:moveTo>
                    <a:pt x="171766" y="63266"/>
                  </a:moveTo>
                  <a:lnTo>
                    <a:pt x="171766" y="63266"/>
                  </a:lnTo>
                  <a:cubicBezTo>
                    <a:pt x="171844" y="63343"/>
                    <a:pt x="171921" y="63420"/>
                    <a:pt x="171998" y="63472"/>
                  </a:cubicBezTo>
                  <a:cubicBezTo>
                    <a:pt x="171921" y="63446"/>
                    <a:pt x="171844" y="63420"/>
                    <a:pt x="171792" y="63369"/>
                  </a:cubicBezTo>
                  <a:cubicBezTo>
                    <a:pt x="171766" y="63343"/>
                    <a:pt x="171766" y="63317"/>
                    <a:pt x="171766" y="63266"/>
                  </a:cubicBezTo>
                  <a:close/>
                  <a:moveTo>
                    <a:pt x="167562" y="76135"/>
                  </a:moveTo>
                  <a:lnTo>
                    <a:pt x="167562" y="76135"/>
                  </a:lnTo>
                  <a:cubicBezTo>
                    <a:pt x="167696" y="76216"/>
                    <a:pt x="167663" y="76261"/>
                    <a:pt x="167615" y="76261"/>
                  </a:cubicBezTo>
                  <a:cubicBezTo>
                    <a:pt x="167570" y="76261"/>
                    <a:pt x="167513" y="76222"/>
                    <a:pt x="167562" y="76135"/>
                  </a:cubicBezTo>
                  <a:close/>
                  <a:moveTo>
                    <a:pt x="33248" y="81031"/>
                  </a:moveTo>
                  <a:cubicBezTo>
                    <a:pt x="33276" y="81031"/>
                    <a:pt x="33308" y="81048"/>
                    <a:pt x="33348" y="81087"/>
                  </a:cubicBezTo>
                  <a:cubicBezTo>
                    <a:pt x="33373" y="81139"/>
                    <a:pt x="33270" y="81242"/>
                    <a:pt x="33322" y="81293"/>
                  </a:cubicBezTo>
                  <a:cubicBezTo>
                    <a:pt x="33348" y="81319"/>
                    <a:pt x="33193" y="81396"/>
                    <a:pt x="33116" y="81474"/>
                  </a:cubicBezTo>
                  <a:cubicBezTo>
                    <a:pt x="33096" y="81474"/>
                    <a:pt x="33076" y="81489"/>
                    <a:pt x="33068" y="81508"/>
                  </a:cubicBezTo>
                  <a:lnTo>
                    <a:pt x="33068" y="81508"/>
                  </a:lnTo>
                  <a:cubicBezTo>
                    <a:pt x="33107" y="81319"/>
                    <a:pt x="33134" y="81031"/>
                    <a:pt x="33248" y="81031"/>
                  </a:cubicBezTo>
                  <a:close/>
                  <a:moveTo>
                    <a:pt x="165654" y="81964"/>
                  </a:moveTo>
                  <a:lnTo>
                    <a:pt x="165654" y="81964"/>
                  </a:lnTo>
                  <a:cubicBezTo>
                    <a:pt x="165640" y="81969"/>
                    <a:pt x="165625" y="81973"/>
                    <a:pt x="165611" y="81978"/>
                  </a:cubicBezTo>
                  <a:lnTo>
                    <a:pt x="165611" y="81978"/>
                  </a:lnTo>
                  <a:cubicBezTo>
                    <a:pt x="165627" y="81975"/>
                    <a:pt x="165641" y="81970"/>
                    <a:pt x="165654" y="81964"/>
                  </a:cubicBezTo>
                  <a:close/>
                  <a:moveTo>
                    <a:pt x="42787" y="97670"/>
                  </a:moveTo>
                  <a:lnTo>
                    <a:pt x="42787" y="97670"/>
                  </a:lnTo>
                  <a:cubicBezTo>
                    <a:pt x="42890" y="97799"/>
                    <a:pt x="42916" y="97851"/>
                    <a:pt x="42916" y="97903"/>
                  </a:cubicBezTo>
                  <a:cubicBezTo>
                    <a:pt x="42864" y="97799"/>
                    <a:pt x="42839" y="97748"/>
                    <a:pt x="42787" y="97670"/>
                  </a:cubicBezTo>
                  <a:close/>
                  <a:moveTo>
                    <a:pt x="42911" y="97931"/>
                  </a:moveTo>
                  <a:cubicBezTo>
                    <a:pt x="42916" y="97981"/>
                    <a:pt x="42976" y="98045"/>
                    <a:pt x="43019" y="98109"/>
                  </a:cubicBezTo>
                  <a:cubicBezTo>
                    <a:pt x="43218" y="98308"/>
                    <a:pt x="43586" y="98652"/>
                    <a:pt x="43123" y="98652"/>
                  </a:cubicBezTo>
                  <a:cubicBezTo>
                    <a:pt x="43107" y="98652"/>
                    <a:pt x="43089" y="98651"/>
                    <a:pt x="43071" y="98651"/>
                  </a:cubicBezTo>
                  <a:lnTo>
                    <a:pt x="43019" y="98160"/>
                  </a:lnTo>
                  <a:cubicBezTo>
                    <a:pt x="43019" y="98135"/>
                    <a:pt x="43019" y="98109"/>
                    <a:pt x="43019" y="98109"/>
                  </a:cubicBezTo>
                  <a:cubicBezTo>
                    <a:pt x="42942" y="98032"/>
                    <a:pt x="42890" y="97980"/>
                    <a:pt x="42890" y="97954"/>
                  </a:cubicBezTo>
                  <a:cubicBezTo>
                    <a:pt x="42901" y="97943"/>
                    <a:pt x="42908" y="97937"/>
                    <a:pt x="42911" y="97931"/>
                  </a:cubicBezTo>
                  <a:close/>
                  <a:moveTo>
                    <a:pt x="65509" y="106723"/>
                  </a:moveTo>
                  <a:cubicBezTo>
                    <a:pt x="65870" y="106723"/>
                    <a:pt x="65638" y="107419"/>
                    <a:pt x="65895" y="107600"/>
                  </a:cubicBezTo>
                  <a:cubicBezTo>
                    <a:pt x="65818" y="107574"/>
                    <a:pt x="65715" y="107548"/>
                    <a:pt x="65638" y="107497"/>
                  </a:cubicBezTo>
                  <a:cubicBezTo>
                    <a:pt x="65560" y="107368"/>
                    <a:pt x="65689" y="107058"/>
                    <a:pt x="65638" y="106904"/>
                  </a:cubicBezTo>
                  <a:cubicBezTo>
                    <a:pt x="65612" y="106826"/>
                    <a:pt x="65405" y="106723"/>
                    <a:pt x="65509" y="106723"/>
                  </a:cubicBezTo>
                  <a:close/>
                  <a:moveTo>
                    <a:pt x="47969" y="124086"/>
                  </a:moveTo>
                  <a:lnTo>
                    <a:pt x="47969" y="124086"/>
                  </a:lnTo>
                  <a:cubicBezTo>
                    <a:pt x="47957" y="124101"/>
                    <a:pt x="47946" y="124117"/>
                    <a:pt x="47935" y="124133"/>
                  </a:cubicBezTo>
                  <a:lnTo>
                    <a:pt x="47935" y="124133"/>
                  </a:lnTo>
                  <a:cubicBezTo>
                    <a:pt x="47951" y="124116"/>
                    <a:pt x="47965" y="124100"/>
                    <a:pt x="47969" y="124086"/>
                  </a:cubicBezTo>
                  <a:close/>
                  <a:moveTo>
                    <a:pt x="47935" y="124133"/>
                  </a:moveTo>
                  <a:cubicBezTo>
                    <a:pt x="47910" y="124159"/>
                    <a:pt x="47879" y="124187"/>
                    <a:pt x="47868" y="124209"/>
                  </a:cubicBezTo>
                  <a:cubicBezTo>
                    <a:pt x="47739" y="124441"/>
                    <a:pt x="47300" y="124235"/>
                    <a:pt x="47507" y="124441"/>
                  </a:cubicBezTo>
                  <a:cubicBezTo>
                    <a:pt x="47539" y="124467"/>
                    <a:pt x="47570" y="124478"/>
                    <a:pt x="47600" y="124478"/>
                  </a:cubicBezTo>
                  <a:cubicBezTo>
                    <a:pt x="47723" y="124478"/>
                    <a:pt x="47827" y="124290"/>
                    <a:pt x="47935" y="124133"/>
                  </a:cubicBezTo>
                  <a:close/>
                  <a:moveTo>
                    <a:pt x="134963" y="1"/>
                  </a:moveTo>
                  <a:lnTo>
                    <a:pt x="134963" y="1"/>
                  </a:lnTo>
                  <a:cubicBezTo>
                    <a:pt x="134989" y="285"/>
                    <a:pt x="134808" y="542"/>
                    <a:pt x="134524" y="594"/>
                  </a:cubicBezTo>
                  <a:cubicBezTo>
                    <a:pt x="134112" y="723"/>
                    <a:pt x="133622" y="620"/>
                    <a:pt x="133183" y="723"/>
                  </a:cubicBezTo>
                  <a:cubicBezTo>
                    <a:pt x="132771" y="800"/>
                    <a:pt x="132255" y="1110"/>
                    <a:pt x="131791" y="1161"/>
                  </a:cubicBezTo>
                  <a:cubicBezTo>
                    <a:pt x="131763" y="1165"/>
                    <a:pt x="131735" y="1167"/>
                    <a:pt x="131707" y="1167"/>
                  </a:cubicBezTo>
                  <a:cubicBezTo>
                    <a:pt x="131376" y="1167"/>
                    <a:pt x="131046" y="924"/>
                    <a:pt x="130734" y="924"/>
                  </a:cubicBezTo>
                  <a:cubicBezTo>
                    <a:pt x="130708" y="924"/>
                    <a:pt x="130682" y="926"/>
                    <a:pt x="130656" y="929"/>
                  </a:cubicBezTo>
                  <a:cubicBezTo>
                    <a:pt x="130501" y="929"/>
                    <a:pt x="130398" y="1136"/>
                    <a:pt x="130243" y="1161"/>
                  </a:cubicBezTo>
                  <a:cubicBezTo>
                    <a:pt x="130050" y="1192"/>
                    <a:pt x="129853" y="1206"/>
                    <a:pt x="129655" y="1206"/>
                  </a:cubicBezTo>
                  <a:cubicBezTo>
                    <a:pt x="129350" y="1206"/>
                    <a:pt x="129044" y="1172"/>
                    <a:pt x="128747" y="1110"/>
                  </a:cubicBezTo>
                  <a:cubicBezTo>
                    <a:pt x="128705" y="1096"/>
                    <a:pt x="128778" y="1051"/>
                    <a:pt x="128727" y="1051"/>
                  </a:cubicBezTo>
                  <a:cubicBezTo>
                    <a:pt x="128685" y="1051"/>
                    <a:pt x="128557" y="1082"/>
                    <a:pt x="128206" y="1187"/>
                  </a:cubicBezTo>
                  <a:cubicBezTo>
                    <a:pt x="128154" y="1187"/>
                    <a:pt x="128283" y="1548"/>
                    <a:pt x="128128" y="1600"/>
                  </a:cubicBezTo>
                  <a:cubicBezTo>
                    <a:pt x="128121" y="1602"/>
                    <a:pt x="128113" y="1604"/>
                    <a:pt x="128106" y="1604"/>
                  </a:cubicBezTo>
                  <a:cubicBezTo>
                    <a:pt x="127965" y="1604"/>
                    <a:pt x="127882" y="1161"/>
                    <a:pt x="127613" y="1161"/>
                  </a:cubicBezTo>
                  <a:cubicBezTo>
                    <a:pt x="127458" y="1161"/>
                    <a:pt x="127871" y="1574"/>
                    <a:pt x="127664" y="1729"/>
                  </a:cubicBezTo>
                  <a:cubicBezTo>
                    <a:pt x="127630" y="1755"/>
                    <a:pt x="127598" y="1765"/>
                    <a:pt x="127569" y="1765"/>
                  </a:cubicBezTo>
                  <a:cubicBezTo>
                    <a:pt x="127421" y="1765"/>
                    <a:pt x="127325" y="1497"/>
                    <a:pt x="127174" y="1497"/>
                  </a:cubicBezTo>
                  <a:cubicBezTo>
                    <a:pt x="126916" y="1497"/>
                    <a:pt x="127123" y="1884"/>
                    <a:pt x="127123" y="1909"/>
                  </a:cubicBezTo>
                  <a:cubicBezTo>
                    <a:pt x="127286" y="2107"/>
                    <a:pt x="127340" y="2164"/>
                    <a:pt x="127335" y="2164"/>
                  </a:cubicBezTo>
                  <a:cubicBezTo>
                    <a:pt x="127327" y="2164"/>
                    <a:pt x="127204" y="2055"/>
                    <a:pt x="127095" y="2055"/>
                  </a:cubicBezTo>
                  <a:cubicBezTo>
                    <a:pt x="127046" y="2055"/>
                    <a:pt x="127000" y="2077"/>
                    <a:pt x="126968" y="2141"/>
                  </a:cubicBezTo>
                  <a:cubicBezTo>
                    <a:pt x="126942" y="2245"/>
                    <a:pt x="127071" y="2348"/>
                    <a:pt x="126994" y="2425"/>
                  </a:cubicBezTo>
                  <a:cubicBezTo>
                    <a:pt x="126971" y="2460"/>
                    <a:pt x="126919" y="2472"/>
                    <a:pt x="126852" y="2472"/>
                  </a:cubicBezTo>
                  <a:cubicBezTo>
                    <a:pt x="126665" y="2472"/>
                    <a:pt x="126356" y="2376"/>
                    <a:pt x="126175" y="2376"/>
                  </a:cubicBezTo>
                  <a:cubicBezTo>
                    <a:pt x="126128" y="2376"/>
                    <a:pt x="126090" y="2383"/>
                    <a:pt x="126065" y="2399"/>
                  </a:cubicBezTo>
                  <a:cubicBezTo>
                    <a:pt x="126040" y="2449"/>
                    <a:pt x="125776" y="2762"/>
                    <a:pt x="125549" y="2762"/>
                  </a:cubicBezTo>
                  <a:cubicBezTo>
                    <a:pt x="125541" y="2762"/>
                    <a:pt x="125532" y="2761"/>
                    <a:pt x="125524" y="2760"/>
                  </a:cubicBezTo>
                  <a:lnTo>
                    <a:pt x="125291" y="2528"/>
                  </a:lnTo>
                  <a:cubicBezTo>
                    <a:pt x="125229" y="2513"/>
                    <a:pt x="125157" y="2487"/>
                    <a:pt x="125098" y="2487"/>
                  </a:cubicBezTo>
                  <a:cubicBezTo>
                    <a:pt x="125060" y="2487"/>
                    <a:pt x="125028" y="2498"/>
                    <a:pt x="125008" y="2528"/>
                  </a:cubicBezTo>
                  <a:cubicBezTo>
                    <a:pt x="124827" y="2735"/>
                    <a:pt x="125188" y="2786"/>
                    <a:pt x="125214" y="2993"/>
                  </a:cubicBezTo>
                  <a:cubicBezTo>
                    <a:pt x="125286" y="2951"/>
                    <a:pt x="125317" y="2935"/>
                    <a:pt x="125322" y="2935"/>
                  </a:cubicBezTo>
                  <a:lnTo>
                    <a:pt x="125322" y="2935"/>
                  </a:lnTo>
                  <a:cubicBezTo>
                    <a:pt x="125329" y="2935"/>
                    <a:pt x="125276" y="2972"/>
                    <a:pt x="125214" y="3018"/>
                  </a:cubicBezTo>
                  <a:lnTo>
                    <a:pt x="125214" y="2993"/>
                  </a:lnTo>
                  <a:lnTo>
                    <a:pt x="124363" y="3508"/>
                  </a:lnTo>
                  <a:cubicBezTo>
                    <a:pt x="124347" y="3516"/>
                    <a:pt x="124331" y="3519"/>
                    <a:pt x="124314" y="3519"/>
                  </a:cubicBezTo>
                  <a:cubicBezTo>
                    <a:pt x="124205" y="3519"/>
                    <a:pt x="124068" y="3378"/>
                    <a:pt x="123939" y="3378"/>
                  </a:cubicBezTo>
                  <a:cubicBezTo>
                    <a:pt x="123889" y="3378"/>
                    <a:pt x="123841" y="3399"/>
                    <a:pt x="123796" y="3457"/>
                  </a:cubicBezTo>
                  <a:cubicBezTo>
                    <a:pt x="123409" y="3947"/>
                    <a:pt x="124389" y="3869"/>
                    <a:pt x="123151" y="4050"/>
                  </a:cubicBezTo>
                  <a:cubicBezTo>
                    <a:pt x="122635" y="4127"/>
                    <a:pt x="123512" y="4643"/>
                    <a:pt x="123357" y="4772"/>
                  </a:cubicBezTo>
                  <a:cubicBezTo>
                    <a:pt x="123099" y="4849"/>
                    <a:pt x="122841" y="4875"/>
                    <a:pt x="122558" y="4901"/>
                  </a:cubicBezTo>
                  <a:cubicBezTo>
                    <a:pt x="122248" y="4953"/>
                    <a:pt x="122351" y="5236"/>
                    <a:pt x="122326" y="5262"/>
                  </a:cubicBezTo>
                  <a:cubicBezTo>
                    <a:pt x="122326" y="5262"/>
                    <a:pt x="121603" y="5417"/>
                    <a:pt x="121552" y="5572"/>
                  </a:cubicBezTo>
                  <a:cubicBezTo>
                    <a:pt x="121526" y="5623"/>
                    <a:pt x="121578" y="5701"/>
                    <a:pt x="121603" y="5752"/>
                  </a:cubicBezTo>
                  <a:cubicBezTo>
                    <a:pt x="121629" y="5830"/>
                    <a:pt x="122068" y="6191"/>
                    <a:pt x="121913" y="6371"/>
                  </a:cubicBezTo>
                  <a:cubicBezTo>
                    <a:pt x="121835" y="6474"/>
                    <a:pt x="121552" y="6603"/>
                    <a:pt x="121629" y="6732"/>
                  </a:cubicBezTo>
                  <a:cubicBezTo>
                    <a:pt x="121670" y="6793"/>
                    <a:pt x="121918" y="6918"/>
                    <a:pt x="122072" y="6918"/>
                  </a:cubicBezTo>
                  <a:cubicBezTo>
                    <a:pt x="122114" y="6918"/>
                    <a:pt x="122149" y="6909"/>
                    <a:pt x="122171" y="6887"/>
                  </a:cubicBezTo>
                  <a:cubicBezTo>
                    <a:pt x="122274" y="6810"/>
                    <a:pt x="122300" y="6681"/>
                    <a:pt x="122300" y="6577"/>
                  </a:cubicBezTo>
                  <a:cubicBezTo>
                    <a:pt x="122295" y="6563"/>
                    <a:pt x="122296" y="6557"/>
                    <a:pt x="122301" y="6557"/>
                  </a:cubicBezTo>
                  <a:cubicBezTo>
                    <a:pt x="122325" y="6557"/>
                    <a:pt x="122429" y="6688"/>
                    <a:pt x="122429" y="6835"/>
                  </a:cubicBezTo>
                  <a:cubicBezTo>
                    <a:pt x="122429" y="7016"/>
                    <a:pt x="121939" y="7067"/>
                    <a:pt x="121861" y="7196"/>
                  </a:cubicBezTo>
                  <a:cubicBezTo>
                    <a:pt x="121655" y="7506"/>
                    <a:pt x="122326" y="7583"/>
                    <a:pt x="122351" y="7738"/>
                  </a:cubicBezTo>
                  <a:cubicBezTo>
                    <a:pt x="122351" y="7919"/>
                    <a:pt x="122145" y="7970"/>
                    <a:pt x="122119" y="8099"/>
                  </a:cubicBezTo>
                  <a:cubicBezTo>
                    <a:pt x="122109" y="8129"/>
                    <a:pt x="122115" y="8142"/>
                    <a:pt x="122132" y="8142"/>
                  </a:cubicBezTo>
                  <a:cubicBezTo>
                    <a:pt x="122202" y="8142"/>
                    <a:pt x="122464" y="7929"/>
                    <a:pt x="122609" y="7867"/>
                  </a:cubicBezTo>
                  <a:cubicBezTo>
                    <a:pt x="122867" y="7775"/>
                    <a:pt x="123020" y="7696"/>
                    <a:pt x="123227" y="7696"/>
                  </a:cubicBezTo>
                  <a:cubicBezTo>
                    <a:pt x="123310" y="7696"/>
                    <a:pt x="123401" y="7709"/>
                    <a:pt x="123512" y="7738"/>
                  </a:cubicBezTo>
                  <a:cubicBezTo>
                    <a:pt x="123615" y="7764"/>
                    <a:pt x="123202" y="7712"/>
                    <a:pt x="123177" y="7815"/>
                  </a:cubicBezTo>
                  <a:cubicBezTo>
                    <a:pt x="123125" y="8151"/>
                    <a:pt x="123151" y="8022"/>
                    <a:pt x="122661" y="8151"/>
                  </a:cubicBezTo>
                  <a:cubicBezTo>
                    <a:pt x="122654" y="8153"/>
                    <a:pt x="122646" y="8154"/>
                    <a:pt x="122638" y="8154"/>
                  </a:cubicBezTo>
                  <a:cubicBezTo>
                    <a:pt x="122580" y="8154"/>
                    <a:pt x="122506" y="8100"/>
                    <a:pt x="122462" y="8100"/>
                  </a:cubicBezTo>
                  <a:cubicBezTo>
                    <a:pt x="122447" y="8100"/>
                    <a:pt x="122435" y="8107"/>
                    <a:pt x="122429" y="8125"/>
                  </a:cubicBezTo>
                  <a:cubicBezTo>
                    <a:pt x="122248" y="8512"/>
                    <a:pt x="122841" y="8305"/>
                    <a:pt x="122403" y="8434"/>
                  </a:cubicBezTo>
                  <a:lnTo>
                    <a:pt x="122506" y="8718"/>
                  </a:lnTo>
                  <a:cubicBezTo>
                    <a:pt x="122558" y="8795"/>
                    <a:pt x="122583" y="8899"/>
                    <a:pt x="122609" y="8976"/>
                  </a:cubicBezTo>
                  <a:cubicBezTo>
                    <a:pt x="122609" y="9053"/>
                    <a:pt x="122687" y="9053"/>
                    <a:pt x="122738" y="9053"/>
                  </a:cubicBezTo>
                  <a:cubicBezTo>
                    <a:pt x="122740" y="9052"/>
                    <a:pt x="122742" y="9052"/>
                    <a:pt x="122745" y="9052"/>
                  </a:cubicBezTo>
                  <a:cubicBezTo>
                    <a:pt x="122804" y="9052"/>
                    <a:pt x="123008" y="9338"/>
                    <a:pt x="123090" y="9338"/>
                  </a:cubicBezTo>
                  <a:cubicBezTo>
                    <a:pt x="123093" y="9338"/>
                    <a:pt x="123096" y="9338"/>
                    <a:pt x="123099" y="9337"/>
                  </a:cubicBezTo>
                  <a:cubicBezTo>
                    <a:pt x="123171" y="9337"/>
                    <a:pt x="123176" y="9205"/>
                    <a:pt x="123217" y="9205"/>
                  </a:cubicBezTo>
                  <a:cubicBezTo>
                    <a:pt x="123221" y="9205"/>
                    <a:pt x="123224" y="9206"/>
                    <a:pt x="123228" y="9208"/>
                  </a:cubicBezTo>
                  <a:cubicBezTo>
                    <a:pt x="123280" y="9260"/>
                    <a:pt x="123589" y="10085"/>
                    <a:pt x="123692" y="10291"/>
                  </a:cubicBezTo>
                  <a:cubicBezTo>
                    <a:pt x="123697" y="10308"/>
                    <a:pt x="123704" y="10316"/>
                    <a:pt x="123713" y="10316"/>
                  </a:cubicBezTo>
                  <a:cubicBezTo>
                    <a:pt x="123761" y="10316"/>
                    <a:pt x="123868" y="10132"/>
                    <a:pt x="123976" y="10111"/>
                  </a:cubicBezTo>
                  <a:cubicBezTo>
                    <a:pt x="123991" y="10107"/>
                    <a:pt x="124007" y="10105"/>
                    <a:pt x="124024" y="10105"/>
                  </a:cubicBezTo>
                  <a:cubicBezTo>
                    <a:pt x="124244" y="10105"/>
                    <a:pt x="124636" y="10394"/>
                    <a:pt x="124827" y="10394"/>
                  </a:cubicBezTo>
                  <a:cubicBezTo>
                    <a:pt x="125305" y="10394"/>
                    <a:pt x="125521" y="9304"/>
                    <a:pt x="125904" y="9304"/>
                  </a:cubicBezTo>
                  <a:cubicBezTo>
                    <a:pt x="126017" y="9304"/>
                    <a:pt x="126144" y="9399"/>
                    <a:pt x="126297" y="9647"/>
                  </a:cubicBezTo>
                  <a:cubicBezTo>
                    <a:pt x="126452" y="9879"/>
                    <a:pt x="126117" y="9930"/>
                    <a:pt x="126091" y="10111"/>
                  </a:cubicBezTo>
                  <a:cubicBezTo>
                    <a:pt x="126065" y="10420"/>
                    <a:pt x="126323" y="10807"/>
                    <a:pt x="126349" y="11142"/>
                  </a:cubicBezTo>
                  <a:cubicBezTo>
                    <a:pt x="126349" y="11555"/>
                    <a:pt x="126194" y="11968"/>
                    <a:pt x="126194" y="12380"/>
                  </a:cubicBezTo>
                  <a:cubicBezTo>
                    <a:pt x="126194" y="12484"/>
                    <a:pt x="126194" y="12587"/>
                    <a:pt x="126194" y="12690"/>
                  </a:cubicBezTo>
                  <a:cubicBezTo>
                    <a:pt x="126400" y="13670"/>
                    <a:pt x="127664" y="14702"/>
                    <a:pt x="127484" y="15836"/>
                  </a:cubicBezTo>
                  <a:cubicBezTo>
                    <a:pt x="127432" y="16301"/>
                    <a:pt x="126194" y="17874"/>
                    <a:pt x="125730" y="17925"/>
                  </a:cubicBezTo>
                  <a:cubicBezTo>
                    <a:pt x="125669" y="17933"/>
                    <a:pt x="125617" y="17936"/>
                    <a:pt x="125571" y="17936"/>
                  </a:cubicBezTo>
                  <a:cubicBezTo>
                    <a:pt x="125285" y="17936"/>
                    <a:pt x="125242" y="17812"/>
                    <a:pt x="124930" y="17745"/>
                  </a:cubicBezTo>
                  <a:cubicBezTo>
                    <a:pt x="124859" y="17731"/>
                    <a:pt x="124795" y="17726"/>
                    <a:pt x="124736" y="17726"/>
                  </a:cubicBezTo>
                  <a:cubicBezTo>
                    <a:pt x="124626" y="17726"/>
                    <a:pt x="124534" y="17742"/>
                    <a:pt x="124446" y="17742"/>
                  </a:cubicBezTo>
                  <a:cubicBezTo>
                    <a:pt x="124325" y="17742"/>
                    <a:pt x="124214" y="17711"/>
                    <a:pt x="124079" y="17564"/>
                  </a:cubicBezTo>
                  <a:cubicBezTo>
                    <a:pt x="123718" y="17229"/>
                    <a:pt x="123641" y="16481"/>
                    <a:pt x="123254" y="16197"/>
                  </a:cubicBezTo>
                  <a:cubicBezTo>
                    <a:pt x="123099" y="16068"/>
                    <a:pt x="122764" y="16172"/>
                    <a:pt x="122583" y="16068"/>
                  </a:cubicBezTo>
                  <a:cubicBezTo>
                    <a:pt x="121861" y="15682"/>
                    <a:pt x="121088" y="15372"/>
                    <a:pt x="120984" y="14495"/>
                  </a:cubicBezTo>
                  <a:cubicBezTo>
                    <a:pt x="120984" y="14478"/>
                    <a:pt x="120977" y="14471"/>
                    <a:pt x="120964" y="14471"/>
                  </a:cubicBezTo>
                  <a:cubicBezTo>
                    <a:pt x="120921" y="14471"/>
                    <a:pt x="120818" y="14558"/>
                    <a:pt x="120778" y="14598"/>
                  </a:cubicBezTo>
                  <a:cubicBezTo>
                    <a:pt x="120185" y="14882"/>
                    <a:pt x="119824" y="15501"/>
                    <a:pt x="119282" y="15811"/>
                  </a:cubicBezTo>
                  <a:cubicBezTo>
                    <a:pt x="118999" y="15965"/>
                    <a:pt x="118637" y="15914"/>
                    <a:pt x="118405" y="16223"/>
                  </a:cubicBezTo>
                  <a:cubicBezTo>
                    <a:pt x="117425" y="17616"/>
                    <a:pt x="118380" y="18802"/>
                    <a:pt x="118096" y="19782"/>
                  </a:cubicBezTo>
                  <a:cubicBezTo>
                    <a:pt x="117967" y="20247"/>
                    <a:pt x="117374" y="20504"/>
                    <a:pt x="117271" y="20891"/>
                  </a:cubicBezTo>
                  <a:cubicBezTo>
                    <a:pt x="117245" y="20969"/>
                    <a:pt x="117322" y="21072"/>
                    <a:pt x="117348" y="21175"/>
                  </a:cubicBezTo>
                  <a:cubicBezTo>
                    <a:pt x="117348" y="21278"/>
                    <a:pt x="117374" y="21356"/>
                    <a:pt x="117399" y="21459"/>
                  </a:cubicBezTo>
                  <a:cubicBezTo>
                    <a:pt x="117477" y="21742"/>
                    <a:pt x="117322" y="22387"/>
                    <a:pt x="117451" y="22645"/>
                  </a:cubicBezTo>
                  <a:cubicBezTo>
                    <a:pt x="117477" y="22697"/>
                    <a:pt x="117528" y="22722"/>
                    <a:pt x="117580" y="22748"/>
                  </a:cubicBezTo>
                  <a:cubicBezTo>
                    <a:pt x="117554" y="22748"/>
                    <a:pt x="117554" y="22748"/>
                    <a:pt x="117554" y="22800"/>
                  </a:cubicBezTo>
                  <a:cubicBezTo>
                    <a:pt x="117709" y="23599"/>
                    <a:pt x="117915" y="24373"/>
                    <a:pt x="118173" y="25147"/>
                  </a:cubicBezTo>
                  <a:cubicBezTo>
                    <a:pt x="118380" y="25817"/>
                    <a:pt x="118586" y="26462"/>
                    <a:pt x="118870" y="27107"/>
                  </a:cubicBezTo>
                  <a:cubicBezTo>
                    <a:pt x="119256" y="27520"/>
                    <a:pt x="119566" y="27984"/>
                    <a:pt x="119798" y="28474"/>
                  </a:cubicBezTo>
                  <a:cubicBezTo>
                    <a:pt x="119901" y="28809"/>
                    <a:pt x="119669" y="29015"/>
                    <a:pt x="119746" y="29299"/>
                  </a:cubicBezTo>
                  <a:cubicBezTo>
                    <a:pt x="119749" y="29311"/>
                    <a:pt x="119753" y="29317"/>
                    <a:pt x="119757" y="29317"/>
                  </a:cubicBezTo>
                  <a:cubicBezTo>
                    <a:pt x="119784" y="29317"/>
                    <a:pt x="119832" y="29040"/>
                    <a:pt x="119917" y="29040"/>
                  </a:cubicBezTo>
                  <a:cubicBezTo>
                    <a:pt x="119920" y="29040"/>
                    <a:pt x="119924" y="29040"/>
                    <a:pt x="119927" y="29041"/>
                  </a:cubicBezTo>
                  <a:cubicBezTo>
                    <a:pt x="120030" y="29067"/>
                    <a:pt x="120133" y="29402"/>
                    <a:pt x="120185" y="29686"/>
                  </a:cubicBezTo>
                  <a:cubicBezTo>
                    <a:pt x="120211" y="29789"/>
                    <a:pt x="120211" y="29892"/>
                    <a:pt x="120211" y="29995"/>
                  </a:cubicBezTo>
                  <a:cubicBezTo>
                    <a:pt x="120185" y="30034"/>
                    <a:pt x="120127" y="30034"/>
                    <a:pt x="120069" y="30034"/>
                  </a:cubicBezTo>
                  <a:cubicBezTo>
                    <a:pt x="120011" y="30034"/>
                    <a:pt x="119953" y="30034"/>
                    <a:pt x="119927" y="30073"/>
                  </a:cubicBezTo>
                  <a:cubicBezTo>
                    <a:pt x="119772" y="30305"/>
                    <a:pt x="120546" y="31156"/>
                    <a:pt x="120494" y="31440"/>
                  </a:cubicBezTo>
                  <a:cubicBezTo>
                    <a:pt x="120423" y="31831"/>
                    <a:pt x="119385" y="32013"/>
                    <a:pt x="118679" y="32013"/>
                  </a:cubicBezTo>
                  <a:cubicBezTo>
                    <a:pt x="118360" y="32013"/>
                    <a:pt x="118108" y="31976"/>
                    <a:pt x="118044" y="31904"/>
                  </a:cubicBezTo>
                  <a:cubicBezTo>
                    <a:pt x="118026" y="31886"/>
                    <a:pt x="117862" y="31855"/>
                    <a:pt x="117629" y="31855"/>
                  </a:cubicBezTo>
                  <a:cubicBezTo>
                    <a:pt x="117200" y="31855"/>
                    <a:pt x="116537" y="31960"/>
                    <a:pt x="116136" y="32446"/>
                  </a:cubicBezTo>
                  <a:cubicBezTo>
                    <a:pt x="115852" y="32807"/>
                    <a:pt x="116316" y="33194"/>
                    <a:pt x="116368" y="33503"/>
                  </a:cubicBezTo>
                  <a:cubicBezTo>
                    <a:pt x="116471" y="33967"/>
                    <a:pt x="116084" y="34793"/>
                    <a:pt x="115620" y="35412"/>
                  </a:cubicBezTo>
                  <a:cubicBezTo>
                    <a:pt x="115388" y="35747"/>
                    <a:pt x="115078" y="36005"/>
                    <a:pt x="114717" y="36211"/>
                  </a:cubicBezTo>
                  <a:cubicBezTo>
                    <a:pt x="114119" y="36432"/>
                    <a:pt x="113588" y="36633"/>
                    <a:pt x="113042" y="36633"/>
                  </a:cubicBezTo>
                  <a:cubicBezTo>
                    <a:pt x="112694" y="36633"/>
                    <a:pt x="112339" y="36551"/>
                    <a:pt x="111958" y="36340"/>
                  </a:cubicBezTo>
                  <a:lnTo>
                    <a:pt x="111854" y="35773"/>
                  </a:lnTo>
                  <a:cubicBezTo>
                    <a:pt x="111726" y="35437"/>
                    <a:pt x="111519" y="35463"/>
                    <a:pt x="111416" y="35360"/>
                  </a:cubicBezTo>
                  <a:cubicBezTo>
                    <a:pt x="111364" y="35308"/>
                    <a:pt x="111416" y="35231"/>
                    <a:pt x="111416" y="35154"/>
                  </a:cubicBezTo>
                  <a:cubicBezTo>
                    <a:pt x="111416" y="35102"/>
                    <a:pt x="111416" y="35025"/>
                    <a:pt x="111416" y="34973"/>
                  </a:cubicBezTo>
                  <a:cubicBezTo>
                    <a:pt x="111287" y="34793"/>
                    <a:pt x="110745" y="34638"/>
                    <a:pt x="111132" y="34509"/>
                  </a:cubicBezTo>
                  <a:lnTo>
                    <a:pt x="111132" y="34509"/>
                  </a:lnTo>
                  <a:cubicBezTo>
                    <a:pt x="111493" y="34560"/>
                    <a:pt x="111829" y="34664"/>
                    <a:pt x="112138" y="34818"/>
                  </a:cubicBezTo>
                  <a:cubicBezTo>
                    <a:pt x="112266" y="34882"/>
                    <a:pt x="112411" y="35173"/>
                    <a:pt x="112472" y="35173"/>
                  </a:cubicBezTo>
                  <a:cubicBezTo>
                    <a:pt x="112485" y="35173"/>
                    <a:pt x="112495" y="35160"/>
                    <a:pt x="112499" y="35128"/>
                  </a:cubicBezTo>
                  <a:cubicBezTo>
                    <a:pt x="112525" y="34818"/>
                    <a:pt x="111003" y="34303"/>
                    <a:pt x="110745" y="34303"/>
                  </a:cubicBezTo>
                  <a:cubicBezTo>
                    <a:pt x="110720" y="34301"/>
                    <a:pt x="110694" y="34300"/>
                    <a:pt x="110666" y="34300"/>
                  </a:cubicBezTo>
                  <a:cubicBezTo>
                    <a:pt x="109737" y="34300"/>
                    <a:pt x="107938" y="35141"/>
                    <a:pt x="107186" y="35592"/>
                  </a:cubicBezTo>
                  <a:cubicBezTo>
                    <a:pt x="106774" y="35824"/>
                    <a:pt x="106516" y="36314"/>
                    <a:pt x="106129" y="36572"/>
                  </a:cubicBezTo>
                  <a:cubicBezTo>
                    <a:pt x="105742" y="36830"/>
                    <a:pt x="104710" y="36933"/>
                    <a:pt x="104607" y="37449"/>
                  </a:cubicBezTo>
                  <a:cubicBezTo>
                    <a:pt x="104478" y="37991"/>
                    <a:pt x="104220" y="38506"/>
                    <a:pt x="103885" y="38971"/>
                  </a:cubicBezTo>
                  <a:cubicBezTo>
                    <a:pt x="103849" y="39007"/>
                    <a:pt x="103676" y="39055"/>
                    <a:pt x="103583" y="39055"/>
                  </a:cubicBezTo>
                  <a:cubicBezTo>
                    <a:pt x="103542" y="39055"/>
                    <a:pt x="103516" y="39046"/>
                    <a:pt x="103524" y="39022"/>
                  </a:cubicBezTo>
                  <a:cubicBezTo>
                    <a:pt x="103527" y="39017"/>
                    <a:pt x="103522" y="39015"/>
                    <a:pt x="103512" y="39015"/>
                  </a:cubicBezTo>
                  <a:cubicBezTo>
                    <a:pt x="103419" y="39015"/>
                    <a:pt x="102826" y="39220"/>
                    <a:pt x="102570" y="39383"/>
                  </a:cubicBezTo>
                  <a:cubicBezTo>
                    <a:pt x="101461" y="40028"/>
                    <a:pt x="100300" y="40621"/>
                    <a:pt x="99140" y="41137"/>
                  </a:cubicBezTo>
                  <a:cubicBezTo>
                    <a:pt x="98727" y="41343"/>
                    <a:pt x="98443" y="41833"/>
                    <a:pt x="98082" y="42014"/>
                  </a:cubicBezTo>
                  <a:cubicBezTo>
                    <a:pt x="97991" y="42045"/>
                    <a:pt x="97899" y="42059"/>
                    <a:pt x="97811" y="42059"/>
                  </a:cubicBezTo>
                  <a:cubicBezTo>
                    <a:pt x="97675" y="42059"/>
                    <a:pt x="97547" y="42025"/>
                    <a:pt x="97437" y="41962"/>
                  </a:cubicBezTo>
                  <a:cubicBezTo>
                    <a:pt x="96861" y="41686"/>
                    <a:pt x="96285" y="40976"/>
                    <a:pt x="95929" y="40976"/>
                  </a:cubicBezTo>
                  <a:cubicBezTo>
                    <a:pt x="95887" y="40976"/>
                    <a:pt x="95848" y="40986"/>
                    <a:pt x="95813" y="41008"/>
                  </a:cubicBezTo>
                  <a:cubicBezTo>
                    <a:pt x="95710" y="41086"/>
                    <a:pt x="96122" y="41343"/>
                    <a:pt x="96096" y="41601"/>
                  </a:cubicBezTo>
                  <a:cubicBezTo>
                    <a:pt x="96092" y="41676"/>
                    <a:pt x="96094" y="41705"/>
                    <a:pt x="96101" y="41705"/>
                  </a:cubicBezTo>
                  <a:cubicBezTo>
                    <a:pt x="96125" y="41705"/>
                    <a:pt x="96203" y="41445"/>
                    <a:pt x="96338" y="41445"/>
                  </a:cubicBezTo>
                  <a:cubicBezTo>
                    <a:pt x="96418" y="41445"/>
                    <a:pt x="96518" y="41538"/>
                    <a:pt x="96638" y="41833"/>
                  </a:cubicBezTo>
                  <a:cubicBezTo>
                    <a:pt x="96746" y="42115"/>
                    <a:pt x="96786" y="42215"/>
                    <a:pt x="96772" y="42215"/>
                  </a:cubicBezTo>
                  <a:cubicBezTo>
                    <a:pt x="96751" y="42215"/>
                    <a:pt x="96626" y="42024"/>
                    <a:pt x="96432" y="41859"/>
                  </a:cubicBezTo>
                  <a:cubicBezTo>
                    <a:pt x="96397" y="41836"/>
                    <a:pt x="96357" y="41823"/>
                    <a:pt x="96319" y="41823"/>
                  </a:cubicBezTo>
                  <a:cubicBezTo>
                    <a:pt x="96272" y="41823"/>
                    <a:pt x="96228" y="41842"/>
                    <a:pt x="96200" y="41885"/>
                  </a:cubicBezTo>
                  <a:lnTo>
                    <a:pt x="96380" y="42246"/>
                  </a:lnTo>
                  <a:cubicBezTo>
                    <a:pt x="96380" y="42383"/>
                    <a:pt x="96720" y="42446"/>
                    <a:pt x="96975" y="42446"/>
                  </a:cubicBezTo>
                  <a:cubicBezTo>
                    <a:pt x="97057" y="42446"/>
                    <a:pt x="97130" y="42439"/>
                    <a:pt x="97180" y="42427"/>
                  </a:cubicBezTo>
                  <a:cubicBezTo>
                    <a:pt x="97283" y="42427"/>
                    <a:pt x="97360" y="42452"/>
                    <a:pt x="97437" y="42478"/>
                  </a:cubicBezTo>
                  <a:cubicBezTo>
                    <a:pt x="97582" y="42526"/>
                    <a:pt x="97746" y="42584"/>
                    <a:pt x="97862" y="42584"/>
                  </a:cubicBezTo>
                  <a:cubicBezTo>
                    <a:pt x="97932" y="42584"/>
                    <a:pt x="97985" y="42563"/>
                    <a:pt x="98005" y="42504"/>
                  </a:cubicBezTo>
                  <a:cubicBezTo>
                    <a:pt x="98050" y="42368"/>
                    <a:pt x="98036" y="42073"/>
                    <a:pt x="98119" y="42073"/>
                  </a:cubicBezTo>
                  <a:cubicBezTo>
                    <a:pt x="98131" y="42073"/>
                    <a:pt x="98144" y="42079"/>
                    <a:pt x="98160" y="42091"/>
                  </a:cubicBezTo>
                  <a:cubicBezTo>
                    <a:pt x="98246" y="42178"/>
                    <a:pt x="98621" y="42463"/>
                    <a:pt x="98772" y="42463"/>
                  </a:cubicBezTo>
                  <a:cubicBezTo>
                    <a:pt x="98801" y="42463"/>
                    <a:pt x="98822" y="42452"/>
                    <a:pt x="98830" y="42427"/>
                  </a:cubicBezTo>
                  <a:cubicBezTo>
                    <a:pt x="98852" y="42382"/>
                    <a:pt x="98855" y="42262"/>
                    <a:pt x="98889" y="42262"/>
                  </a:cubicBezTo>
                  <a:cubicBezTo>
                    <a:pt x="98894" y="42262"/>
                    <a:pt x="98900" y="42265"/>
                    <a:pt x="98908" y="42272"/>
                  </a:cubicBezTo>
                  <a:cubicBezTo>
                    <a:pt x="99191" y="42607"/>
                    <a:pt x="98572" y="42891"/>
                    <a:pt x="98675" y="43200"/>
                  </a:cubicBezTo>
                  <a:cubicBezTo>
                    <a:pt x="98779" y="43510"/>
                    <a:pt x="99037" y="43304"/>
                    <a:pt x="99011" y="43587"/>
                  </a:cubicBezTo>
                  <a:cubicBezTo>
                    <a:pt x="99011" y="43634"/>
                    <a:pt x="99032" y="43745"/>
                    <a:pt x="99016" y="43745"/>
                  </a:cubicBezTo>
                  <a:cubicBezTo>
                    <a:pt x="99015" y="43745"/>
                    <a:pt x="99013" y="43744"/>
                    <a:pt x="99011" y="43742"/>
                  </a:cubicBezTo>
                  <a:cubicBezTo>
                    <a:pt x="98959" y="43742"/>
                    <a:pt x="98160" y="43175"/>
                    <a:pt x="97953" y="43097"/>
                  </a:cubicBezTo>
                  <a:cubicBezTo>
                    <a:pt x="97928" y="43097"/>
                    <a:pt x="97824" y="43200"/>
                    <a:pt x="97721" y="43278"/>
                  </a:cubicBezTo>
                  <a:cubicBezTo>
                    <a:pt x="97670" y="43347"/>
                    <a:pt x="97618" y="43392"/>
                    <a:pt x="97589" y="43392"/>
                  </a:cubicBezTo>
                  <a:cubicBezTo>
                    <a:pt x="97575" y="43392"/>
                    <a:pt x="97566" y="43381"/>
                    <a:pt x="97566" y="43355"/>
                  </a:cubicBezTo>
                  <a:cubicBezTo>
                    <a:pt x="97566" y="43278"/>
                    <a:pt x="97618" y="43097"/>
                    <a:pt x="97618" y="43020"/>
                  </a:cubicBezTo>
                  <a:lnTo>
                    <a:pt x="97592" y="42968"/>
                  </a:lnTo>
                  <a:lnTo>
                    <a:pt x="97566" y="42968"/>
                  </a:lnTo>
                  <a:cubicBezTo>
                    <a:pt x="97463" y="42968"/>
                    <a:pt x="97515" y="43175"/>
                    <a:pt x="97412" y="43175"/>
                  </a:cubicBezTo>
                  <a:cubicBezTo>
                    <a:pt x="97348" y="43182"/>
                    <a:pt x="97287" y="43185"/>
                    <a:pt x="97229" y="43185"/>
                  </a:cubicBezTo>
                  <a:cubicBezTo>
                    <a:pt x="96432" y="43185"/>
                    <a:pt x="96096" y="42567"/>
                    <a:pt x="96096" y="42375"/>
                  </a:cubicBezTo>
                  <a:cubicBezTo>
                    <a:pt x="96019" y="42169"/>
                    <a:pt x="95916" y="41988"/>
                    <a:pt x="95813" y="41808"/>
                  </a:cubicBezTo>
                  <a:lnTo>
                    <a:pt x="95374" y="41008"/>
                  </a:lnTo>
                  <a:cubicBezTo>
                    <a:pt x="95371" y="41005"/>
                    <a:pt x="95368" y="41004"/>
                    <a:pt x="95363" y="41004"/>
                  </a:cubicBezTo>
                  <a:cubicBezTo>
                    <a:pt x="95326" y="41004"/>
                    <a:pt x="95234" y="41091"/>
                    <a:pt x="95142" y="41137"/>
                  </a:cubicBezTo>
                  <a:cubicBezTo>
                    <a:pt x="94987" y="41214"/>
                    <a:pt x="94729" y="41163"/>
                    <a:pt x="94626" y="41318"/>
                  </a:cubicBezTo>
                  <a:cubicBezTo>
                    <a:pt x="94601" y="41369"/>
                    <a:pt x="94755" y="41447"/>
                    <a:pt x="94704" y="41498"/>
                  </a:cubicBezTo>
                  <a:cubicBezTo>
                    <a:pt x="94687" y="41518"/>
                    <a:pt x="94671" y="41527"/>
                    <a:pt x="94655" y="41527"/>
                  </a:cubicBezTo>
                  <a:cubicBezTo>
                    <a:pt x="94547" y="41527"/>
                    <a:pt x="94448" y="41127"/>
                    <a:pt x="94291" y="41060"/>
                  </a:cubicBezTo>
                  <a:cubicBezTo>
                    <a:pt x="93853" y="40879"/>
                    <a:pt x="93182" y="40724"/>
                    <a:pt x="93079" y="40028"/>
                  </a:cubicBezTo>
                  <a:cubicBezTo>
                    <a:pt x="93079" y="39925"/>
                    <a:pt x="92821" y="39899"/>
                    <a:pt x="92795" y="39693"/>
                  </a:cubicBezTo>
                  <a:cubicBezTo>
                    <a:pt x="92795" y="39688"/>
                    <a:pt x="92793" y="39686"/>
                    <a:pt x="92789" y="39686"/>
                  </a:cubicBezTo>
                  <a:cubicBezTo>
                    <a:pt x="92721" y="39686"/>
                    <a:pt x="92123" y="40260"/>
                    <a:pt x="92099" y="40260"/>
                  </a:cubicBezTo>
                  <a:cubicBezTo>
                    <a:pt x="92021" y="40260"/>
                    <a:pt x="92021" y="40131"/>
                    <a:pt x="91970" y="40080"/>
                  </a:cubicBezTo>
                  <a:cubicBezTo>
                    <a:pt x="91942" y="40063"/>
                    <a:pt x="91912" y="40055"/>
                    <a:pt x="91880" y="40055"/>
                  </a:cubicBezTo>
                  <a:cubicBezTo>
                    <a:pt x="91530" y="40055"/>
                    <a:pt x="90964" y="41012"/>
                    <a:pt x="90680" y="41060"/>
                  </a:cubicBezTo>
                  <a:cubicBezTo>
                    <a:pt x="90677" y="41060"/>
                    <a:pt x="90675" y="41060"/>
                    <a:pt x="90672" y="41060"/>
                  </a:cubicBezTo>
                  <a:cubicBezTo>
                    <a:pt x="90486" y="41060"/>
                    <a:pt x="90887" y="40182"/>
                    <a:pt x="90912" y="40157"/>
                  </a:cubicBezTo>
                  <a:cubicBezTo>
                    <a:pt x="91093" y="39951"/>
                    <a:pt x="92589" y="39770"/>
                    <a:pt x="92331" y="39667"/>
                  </a:cubicBezTo>
                  <a:cubicBezTo>
                    <a:pt x="92312" y="39654"/>
                    <a:pt x="92291" y="39649"/>
                    <a:pt x="92268" y="39649"/>
                  </a:cubicBezTo>
                  <a:cubicBezTo>
                    <a:pt x="92202" y="39649"/>
                    <a:pt x="92125" y="39693"/>
                    <a:pt x="92047" y="39693"/>
                  </a:cubicBezTo>
                  <a:lnTo>
                    <a:pt x="91299" y="39796"/>
                  </a:lnTo>
                  <a:cubicBezTo>
                    <a:pt x="91203" y="39796"/>
                    <a:pt x="91152" y="39639"/>
                    <a:pt x="91061" y="39639"/>
                  </a:cubicBezTo>
                  <a:cubicBezTo>
                    <a:pt x="91055" y="39639"/>
                    <a:pt x="91048" y="39640"/>
                    <a:pt x="91041" y="39641"/>
                  </a:cubicBezTo>
                  <a:cubicBezTo>
                    <a:pt x="90861" y="39667"/>
                    <a:pt x="90655" y="40621"/>
                    <a:pt x="90526" y="40776"/>
                  </a:cubicBezTo>
                  <a:cubicBezTo>
                    <a:pt x="90345" y="41034"/>
                    <a:pt x="89752" y="41189"/>
                    <a:pt x="89726" y="41576"/>
                  </a:cubicBezTo>
                  <a:cubicBezTo>
                    <a:pt x="89726" y="41730"/>
                    <a:pt x="89984" y="41962"/>
                    <a:pt x="89855" y="42040"/>
                  </a:cubicBezTo>
                  <a:cubicBezTo>
                    <a:pt x="89844" y="42048"/>
                    <a:pt x="89834" y="42052"/>
                    <a:pt x="89825" y="42052"/>
                  </a:cubicBezTo>
                  <a:cubicBezTo>
                    <a:pt x="89722" y="42052"/>
                    <a:pt x="89698" y="41576"/>
                    <a:pt x="89674" y="41576"/>
                  </a:cubicBezTo>
                  <a:cubicBezTo>
                    <a:pt x="89210" y="41653"/>
                    <a:pt x="88746" y="41782"/>
                    <a:pt x="88282" y="41937"/>
                  </a:cubicBezTo>
                  <a:cubicBezTo>
                    <a:pt x="88050" y="42091"/>
                    <a:pt x="87637" y="43484"/>
                    <a:pt x="87637" y="43484"/>
                  </a:cubicBezTo>
                  <a:lnTo>
                    <a:pt x="87199" y="43252"/>
                  </a:lnTo>
                  <a:cubicBezTo>
                    <a:pt x="87147" y="43252"/>
                    <a:pt x="87147" y="43329"/>
                    <a:pt x="87095" y="43355"/>
                  </a:cubicBezTo>
                  <a:cubicBezTo>
                    <a:pt x="87060" y="43373"/>
                    <a:pt x="87012" y="43403"/>
                    <a:pt x="86969" y="43403"/>
                  </a:cubicBezTo>
                  <a:cubicBezTo>
                    <a:pt x="86949" y="43403"/>
                    <a:pt x="86931" y="43397"/>
                    <a:pt x="86915" y="43381"/>
                  </a:cubicBezTo>
                  <a:cubicBezTo>
                    <a:pt x="86786" y="43226"/>
                    <a:pt x="86863" y="42994"/>
                    <a:pt x="86631" y="42917"/>
                  </a:cubicBezTo>
                  <a:cubicBezTo>
                    <a:pt x="86602" y="42905"/>
                    <a:pt x="86572" y="42900"/>
                    <a:pt x="86542" y="42900"/>
                  </a:cubicBezTo>
                  <a:cubicBezTo>
                    <a:pt x="86242" y="42900"/>
                    <a:pt x="85914" y="43410"/>
                    <a:pt x="85680" y="43410"/>
                  </a:cubicBezTo>
                  <a:cubicBezTo>
                    <a:pt x="85670" y="43410"/>
                    <a:pt x="85661" y="43409"/>
                    <a:pt x="85651" y="43407"/>
                  </a:cubicBezTo>
                  <a:cubicBezTo>
                    <a:pt x="84052" y="43071"/>
                    <a:pt x="86090" y="42220"/>
                    <a:pt x="86219" y="41885"/>
                  </a:cubicBezTo>
                  <a:cubicBezTo>
                    <a:pt x="86322" y="41498"/>
                    <a:pt x="85961" y="41343"/>
                    <a:pt x="86219" y="40802"/>
                  </a:cubicBezTo>
                  <a:cubicBezTo>
                    <a:pt x="86282" y="40657"/>
                    <a:pt x="86273" y="40599"/>
                    <a:pt x="86216" y="40599"/>
                  </a:cubicBezTo>
                  <a:cubicBezTo>
                    <a:pt x="86020" y="40599"/>
                    <a:pt x="85260" y="41281"/>
                    <a:pt x="84981" y="41421"/>
                  </a:cubicBezTo>
                  <a:cubicBezTo>
                    <a:pt x="84977" y="41423"/>
                    <a:pt x="84972" y="41424"/>
                    <a:pt x="84966" y="41424"/>
                  </a:cubicBezTo>
                  <a:cubicBezTo>
                    <a:pt x="84800" y="41424"/>
                    <a:pt x="83769" y="40801"/>
                    <a:pt x="83378" y="40801"/>
                  </a:cubicBezTo>
                  <a:cubicBezTo>
                    <a:pt x="83370" y="40801"/>
                    <a:pt x="83363" y="40801"/>
                    <a:pt x="83356" y="40802"/>
                  </a:cubicBezTo>
                  <a:cubicBezTo>
                    <a:pt x="82892" y="40853"/>
                    <a:pt x="83046" y="41292"/>
                    <a:pt x="82788" y="41550"/>
                  </a:cubicBezTo>
                  <a:cubicBezTo>
                    <a:pt x="82788" y="41550"/>
                    <a:pt x="82892" y="40673"/>
                    <a:pt x="82866" y="40647"/>
                  </a:cubicBezTo>
                  <a:cubicBezTo>
                    <a:pt x="82855" y="40588"/>
                    <a:pt x="82803" y="40564"/>
                    <a:pt x="82727" y="40564"/>
                  </a:cubicBezTo>
                  <a:cubicBezTo>
                    <a:pt x="82457" y="40564"/>
                    <a:pt x="81880" y="40857"/>
                    <a:pt x="81728" y="40857"/>
                  </a:cubicBezTo>
                  <a:cubicBezTo>
                    <a:pt x="81719" y="40857"/>
                    <a:pt x="81711" y="40856"/>
                    <a:pt x="81705" y="40853"/>
                  </a:cubicBezTo>
                  <a:cubicBezTo>
                    <a:pt x="81421" y="40724"/>
                    <a:pt x="82195" y="40363"/>
                    <a:pt x="82247" y="40209"/>
                  </a:cubicBezTo>
                  <a:cubicBezTo>
                    <a:pt x="82247" y="39719"/>
                    <a:pt x="82066" y="39254"/>
                    <a:pt x="81757" y="38893"/>
                  </a:cubicBezTo>
                  <a:cubicBezTo>
                    <a:pt x="81734" y="38849"/>
                    <a:pt x="81693" y="38785"/>
                    <a:pt x="81649" y="38785"/>
                  </a:cubicBezTo>
                  <a:cubicBezTo>
                    <a:pt x="81642" y="38785"/>
                    <a:pt x="81635" y="38787"/>
                    <a:pt x="81628" y="38790"/>
                  </a:cubicBezTo>
                  <a:cubicBezTo>
                    <a:pt x="81602" y="38842"/>
                    <a:pt x="81783" y="39074"/>
                    <a:pt x="81550" y="39100"/>
                  </a:cubicBezTo>
                  <a:cubicBezTo>
                    <a:pt x="81542" y="39101"/>
                    <a:pt x="81534" y="39102"/>
                    <a:pt x="81525" y="39102"/>
                  </a:cubicBezTo>
                  <a:cubicBezTo>
                    <a:pt x="81369" y="39102"/>
                    <a:pt x="81131" y="38892"/>
                    <a:pt x="81009" y="38868"/>
                  </a:cubicBezTo>
                  <a:lnTo>
                    <a:pt x="80519" y="38790"/>
                  </a:lnTo>
                  <a:cubicBezTo>
                    <a:pt x="80511" y="38778"/>
                    <a:pt x="80500" y="38773"/>
                    <a:pt x="80486" y="38773"/>
                  </a:cubicBezTo>
                  <a:cubicBezTo>
                    <a:pt x="80410" y="38773"/>
                    <a:pt x="80254" y="38923"/>
                    <a:pt x="80080" y="38945"/>
                  </a:cubicBezTo>
                  <a:cubicBezTo>
                    <a:pt x="80055" y="38945"/>
                    <a:pt x="80080" y="38893"/>
                    <a:pt x="80106" y="38816"/>
                  </a:cubicBezTo>
                  <a:cubicBezTo>
                    <a:pt x="80209" y="38584"/>
                    <a:pt x="80493" y="38120"/>
                    <a:pt x="80570" y="38120"/>
                  </a:cubicBezTo>
                  <a:cubicBezTo>
                    <a:pt x="80578" y="38118"/>
                    <a:pt x="80585" y="38117"/>
                    <a:pt x="80590" y="38117"/>
                  </a:cubicBezTo>
                  <a:cubicBezTo>
                    <a:pt x="80655" y="38117"/>
                    <a:pt x="80545" y="38252"/>
                    <a:pt x="80545" y="38300"/>
                  </a:cubicBezTo>
                  <a:cubicBezTo>
                    <a:pt x="80519" y="38403"/>
                    <a:pt x="80545" y="38532"/>
                    <a:pt x="80622" y="38584"/>
                  </a:cubicBezTo>
                  <a:cubicBezTo>
                    <a:pt x="80637" y="38599"/>
                    <a:pt x="80653" y="38605"/>
                    <a:pt x="80670" y="38605"/>
                  </a:cubicBezTo>
                  <a:cubicBezTo>
                    <a:pt x="80773" y="38605"/>
                    <a:pt x="80906" y="38377"/>
                    <a:pt x="80906" y="38377"/>
                  </a:cubicBezTo>
                  <a:cubicBezTo>
                    <a:pt x="80931" y="38300"/>
                    <a:pt x="81086" y="38223"/>
                    <a:pt x="81060" y="38171"/>
                  </a:cubicBezTo>
                  <a:cubicBezTo>
                    <a:pt x="80854" y="37887"/>
                    <a:pt x="80622" y="37630"/>
                    <a:pt x="80338" y="37449"/>
                  </a:cubicBezTo>
                  <a:cubicBezTo>
                    <a:pt x="80254" y="37449"/>
                    <a:pt x="80066" y="37604"/>
                    <a:pt x="80029" y="37604"/>
                  </a:cubicBezTo>
                  <a:cubicBezTo>
                    <a:pt x="80020" y="37604"/>
                    <a:pt x="80019" y="37597"/>
                    <a:pt x="80029" y="37578"/>
                  </a:cubicBezTo>
                  <a:cubicBezTo>
                    <a:pt x="80209" y="37217"/>
                    <a:pt x="79977" y="37062"/>
                    <a:pt x="80003" y="36882"/>
                  </a:cubicBezTo>
                  <a:cubicBezTo>
                    <a:pt x="80080" y="36546"/>
                    <a:pt x="80751" y="36882"/>
                    <a:pt x="80725" y="36340"/>
                  </a:cubicBezTo>
                  <a:cubicBezTo>
                    <a:pt x="80725" y="36185"/>
                    <a:pt x="80467" y="36185"/>
                    <a:pt x="80390" y="36056"/>
                  </a:cubicBezTo>
                  <a:cubicBezTo>
                    <a:pt x="80312" y="35927"/>
                    <a:pt x="80287" y="35463"/>
                    <a:pt x="80209" y="35308"/>
                  </a:cubicBezTo>
                  <a:cubicBezTo>
                    <a:pt x="80158" y="35179"/>
                    <a:pt x="80545" y="35076"/>
                    <a:pt x="80467" y="34973"/>
                  </a:cubicBezTo>
                  <a:cubicBezTo>
                    <a:pt x="80390" y="34870"/>
                    <a:pt x="79822" y="34896"/>
                    <a:pt x="79874" y="34844"/>
                  </a:cubicBezTo>
                  <a:cubicBezTo>
                    <a:pt x="80029" y="34612"/>
                    <a:pt x="81060" y="34509"/>
                    <a:pt x="81009" y="34045"/>
                  </a:cubicBezTo>
                  <a:cubicBezTo>
                    <a:pt x="81009" y="34034"/>
                    <a:pt x="80997" y="34030"/>
                    <a:pt x="80977" y="34030"/>
                  </a:cubicBezTo>
                  <a:cubicBezTo>
                    <a:pt x="80913" y="34030"/>
                    <a:pt x="80766" y="34075"/>
                    <a:pt x="80700" y="34075"/>
                  </a:cubicBezTo>
                  <a:cubicBezTo>
                    <a:pt x="80688" y="34075"/>
                    <a:pt x="80679" y="34073"/>
                    <a:pt x="80674" y="34070"/>
                  </a:cubicBezTo>
                  <a:cubicBezTo>
                    <a:pt x="80441" y="33916"/>
                    <a:pt x="80184" y="33787"/>
                    <a:pt x="79951" y="33658"/>
                  </a:cubicBezTo>
                  <a:cubicBezTo>
                    <a:pt x="79874" y="33632"/>
                    <a:pt x="80080" y="33606"/>
                    <a:pt x="80132" y="33580"/>
                  </a:cubicBezTo>
                  <a:cubicBezTo>
                    <a:pt x="80192" y="33558"/>
                    <a:pt x="80242" y="33549"/>
                    <a:pt x="80286" y="33549"/>
                  </a:cubicBezTo>
                  <a:cubicBezTo>
                    <a:pt x="80447" y="33549"/>
                    <a:pt x="80522" y="33674"/>
                    <a:pt x="80725" y="33735"/>
                  </a:cubicBezTo>
                  <a:cubicBezTo>
                    <a:pt x="80764" y="33740"/>
                    <a:pt x="80802" y="33742"/>
                    <a:pt x="80840" y="33742"/>
                  </a:cubicBezTo>
                  <a:cubicBezTo>
                    <a:pt x="81208" y="33742"/>
                    <a:pt x="81539" y="33521"/>
                    <a:pt x="81679" y="33194"/>
                  </a:cubicBezTo>
                  <a:cubicBezTo>
                    <a:pt x="81757" y="33065"/>
                    <a:pt x="81731" y="32832"/>
                    <a:pt x="81344" y="32781"/>
                  </a:cubicBezTo>
                  <a:cubicBezTo>
                    <a:pt x="81215" y="32781"/>
                    <a:pt x="80854" y="32755"/>
                    <a:pt x="80957" y="32678"/>
                  </a:cubicBezTo>
                  <a:cubicBezTo>
                    <a:pt x="81039" y="32617"/>
                    <a:pt x="81490" y="32459"/>
                    <a:pt x="81727" y="32459"/>
                  </a:cubicBezTo>
                  <a:cubicBezTo>
                    <a:pt x="81790" y="32459"/>
                    <a:pt x="81838" y="32470"/>
                    <a:pt x="81860" y="32497"/>
                  </a:cubicBezTo>
                  <a:cubicBezTo>
                    <a:pt x="81903" y="32561"/>
                    <a:pt x="81981" y="32697"/>
                    <a:pt x="82021" y="32697"/>
                  </a:cubicBezTo>
                  <a:cubicBezTo>
                    <a:pt x="82029" y="32697"/>
                    <a:pt x="82036" y="32691"/>
                    <a:pt x="82040" y="32678"/>
                  </a:cubicBezTo>
                  <a:cubicBezTo>
                    <a:pt x="82092" y="32497"/>
                    <a:pt x="82350" y="31749"/>
                    <a:pt x="82273" y="31569"/>
                  </a:cubicBezTo>
                  <a:cubicBezTo>
                    <a:pt x="82268" y="31560"/>
                    <a:pt x="82261" y="31556"/>
                    <a:pt x="82251" y="31556"/>
                  </a:cubicBezTo>
                  <a:cubicBezTo>
                    <a:pt x="82215" y="31556"/>
                    <a:pt x="82150" y="31607"/>
                    <a:pt x="82114" y="31607"/>
                  </a:cubicBezTo>
                  <a:cubicBezTo>
                    <a:pt x="82104" y="31607"/>
                    <a:pt x="82096" y="31603"/>
                    <a:pt x="82092" y="31595"/>
                  </a:cubicBezTo>
                  <a:cubicBezTo>
                    <a:pt x="81963" y="31259"/>
                    <a:pt x="81989" y="30150"/>
                    <a:pt x="82505" y="29970"/>
                  </a:cubicBezTo>
                  <a:cubicBezTo>
                    <a:pt x="82539" y="29960"/>
                    <a:pt x="82569" y="29956"/>
                    <a:pt x="82595" y="29956"/>
                  </a:cubicBezTo>
                  <a:cubicBezTo>
                    <a:pt x="82847" y="29956"/>
                    <a:pt x="82755" y="30366"/>
                    <a:pt x="82685" y="30460"/>
                  </a:cubicBezTo>
                  <a:cubicBezTo>
                    <a:pt x="82681" y="30462"/>
                    <a:pt x="82676" y="30463"/>
                    <a:pt x="82672" y="30463"/>
                  </a:cubicBezTo>
                  <a:cubicBezTo>
                    <a:pt x="82629" y="30463"/>
                    <a:pt x="82603" y="30357"/>
                    <a:pt x="82556" y="30357"/>
                  </a:cubicBezTo>
                  <a:cubicBezTo>
                    <a:pt x="82453" y="30357"/>
                    <a:pt x="82376" y="30408"/>
                    <a:pt x="82324" y="30486"/>
                  </a:cubicBezTo>
                  <a:cubicBezTo>
                    <a:pt x="82241" y="30671"/>
                    <a:pt x="82284" y="30726"/>
                    <a:pt x="82376" y="30726"/>
                  </a:cubicBezTo>
                  <a:cubicBezTo>
                    <a:pt x="82516" y="30726"/>
                    <a:pt x="82770" y="30600"/>
                    <a:pt x="82875" y="30600"/>
                  </a:cubicBezTo>
                  <a:cubicBezTo>
                    <a:pt x="82895" y="30600"/>
                    <a:pt x="82910" y="30604"/>
                    <a:pt x="82917" y="30614"/>
                  </a:cubicBezTo>
                  <a:cubicBezTo>
                    <a:pt x="82969" y="30692"/>
                    <a:pt x="82814" y="30743"/>
                    <a:pt x="82814" y="30821"/>
                  </a:cubicBezTo>
                  <a:cubicBezTo>
                    <a:pt x="82840" y="30898"/>
                    <a:pt x="82892" y="30976"/>
                    <a:pt x="82969" y="31001"/>
                  </a:cubicBezTo>
                  <a:cubicBezTo>
                    <a:pt x="82982" y="31012"/>
                    <a:pt x="82993" y="31017"/>
                    <a:pt x="83002" y="31017"/>
                  </a:cubicBezTo>
                  <a:cubicBezTo>
                    <a:pt x="83100" y="31017"/>
                    <a:pt x="82982" y="30423"/>
                    <a:pt x="83124" y="30305"/>
                  </a:cubicBezTo>
                  <a:cubicBezTo>
                    <a:pt x="83157" y="30282"/>
                    <a:pt x="83188" y="30272"/>
                    <a:pt x="83218" y="30272"/>
                  </a:cubicBezTo>
                  <a:cubicBezTo>
                    <a:pt x="83416" y="30272"/>
                    <a:pt x="83526" y="30731"/>
                    <a:pt x="83579" y="30731"/>
                  </a:cubicBezTo>
                  <a:cubicBezTo>
                    <a:pt x="83597" y="30731"/>
                    <a:pt x="83608" y="30678"/>
                    <a:pt x="83614" y="30537"/>
                  </a:cubicBezTo>
                  <a:cubicBezTo>
                    <a:pt x="83614" y="30486"/>
                    <a:pt x="83614" y="30408"/>
                    <a:pt x="83614" y="30357"/>
                  </a:cubicBezTo>
                  <a:cubicBezTo>
                    <a:pt x="83717" y="30073"/>
                    <a:pt x="84104" y="29815"/>
                    <a:pt x="84155" y="29505"/>
                  </a:cubicBezTo>
                  <a:cubicBezTo>
                    <a:pt x="84310" y="28706"/>
                    <a:pt x="84097" y="28506"/>
                    <a:pt x="83759" y="28506"/>
                  </a:cubicBezTo>
                  <a:cubicBezTo>
                    <a:pt x="83420" y="28506"/>
                    <a:pt x="82956" y="28706"/>
                    <a:pt x="82608" y="28706"/>
                  </a:cubicBezTo>
                  <a:cubicBezTo>
                    <a:pt x="82350" y="28706"/>
                    <a:pt x="82221" y="28293"/>
                    <a:pt x="82040" y="28268"/>
                  </a:cubicBezTo>
                  <a:lnTo>
                    <a:pt x="82015" y="28268"/>
                  </a:lnTo>
                  <a:cubicBezTo>
                    <a:pt x="82066" y="28216"/>
                    <a:pt x="82118" y="28139"/>
                    <a:pt x="82144" y="28061"/>
                  </a:cubicBezTo>
                  <a:cubicBezTo>
                    <a:pt x="82195" y="27726"/>
                    <a:pt x="81421" y="27649"/>
                    <a:pt x="81421" y="27649"/>
                  </a:cubicBezTo>
                  <a:cubicBezTo>
                    <a:pt x="81438" y="27609"/>
                    <a:pt x="81477" y="27596"/>
                    <a:pt x="81527" y="27596"/>
                  </a:cubicBezTo>
                  <a:cubicBezTo>
                    <a:pt x="81643" y="27596"/>
                    <a:pt x="81820" y="27668"/>
                    <a:pt x="81933" y="27668"/>
                  </a:cubicBezTo>
                  <a:cubicBezTo>
                    <a:pt x="81997" y="27668"/>
                    <a:pt x="82040" y="27644"/>
                    <a:pt x="82040" y="27571"/>
                  </a:cubicBezTo>
                  <a:cubicBezTo>
                    <a:pt x="82015" y="27313"/>
                    <a:pt x="81731" y="27133"/>
                    <a:pt x="81679" y="26926"/>
                  </a:cubicBezTo>
                  <a:cubicBezTo>
                    <a:pt x="81654" y="26720"/>
                    <a:pt x="81834" y="26230"/>
                    <a:pt x="81705" y="26049"/>
                  </a:cubicBezTo>
                  <a:cubicBezTo>
                    <a:pt x="81679" y="25998"/>
                    <a:pt x="81628" y="25998"/>
                    <a:pt x="81576" y="25998"/>
                  </a:cubicBezTo>
                  <a:cubicBezTo>
                    <a:pt x="82195" y="25895"/>
                    <a:pt x="82479" y="23677"/>
                    <a:pt x="82324" y="23264"/>
                  </a:cubicBezTo>
                  <a:cubicBezTo>
                    <a:pt x="82247" y="23109"/>
                    <a:pt x="81989" y="22980"/>
                    <a:pt x="81886" y="22826"/>
                  </a:cubicBezTo>
                  <a:cubicBezTo>
                    <a:pt x="81860" y="22774"/>
                    <a:pt x="81860" y="22697"/>
                    <a:pt x="81834" y="22645"/>
                  </a:cubicBezTo>
                  <a:cubicBezTo>
                    <a:pt x="81783" y="22336"/>
                    <a:pt x="82324" y="21588"/>
                    <a:pt x="82144" y="21536"/>
                  </a:cubicBezTo>
                  <a:cubicBezTo>
                    <a:pt x="82132" y="21533"/>
                    <a:pt x="82120" y="21531"/>
                    <a:pt x="82108" y="21531"/>
                  </a:cubicBezTo>
                  <a:cubicBezTo>
                    <a:pt x="81849" y="21531"/>
                    <a:pt x="81465" y="22290"/>
                    <a:pt x="81293" y="22413"/>
                  </a:cubicBezTo>
                  <a:cubicBezTo>
                    <a:pt x="81009" y="22594"/>
                    <a:pt x="80545" y="22490"/>
                    <a:pt x="80287" y="22697"/>
                  </a:cubicBezTo>
                  <a:cubicBezTo>
                    <a:pt x="79410" y="23316"/>
                    <a:pt x="79642" y="24734"/>
                    <a:pt x="78688" y="25276"/>
                  </a:cubicBezTo>
                  <a:cubicBezTo>
                    <a:pt x="78527" y="25366"/>
                    <a:pt x="78362" y="25390"/>
                    <a:pt x="78196" y="25390"/>
                  </a:cubicBezTo>
                  <a:cubicBezTo>
                    <a:pt x="78012" y="25390"/>
                    <a:pt x="77826" y="25361"/>
                    <a:pt x="77643" y="25361"/>
                  </a:cubicBezTo>
                  <a:cubicBezTo>
                    <a:pt x="77570" y="25361"/>
                    <a:pt x="77496" y="25365"/>
                    <a:pt x="77424" y="25379"/>
                  </a:cubicBezTo>
                  <a:cubicBezTo>
                    <a:pt x="77114" y="25431"/>
                    <a:pt x="76882" y="25792"/>
                    <a:pt x="76573" y="25843"/>
                  </a:cubicBezTo>
                  <a:cubicBezTo>
                    <a:pt x="76559" y="25845"/>
                    <a:pt x="76544" y="25846"/>
                    <a:pt x="76530" y="25846"/>
                  </a:cubicBezTo>
                  <a:cubicBezTo>
                    <a:pt x="76398" y="25846"/>
                    <a:pt x="76254" y="25770"/>
                    <a:pt x="76118" y="25770"/>
                  </a:cubicBezTo>
                  <a:cubicBezTo>
                    <a:pt x="76080" y="25770"/>
                    <a:pt x="76042" y="25776"/>
                    <a:pt x="76005" y="25792"/>
                  </a:cubicBezTo>
                  <a:cubicBezTo>
                    <a:pt x="75722" y="25921"/>
                    <a:pt x="74974" y="27571"/>
                    <a:pt x="75000" y="27906"/>
                  </a:cubicBezTo>
                  <a:cubicBezTo>
                    <a:pt x="75000" y="28010"/>
                    <a:pt x="74974" y="28190"/>
                    <a:pt x="75077" y="28190"/>
                  </a:cubicBezTo>
                  <a:cubicBezTo>
                    <a:pt x="75173" y="28190"/>
                    <a:pt x="75135" y="27876"/>
                    <a:pt x="75192" y="27876"/>
                  </a:cubicBezTo>
                  <a:cubicBezTo>
                    <a:pt x="75196" y="27876"/>
                    <a:pt x="75201" y="27877"/>
                    <a:pt x="75206" y="27881"/>
                  </a:cubicBezTo>
                  <a:cubicBezTo>
                    <a:pt x="75206" y="27881"/>
                    <a:pt x="75928" y="28706"/>
                    <a:pt x="76005" y="28809"/>
                  </a:cubicBezTo>
                  <a:cubicBezTo>
                    <a:pt x="76050" y="28831"/>
                    <a:pt x="76075" y="28892"/>
                    <a:pt x="76114" y="28892"/>
                  </a:cubicBezTo>
                  <a:cubicBezTo>
                    <a:pt x="76120" y="28892"/>
                    <a:pt x="76127" y="28890"/>
                    <a:pt x="76134" y="28886"/>
                  </a:cubicBezTo>
                  <a:cubicBezTo>
                    <a:pt x="76186" y="28861"/>
                    <a:pt x="76289" y="28319"/>
                    <a:pt x="76212" y="28293"/>
                  </a:cubicBezTo>
                  <a:cubicBezTo>
                    <a:pt x="76191" y="28287"/>
                    <a:pt x="76167" y="28285"/>
                    <a:pt x="76141" y="28285"/>
                  </a:cubicBezTo>
                  <a:cubicBezTo>
                    <a:pt x="75985" y="28285"/>
                    <a:pt x="75752" y="28374"/>
                    <a:pt x="75694" y="28374"/>
                  </a:cubicBezTo>
                  <a:cubicBezTo>
                    <a:pt x="75676" y="28374"/>
                    <a:pt x="75675" y="28366"/>
                    <a:pt x="75696" y="28345"/>
                  </a:cubicBezTo>
                  <a:cubicBezTo>
                    <a:pt x="76160" y="27881"/>
                    <a:pt x="75593" y="28268"/>
                    <a:pt x="75825" y="27649"/>
                  </a:cubicBezTo>
                  <a:cubicBezTo>
                    <a:pt x="75980" y="27339"/>
                    <a:pt x="76186" y="27030"/>
                    <a:pt x="76418" y="26720"/>
                  </a:cubicBezTo>
                  <a:cubicBezTo>
                    <a:pt x="76459" y="26702"/>
                    <a:pt x="76495" y="26696"/>
                    <a:pt x="76526" y="26696"/>
                  </a:cubicBezTo>
                  <a:cubicBezTo>
                    <a:pt x="76589" y="26696"/>
                    <a:pt x="76635" y="26721"/>
                    <a:pt x="76676" y="26721"/>
                  </a:cubicBezTo>
                  <a:cubicBezTo>
                    <a:pt x="76728" y="26721"/>
                    <a:pt x="76771" y="26679"/>
                    <a:pt x="76831" y="26488"/>
                  </a:cubicBezTo>
                  <a:cubicBezTo>
                    <a:pt x="76857" y="26436"/>
                    <a:pt x="76728" y="26359"/>
                    <a:pt x="76779" y="26307"/>
                  </a:cubicBezTo>
                  <a:cubicBezTo>
                    <a:pt x="76783" y="26300"/>
                    <a:pt x="76809" y="26297"/>
                    <a:pt x="76851" y="26297"/>
                  </a:cubicBezTo>
                  <a:cubicBezTo>
                    <a:pt x="76921" y="26297"/>
                    <a:pt x="77035" y="26304"/>
                    <a:pt x="77161" y="26304"/>
                  </a:cubicBezTo>
                  <a:cubicBezTo>
                    <a:pt x="77448" y="26304"/>
                    <a:pt x="77796" y="26267"/>
                    <a:pt x="77811" y="26024"/>
                  </a:cubicBezTo>
                  <a:cubicBezTo>
                    <a:pt x="77811" y="25946"/>
                    <a:pt x="77682" y="25921"/>
                    <a:pt x="77630" y="25843"/>
                  </a:cubicBezTo>
                  <a:cubicBezTo>
                    <a:pt x="77492" y="25711"/>
                    <a:pt x="77439" y="25659"/>
                    <a:pt x="77441" y="25659"/>
                  </a:cubicBezTo>
                  <a:lnTo>
                    <a:pt x="77441" y="25659"/>
                  </a:lnTo>
                  <a:cubicBezTo>
                    <a:pt x="77447" y="25659"/>
                    <a:pt x="78123" y="26282"/>
                    <a:pt x="78223" y="26282"/>
                  </a:cubicBezTo>
                  <a:lnTo>
                    <a:pt x="78662" y="26049"/>
                  </a:lnTo>
                  <a:cubicBezTo>
                    <a:pt x="78997" y="25869"/>
                    <a:pt x="79565" y="25946"/>
                    <a:pt x="79848" y="25740"/>
                  </a:cubicBezTo>
                  <a:cubicBezTo>
                    <a:pt x="79926" y="25688"/>
                    <a:pt x="79874" y="25456"/>
                    <a:pt x="79977" y="25456"/>
                  </a:cubicBezTo>
                  <a:cubicBezTo>
                    <a:pt x="79985" y="25455"/>
                    <a:pt x="79993" y="25455"/>
                    <a:pt x="80001" y="25455"/>
                  </a:cubicBezTo>
                  <a:cubicBezTo>
                    <a:pt x="80164" y="25455"/>
                    <a:pt x="80310" y="25690"/>
                    <a:pt x="80537" y="25690"/>
                  </a:cubicBezTo>
                  <a:cubicBezTo>
                    <a:pt x="80548" y="25690"/>
                    <a:pt x="80559" y="25690"/>
                    <a:pt x="80570" y="25688"/>
                  </a:cubicBezTo>
                  <a:cubicBezTo>
                    <a:pt x="80584" y="25686"/>
                    <a:pt x="80594" y="25686"/>
                    <a:pt x="80599" y="25686"/>
                  </a:cubicBezTo>
                  <a:cubicBezTo>
                    <a:pt x="80666" y="25686"/>
                    <a:pt x="80170" y="25819"/>
                    <a:pt x="80003" y="25843"/>
                  </a:cubicBezTo>
                  <a:cubicBezTo>
                    <a:pt x="79745" y="25921"/>
                    <a:pt x="79513" y="26075"/>
                    <a:pt x="79384" y="26307"/>
                  </a:cubicBezTo>
                  <a:cubicBezTo>
                    <a:pt x="79384" y="26282"/>
                    <a:pt x="79384" y="26230"/>
                    <a:pt x="79384" y="26178"/>
                  </a:cubicBezTo>
                  <a:cubicBezTo>
                    <a:pt x="79358" y="26127"/>
                    <a:pt x="79267" y="26107"/>
                    <a:pt x="79150" y="26107"/>
                  </a:cubicBezTo>
                  <a:cubicBezTo>
                    <a:pt x="78917" y="26107"/>
                    <a:pt x="78584" y="26187"/>
                    <a:pt x="78481" y="26256"/>
                  </a:cubicBezTo>
                  <a:cubicBezTo>
                    <a:pt x="78223" y="26488"/>
                    <a:pt x="77837" y="27287"/>
                    <a:pt x="78172" y="27545"/>
                  </a:cubicBezTo>
                  <a:cubicBezTo>
                    <a:pt x="78223" y="27597"/>
                    <a:pt x="78378" y="27545"/>
                    <a:pt x="78404" y="27623"/>
                  </a:cubicBezTo>
                  <a:lnTo>
                    <a:pt x="78146" y="28164"/>
                  </a:lnTo>
                  <a:cubicBezTo>
                    <a:pt x="78146" y="28208"/>
                    <a:pt x="78153" y="28225"/>
                    <a:pt x="78167" y="28225"/>
                  </a:cubicBezTo>
                  <a:cubicBezTo>
                    <a:pt x="78215" y="28225"/>
                    <a:pt x="78343" y="28006"/>
                    <a:pt x="78493" y="28006"/>
                  </a:cubicBezTo>
                  <a:cubicBezTo>
                    <a:pt x="78523" y="28006"/>
                    <a:pt x="78553" y="28015"/>
                    <a:pt x="78584" y="28035"/>
                  </a:cubicBezTo>
                  <a:cubicBezTo>
                    <a:pt x="78791" y="28190"/>
                    <a:pt x="78481" y="28654"/>
                    <a:pt x="78584" y="28732"/>
                  </a:cubicBezTo>
                  <a:cubicBezTo>
                    <a:pt x="78593" y="28737"/>
                    <a:pt x="78605" y="28740"/>
                    <a:pt x="78619" y="28740"/>
                  </a:cubicBezTo>
                  <a:cubicBezTo>
                    <a:pt x="78677" y="28740"/>
                    <a:pt x="78777" y="28701"/>
                    <a:pt x="78849" y="28701"/>
                  </a:cubicBezTo>
                  <a:cubicBezTo>
                    <a:pt x="78920" y="28701"/>
                    <a:pt x="78965" y="28738"/>
                    <a:pt x="78920" y="28886"/>
                  </a:cubicBezTo>
                  <a:cubicBezTo>
                    <a:pt x="78888" y="29010"/>
                    <a:pt x="78850" y="29058"/>
                    <a:pt x="78807" y="29058"/>
                  </a:cubicBezTo>
                  <a:cubicBezTo>
                    <a:pt x="78645" y="29058"/>
                    <a:pt x="78408" y="28370"/>
                    <a:pt x="78108" y="28370"/>
                  </a:cubicBezTo>
                  <a:cubicBezTo>
                    <a:pt x="78103" y="28370"/>
                    <a:pt x="78099" y="28370"/>
                    <a:pt x="78094" y="28371"/>
                  </a:cubicBezTo>
                  <a:cubicBezTo>
                    <a:pt x="78094" y="28371"/>
                    <a:pt x="77988" y="28904"/>
                    <a:pt x="77891" y="28904"/>
                  </a:cubicBezTo>
                  <a:cubicBezTo>
                    <a:pt x="77881" y="28904"/>
                    <a:pt x="77872" y="28898"/>
                    <a:pt x="77862" y="28886"/>
                  </a:cubicBezTo>
                  <a:cubicBezTo>
                    <a:pt x="77737" y="28761"/>
                    <a:pt x="78344" y="27439"/>
                    <a:pt x="77735" y="27439"/>
                  </a:cubicBezTo>
                  <a:cubicBezTo>
                    <a:pt x="77718" y="27439"/>
                    <a:pt x="77701" y="27440"/>
                    <a:pt x="77682" y="27442"/>
                  </a:cubicBezTo>
                  <a:cubicBezTo>
                    <a:pt x="76779" y="27520"/>
                    <a:pt x="77243" y="28087"/>
                    <a:pt x="77243" y="28164"/>
                  </a:cubicBezTo>
                  <a:cubicBezTo>
                    <a:pt x="77218" y="28216"/>
                    <a:pt x="76599" y="28525"/>
                    <a:pt x="76547" y="28603"/>
                  </a:cubicBezTo>
                  <a:cubicBezTo>
                    <a:pt x="76496" y="28654"/>
                    <a:pt x="77171" y="29480"/>
                    <a:pt x="76575" y="29480"/>
                  </a:cubicBezTo>
                  <a:cubicBezTo>
                    <a:pt x="76566" y="29480"/>
                    <a:pt x="76557" y="29480"/>
                    <a:pt x="76547" y="29480"/>
                  </a:cubicBezTo>
                  <a:cubicBezTo>
                    <a:pt x="76320" y="29480"/>
                    <a:pt x="76167" y="28911"/>
                    <a:pt x="76112" y="28911"/>
                  </a:cubicBezTo>
                  <a:cubicBezTo>
                    <a:pt x="76111" y="28911"/>
                    <a:pt x="76110" y="28912"/>
                    <a:pt x="76109" y="28912"/>
                  </a:cubicBezTo>
                  <a:cubicBezTo>
                    <a:pt x="76031" y="28964"/>
                    <a:pt x="76083" y="29093"/>
                    <a:pt x="76005" y="29119"/>
                  </a:cubicBezTo>
                  <a:cubicBezTo>
                    <a:pt x="75670" y="29093"/>
                    <a:pt x="75335" y="29015"/>
                    <a:pt x="75025" y="28912"/>
                  </a:cubicBezTo>
                  <a:cubicBezTo>
                    <a:pt x="74881" y="28830"/>
                    <a:pt x="75000" y="28338"/>
                    <a:pt x="74936" y="28338"/>
                  </a:cubicBezTo>
                  <a:cubicBezTo>
                    <a:pt x="74920" y="28338"/>
                    <a:pt x="74892" y="28370"/>
                    <a:pt x="74845" y="28448"/>
                  </a:cubicBezTo>
                  <a:cubicBezTo>
                    <a:pt x="74664" y="28835"/>
                    <a:pt x="74639" y="29273"/>
                    <a:pt x="74716" y="29686"/>
                  </a:cubicBezTo>
                  <a:cubicBezTo>
                    <a:pt x="74819" y="29867"/>
                    <a:pt x="75361" y="30047"/>
                    <a:pt x="75180" y="30073"/>
                  </a:cubicBezTo>
                  <a:cubicBezTo>
                    <a:pt x="75150" y="30073"/>
                    <a:pt x="75003" y="29984"/>
                    <a:pt x="74935" y="29984"/>
                  </a:cubicBezTo>
                  <a:cubicBezTo>
                    <a:pt x="74888" y="29984"/>
                    <a:pt x="74878" y="30027"/>
                    <a:pt x="74974" y="30176"/>
                  </a:cubicBezTo>
                  <a:cubicBezTo>
                    <a:pt x="75051" y="30331"/>
                    <a:pt x="75412" y="30253"/>
                    <a:pt x="75438" y="30434"/>
                  </a:cubicBezTo>
                  <a:cubicBezTo>
                    <a:pt x="75445" y="30550"/>
                    <a:pt x="75403" y="30592"/>
                    <a:pt x="75337" y="30592"/>
                  </a:cubicBezTo>
                  <a:cubicBezTo>
                    <a:pt x="75163" y="30592"/>
                    <a:pt x="74820" y="30302"/>
                    <a:pt x="74751" y="30302"/>
                  </a:cubicBezTo>
                  <a:cubicBezTo>
                    <a:pt x="74747" y="30302"/>
                    <a:pt x="74744" y="30303"/>
                    <a:pt x="74742" y="30305"/>
                  </a:cubicBezTo>
                  <a:cubicBezTo>
                    <a:pt x="74690" y="30331"/>
                    <a:pt x="74767" y="30460"/>
                    <a:pt x="74793" y="30563"/>
                  </a:cubicBezTo>
                  <a:lnTo>
                    <a:pt x="74819" y="30821"/>
                  </a:lnTo>
                  <a:cubicBezTo>
                    <a:pt x="74845" y="30898"/>
                    <a:pt x="74845" y="30976"/>
                    <a:pt x="74845" y="31053"/>
                  </a:cubicBezTo>
                  <a:cubicBezTo>
                    <a:pt x="74871" y="31440"/>
                    <a:pt x="74664" y="32085"/>
                    <a:pt x="74896" y="32420"/>
                  </a:cubicBezTo>
                  <a:cubicBezTo>
                    <a:pt x="74911" y="32443"/>
                    <a:pt x="74920" y="32454"/>
                    <a:pt x="74924" y="32454"/>
                  </a:cubicBezTo>
                  <a:cubicBezTo>
                    <a:pt x="74956" y="32454"/>
                    <a:pt x="74714" y="31818"/>
                    <a:pt x="74896" y="31749"/>
                  </a:cubicBezTo>
                  <a:cubicBezTo>
                    <a:pt x="74925" y="31738"/>
                    <a:pt x="74955" y="31732"/>
                    <a:pt x="74986" y="31732"/>
                  </a:cubicBezTo>
                  <a:cubicBezTo>
                    <a:pt x="75372" y="31732"/>
                    <a:pt x="75902" y="32570"/>
                    <a:pt x="75902" y="32832"/>
                  </a:cubicBezTo>
                  <a:cubicBezTo>
                    <a:pt x="75902" y="32995"/>
                    <a:pt x="75483" y="33389"/>
                    <a:pt x="75249" y="33389"/>
                  </a:cubicBezTo>
                  <a:cubicBezTo>
                    <a:pt x="75224" y="33389"/>
                    <a:pt x="75200" y="33384"/>
                    <a:pt x="75180" y="33374"/>
                  </a:cubicBezTo>
                  <a:cubicBezTo>
                    <a:pt x="75154" y="33348"/>
                    <a:pt x="75180" y="33271"/>
                    <a:pt x="75206" y="33245"/>
                  </a:cubicBezTo>
                  <a:cubicBezTo>
                    <a:pt x="75232" y="33039"/>
                    <a:pt x="75180" y="32858"/>
                    <a:pt x="75077" y="32704"/>
                  </a:cubicBezTo>
                  <a:lnTo>
                    <a:pt x="75077" y="32704"/>
                  </a:lnTo>
                  <a:cubicBezTo>
                    <a:pt x="75103" y="33039"/>
                    <a:pt x="75129" y="33348"/>
                    <a:pt x="75180" y="33684"/>
                  </a:cubicBezTo>
                  <a:cubicBezTo>
                    <a:pt x="75232" y="34019"/>
                    <a:pt x="74845" y="34689"/>
                    <a:pt x="74948" y="34973"/>
                  </a:cubicBezTo>
                  <a:lnTo>
                    <a:pt x="75361" y="35128"/>
                  </a:lnTo>
                  <a:lnTo>
                    <a:pt x="75799" y="35386"/>
                  </a:lnTo>
                  <a:cubicBezTo>
                    <a:pt x="75851" y="35360"/>
                    <a:pt x="75773" y="35257"/>
                    <a:pt x="75722" y="35205"/>
                  </a:cubicBezTo>
                  <a:cubicBezTo>
                    <a:pt x="75670" y="35154"/>
                    <a:pt x="75309" y="34922"/>
                    <a:pt x="75567" y="34715"/>
                  </a:cubicBezTo>
                  <a:cubicBezTo>
                    <a:pt x="75575" y="34709"/>
                    <a:pt x="75584" y="34705"/>
                    <a:pt x="75593" y="34705"/>
                  </a:cubicBezTo>
                  <a:cubicBezTo>
                    <a:pt x="75726" y="34705"/>
                    <a:pt x="75946" y="35367"/>
                    <a:pt x="76212" y="35463"/>
                  </a:cubicBezTo>
                  <a:lnTo>
                    <a:pt x="76728" y="35412"/>
                  </a:lnTo>
                  <a:cubicBezTo>
                    <a:pt x="77037" y="35463"/>
                    <a:pt x="77243" y="37036"/>
                    <a:pt x="77218" y="37243"/>
                  </a:cubicBezTo>
                  <a:cubicBezTo>
                    <a:pt x="77218" y="37707"/>
                    <a:pt x="77218" y="38145"/>
                    <a:pt x="77166" y="38610"/>
                  </a:cubicBezTo>
                  <a:cubicBezTo>
                    <a:pt x="77140" y="38739"/>
                    <a:pt x="77140" y="38868"/>
                    <a:pt x="77166" y="38996"/>
                  </a:cubicBezTo>
                  <a:cubicBezTo>
                    <a:pt x="77321" y="39564"/>
                    <a:pt x="77527" y="39486"/>
                    <a:pt x="77888" y="39822"/>
                  </a:cubicBezTo>
                  <a:cubicBezTo>
                    <a:pt x="77991" y="39925"/>
                    <a:pt x="78043" y="40080"/>
                    <a:pt x="78017" y="40209"/>
                  </a:cubicBezTo>
                  <a:cubicBezTo>
                    <a:pt x="78017" y="40260"/>
                    <a:pt x="77862" y="40286"/>
                    <a:pt x="77914" y="40312"/>
                  </a:cubicBezTo>
                  <a:cubicBezTo>
                    <a:pt x="78198" y="40441"/>
                    <a:pt x="78481" y="40441"/>
                    <a:pt x="78662" y="40853"/>
                  </a:cubicBezTo>
                  <a:cubicBezTo>
                    <a:pt x="78920" y="41498"/>
                    <a:pt x="77553" y="41369"/>
                    <a:pt x="77372" y="41550"/>
                  </a:cubicBezTo>
                  <a:cubicBezTo>
                    <a:pt x="77269" y="41627"/>
                    <a:pt x="77708" y="41704"/>
                    <a:pt x="77630" y="41808"/>
                  </a:cubicBezTo>
                  <a:cubicBezTo>
                    <a:pt x="77579" y="41937"/>
                    <a:pt x="77347" y="41833"/>
                    <a:pt x="77295" y="41937"/>
                  </a:cubicBezTo>
                  <a:cubicBezTo>
                    <a:pt x="77202" y="42133"/>
                    <a:pt x="77395" y="42210"/>
                    <a:pt x="77661" y="42210"/>
                  </a:cubicBezTo>
                  <a:cubicBezTo>
                    <a:pt x="77989" y="42210"/>
                    <a:pt x="78428" y="42093"/>
                    <a:pt x="78584" y="41937"/>
                  </a:cubicBezTo>
                  <a:cubicBezTo>
                    <a:pt x="78593" y="41928"/>
                    <a:pt x="78599" y="41924"/>
                    <a:pt x="78602" y="41924"/>
                  </a:cubicBezTo>
                  <a:cubicBezTo>
                    <a:pt x="78629" y="41924"/>
                    <a:pt x="78499" y="42180"/>
                    <a:pt x="78430" y="42272"/>
                  </a:cubicBezTo>
                  <a:cubicBezTo>
                    <a:pt x="78275" y="42427"/>
                    <a:pt x="78069" y="42478"/>
                    <a:pt x="78094" y="42788"/>
                  </a:cubicBezTo>
                  <a:cubicBezTo>
                    <a:pt x="78138" y="43039"/>
                    <a:pt x="78214" y="43077"/>
                    <a:pt x="78317" y="43077"/>
                  </a:cubicBezTo>
                  <a:cubicBezTo>
                    <a:pt x="78362" y="43077"/>
                    <a:pt x="78412" y="43070"/>
                    <a:pt x="78467" y="43070"/>
                  </a:cubicBezTo>
                  <a:cubicBezTo>
                    <a:pt x="78582" y="43070"/>
                    <a:pt x="78717" y="43102"/>
                    <a:pt x="78868" y="43304"/>
                  </a:cubicBezTo>
                  <a:cubicBezTo>
                    <a:pt x="79030" y="43533"/>
                    <a:pt x="78970" y="43581"/>
                    <a:pt x="78842" y="43581"/>
                  </a:cubicBezTo>
                  <a:cubicBezTo>
                    <a:pt x="78752" y="43581"/>
                    <a:pt x="78629" y="43558"/>
                    <a:pt x="78526" y="43558"/>
                  </a:cubicBezTo>
                  <a:cubicBezTo>
                    <a:pt x="78328" y="43558"/>
                    <a:pt x="78201" y="43641"/>
                    <a:pt x="78507" y="44129"/>
                  </a:cubicBezTo>
                  <a:cubicBezTo>
                    <a:pt x="78791" y="44567"/>
                    <a:pt x="79332" y="44387"/>
                    <a:pt x="79848" y="44490"/>
                  </a:cubicBezTo>
                  <a:lnTo>
                    <a:pt x="79900" y="44490"/>
                  </a:lnTo>
                  <a:cubicBezTo>
                    <a:pt x="79906" y="44496"/>
                    <a:pt x="79912" y="44501"/>
                    <a:pt x="79918" y="44504"/>
                  </a:cubicBezTo>
                  <a:lnTo>
                    <a:pt x="79918" y="44504"/>
                  </a:lnTo>
                  <a:cubicBezTo>
                    <a:pt x="79897" y="44497"/>
                    <a:pt x="79876" y="44490"/>
                    <a:pt x="79848" y="44490"/>
                  </a:cubicBezTo>
                  <a:cubicBezTo>
                    <a:pt x="79797" y="44490"/>
                    <a:pt x="79745" y="44541"/>
                    <a:pt x="79693" y="44541"/>
                  </a:cubicBezTo>
                  <a:lnTo>
                    <a:pt x="79461" y="44593"/>
                  </a:lnTo>
                  <a:cubicBezTo>
                    <a:pt x="79100" y="44696"/>
                    <a:pt x="78765" y="44774"/>
                    <a:pt x="78404" y="44825"/>
                  </a:cubicBezTo>
                  <a:cubicBezTo>
                    <a:pt x="78396" y="44826"/>
                    <a:pt x="78387" y="44826"/>
                    <a:pt x="78379" y="44826"/>
                  </a:cubicBezTo>
                  <a:cubicBezTo>
                    <a:pt x="78119" y="44826"/>
                    <a:pt x="77845" y="44521"/>
                    <a:pt x="77643" y="44521"/>
                  </a:cubicBezTo>
                  <a:cubicBezTo>
                    <a:pt x="77590" y="44521"/>
                    <a:pt x="77543" y="44541"/>
                    <a:pt x="77501" y="44593"/>
                  </a:cubicBezTo>
                  <a:cubicBezTo>
                    <a:pt x="77321" y="44954"/>
                    <a:pt x="77218" y="45315"/>
                    <a:pt x="77166" y="45702"/>
                  </a:cubicBezTo>
                  <a:cubicBezTo>
                    <a:pt x="77140" y="46115"/>
                    <a:pt x="77527" y="46321"/>
                    <a:pt x="77553" y="46682"/>
                  </a:cubicBezTo>
                  <a:lnTo>
                    <a:pt x="77347" y="47069"/>
                  </a:lnTo>
                  <a:lnTo>
                    <a:pt x="77372" y="47533"/>
                  </a:lnTo>
                  <a:cubicBezTo>
                    <a:pt x="77368" y="47534"/>
                    <a:pt x="77365" y="47534"/>
                    <a:pt x="77361" y="47534"/>
                  </a:cubicBezTo>
                  <a:cubicBezTo>
                    <a:pt x="77125" y="47534"/>
                    <a:pt x="77450" y="46733"/>
                    <a:pt x="77475" y="46682"/>
                  </a:cubicBezTo>
                  <a:cubicBezTo>
                    <a:pt x="77501" y="46631"/>
                    <a:pt x="77347" y="46631"/>
                    <a:pt x="77269" y="46631"/>
                  </a:cubicBezTo>
                  <a:cubicBezTo>
                    <a:pt x="76882" y="46527"/>
                    <a:pt x="76985" y="46424"/>
                    <a:pt x="76728" y="46244"/>
                  </a:cubicBezTo>
                  <a:cubicBezTo>
                    <a:pt x="76687" y="46214"/>
                    <a:pt x="76649" y="46200"/>
                    <a:pt x="76613" y="46200"/>
                  </a:cubicBezTo>
                  <a:cubicBezTo>
                    <a:pt x="76371" y="46200"/>
                    <a:pt x="76232" y="46795"/>
                    <a:pt x="76366" y="46863"/>
                  </a:cubicBezTo>
                  <a:cubicBezTo>
                    <a:pt x="76378" y="46870"/>
                    <a:pt x="76391" y="46873"/>
                    <a:pt x="76405" y="46873"/>
                  </a:cubicBezTo>
                  <a:cubicBezTo>
                    <a:pt x="76468" y="46873"/>
                    <a:pt x="76551" y="46815"/>
                    <a:pt x="76606" y="46815"/>
                  </a:cubicBezTo>
                  <a:cubicBezTo>
                    <a:pt x="76624" y="46815"/>
                    <a:pt x="76640" y="46821"/>
                    <a:pt x="76650" y="46837"/>
                  </a:cubicBezTo>
                  <a:cubicBezTo>
                    <a:pt x="76702" y="47043"/>
                    <a:pt x="76650" y="47275"/>
                    <a:pt x="76521" y="47430"/>
                  </a:cubicBezTo>
                  <a:cubicBezTo>
                    <a:pt x="76478" y="47473"/>
                    <a:pt x="76417" y="47571"/>
                    <a:pt x="76337" y="47571"/>
                  </a:cubicBezTo>
                  <a:cubicBezTo>
                    <a:pt x="76322" y="47571"/>
                    <a:pt x="76306" y="47567"/>
                    <a:pt x="76289" y="47559"/>
                  </a:cubicBezTo>
                  <a:cubicBezTo>
                    <a:pt x="76238" y="47533"/>
                    <a:pt x="76212" y="47456"/>
                    <a:pt x="76186" y="47404"/>
                  </a:cubicBezTo>
                  <a:cubicBezTo>
                    <a:pt x="76160" y="47378"/>
                    <a:pt x="75541" y="47353"/>
                    <a:pt x="75773" y="46992"/>
                  </a:cubicBezTo>
                  <a:cubicBezTo>
                    <a:pt x="75851" y="46863"/>
                    <a:pt x="76186" y="46992"/>
                    <a:pt x="76109" y="46785"/>
                  </a:cubicBezTo>
                  <a:cubicBezTo>
                    <a:pt x="76031" y="46553"/>
                    <a:pt x="75799" y="46502"/>
                    <a:pt x="75644" y="46218"/>
                  </a:cubicBezTo>
                  <a:cubicBezTo>
                    <a:pt x="75593" y="46115"/>
                    <a:pt x="75644" y="45934"/>
                    <a:pt x="75567" y="45831"/>
                  </a:cubicBezTo>
                  <a:cubicBezTo>
                    <a:pt x="75540" y="45807"/>
                    <a:pt x="75457" y="45796"/>
                    <a:pt x="75334" y="45796"/>
                  </a:cubicBezTo>
                  <a:cubicBezTo>
                    <a:pt x="74529" y="45796"/>
                    <a:pt x="72013" y="46278"/>
                    <a:pt x="72214" y="46837"/>
                  </a:cubicBezTo>
                  <a:cubicBezTo>
                    <a:pt x="72266" y="46940"/>
                    <a:pt x="72498" y="46914"/>
                    <a:pt x="72472" y="47017"/>
                  </a:cubicBezTo>
                  <a:cubicBezTo>
                    <a:pt x="72446" y="47121"/>
                    <a:pt x="71544" y="47817"/>
                    <a:pt x="72188" y="48230"/>
                  </a:cubicBezTo>
                  <a:cubicBezTo>
                    <a:pt x="72240" y="48255"/>
                    <a:pt x="72292" y="48255"/>
                    <a:pt x="72369" y="48255"/>
                  </a:cubicBezTo>
                  <a:cubicBezTo>
                    <a:pt x="72408" y="48242"/>
                    <a:pt x="72446" y="48236"/>
                    <a:pt x="72485" y="48236"/>
                  </a:cubicBezTo>
                  <a:cubicBezTo>
                    <a:pt x="72524" y="48236"/>
                    <a:pt x="72562" y="48242"/>
                    <a:pt x="72601" y="48255"/>
                  </a:cubicBezTo>
                  <a:cubicBezTo>
                    <a:pt x="72704" y="48255"/>
                    <a:pt x="72796" y="48244"/>
                    <a:pt x="72869" y="48244"/>
                  </a:cubicBezTo>
                  <a:cubicBezTo>
                    <a:pt x="72905" y="48244"/>
                    <a:pt x="72936" y="48247"/>
                    <a:pt x="72962" y="48255"/>
                  </a:cubicBezTo>
                  <a:cubicBezTo>
                    <a:pt x="73040" y="48258"/>
                    <a:pt x="73100" y="48259"/>
                    <a:pt x="73145" y="48259"/>
                  </a:cubicBezTo>
                  <a:cubicBezTo>
                    <a:pt x="73199" y="48259"/>
                    <a:pt x="73230" y="48258"/>
                    <a:pt x="73246" y="48258"/>
                  </a:cubicBezTo>
                  <a:cubicBezTo>
                    <a:pt x="73324" y="48258"/>
                    <a:pt x="72979" y="48289"/>
                    <a:pt x="72885" y="48668"/>
                  </a:cubicBezTo>
                  <a:lnTo>
                    <a:pt x="72859" y="48694"/>
                  </a:lnTo>
                  <a:cubicBezTo>
                    <a:pt x="72833" y="48758"/>
                    <a:pt x="72775" y="48778"/>
                    <a:pt x="72711" y="48778"/>
                  </a:cubicBezTo>
                  <a:cubicBezTo>
                    <a:pt x="72646" y="48778"/>
                    <a:pt x="72575" y="48758"/>
                    <a:pt x="72524" y="48745"/>
                  </a:cubicBezTo>
                  <a:cubicBezTo>
                    <a:pt x="72188" y="48668"/>
                    <a:pt x="72395" y="48668"/>
                    <a:pt x="72317" y="48436"/>
                  </a:cubicBezTo>
                  <a:cubicBezTo>
                    <a:pt x="72214" y="48204"/>
                    <a:pt x="71776" y="48359"/>
                    <a:pt x="71621" y="48178"/>
                  </a:cubicBezTo>
                  <a:cubicBezTo>
                    <a:pt x="71544" y="48049"/>
                    <a:pt x="71595" y="47817"/>
                    <a:pt x="71492" y="47688"/>
                  </a:cubicBezTo>
                  <a:cubicBezTo>
                    <a:pt x="71363" y="47585"/>
                    <a:pt x="71208" y="47507"/>
                    <a:pt x="71054" y="47507"/>
                  </a:cubicBezTo>
                  <a:cubicBezTo>
                    <a:pt x="70538" y="47507"/>
                    <a:pt x="70022" y="47997"/>
                    <a:pt x="69506" y="47997"/>
                  </a:cubicBezTo>
                  <a:cubicBezTo>
                    <a:pt x="69346" y="47976"/>
                    <a:pt x="69181" y="47964"/>
                    <a:pt x="69016" y="47964"/>
                  </a:cubicBezTo>
                  <a:cubicBezTo>
                    <a:pt x="68782" y="47964"/>
                    <a:pt x="68546" y="47989"/>
                    <a:pt x="68320" y="48049"/>
                  </a:cubicBezTo>
                  <a:cubicBezTo>
                    <a:pt x="67830" y="48230"/>
                    <a:pt x="66721" y="48720"/>
                    <a:pt x="66437" y="49210"/>
                  </a:cubicBezTo>
                  <a:cubicBezTo>
                    <a:pt x="66334" y="49416"/>
                    <a:pt x="66386" y="49803"/>
                    <a:pt x="66231" y="50009"/>
                  </a:cubicBezTo>
                  <a:lnTo>
                    <a:pt x="66231" y="50112"/>
                  </a:lnTo>
                  <a:cubicBezTo>
                    <a:pt x="66386" y="50422"/>
                    <a:pt x="66076" y="51067"/>
                    <a:pt x="66231" y="51273"/>
                  </a:cubicBezTo>
                  <a:cubicBezTo>
                    <a:pt x="66292" y="51365"/>
                    <a:pt x="66391" y="51393"/>
                    <a:pt x="66505" y="51393"/>
                  </a:cubicBezTo>
                  <a:cubicBezTo>
                    <a:pt x="66680" y="51393"/>
                    <a:pt x="66892" y="51327"/>
                    <a:pt x="67063" y="51327"/>
                  </a:cubicBezTo>
                  <a:cubicBezTo>
                    <a:pt x="67153" y="51327"/>
                    <a:pt x="67232" y="51346"/>
                    <a:pt x="67288" y="51402"/>
                  </a:cubicBezTo>
                  <a:cubicBezTo>
                    <a:pt x="67546" y="51608"/>
                    <a:pt x="66876" y="52047"/>
                    <a:pt x="67133" y="52433"/>
                  </a:cubicBezTo>
                  <a:cubicBezTo>
                    <a:pt x="67323" y="52718"/>
                    <a:pt x="67457" y="52787"/>
                    <a:pt x="67571" y="52787"/>
                  </a:cubicBezTo>
                  <a:cubicBezTo>
                    <a:pt x="67680" y="52787"/>
                    <a:pt x="67772" y="52725"/>
                    <a:pt x="67878" y="52725"/>
                  </a:cubicBezTo>
                  <a:cubicBezTo>
                    <a:pt x="67934" y="52725"/>
                    <a:pt x="67994" y="52742"/>
                    <a:pt x="68062" y="52795"/>
                  </a:cubicBezTo>
                  <a:cubicBezTo>
                    <a:pt x="68604" y="53233"/>
                    <a:pt x="67030" y="54909"/>
                    <a:pt x="66747" y="54909"/>
                  </a:cubicBezTo>
                  <a:cubicBezTo>
                    <a:pt x="66360" y="54909"/>
                    <a:pt x="65767" y="54600"/>
                    <a:pt x="65405" y="54471"/>
                  </a:cubicBezTo>
                  <a:lnTo>
                    <a:pt x="64890" y="54290"/>
                  </a:lnTo>
                  <a:cubicBezTo>
                    <a:pt x="64864" y="54213"/>
                    <a:pt x="65328" y="53981"/>
                    <a:pt x="65277" y="53697"/>
                  </a:cubicBezTo>
                  <a:cubicBezTo>
                    <a:pt x="65277" y="53517"/>
                    <a:pt x="64915" y="52717"/>
                    <a:pt x="65122" y="52614"/>
                  </a:cubicBezTo>
                  <a:cubicBezTo>
                    <a:pt x="65188" y="52574"/>
                    <a:pt x="65265" y="52565"/>
                    <a:pt x="65348" y="52565"/>
                  </a:cubicBezTo>
                  <a:cubicBezTo>
                    <a:pt x="65420" y="52565"/>
                    <a:pt x="65496" y="52572"/>
                    <a:pt x="65571" y="52572"/>
                  </a:cubicBezTo>
                  <a:cubicBezTo>
                    <a:pt x="65747" y="52572"/>
                    <a:pt x="65917" y="52534"/>
                    <a:pt x="66024" y="52279"/>
                  </a:cubicBezTo>
                  <a:cubicBezTo>
                    <a:pt x="66050" y="52227"/>
                    <a:pt x="65999" y="52176"/>
                    <a:pt x="65999" y="52150"/>
                  </a:cubicBezTo>
                  <a:cubicBezTo>
                    <a:pt x="65966" y="52018"/>
                    <a:pt x="65920" y="51997"/>
                    <a:pt x="65862" y="51997"/>
                  </a:cubicBezTo>
                  <a:cubicBezTo>
                    <a:pt x="65833" y="51997"/>
                    <a:pt x="65802" y="52002"/>
                    <a:pt x="65768" y="52002"/>
                  </a:cubicBezTo>
                  <a:cubicBezTo>
                    <a:pt x="65652" y="52002"/>
                    <a:pt x="65504" y="51943"/>
                    <a:pt x="65328" y="51428"/>
                  </a:cubicBezTo>
                  <a:lnTo>
                    <a:pt x="65070" y="50938"/>
                  </a:lnTo>
                  <a:lnTo>
                    <a:pt x="64477" y="51144"/>
                  </a:lnTo>
                  <a:cubicBezTo>
                    <a:pt x="64453" y="51147"/>
                    <a:pt x="64431" y="51148"/>
                    <a:pt x="64411" y="51148"/>
                  </a:cubicBezTo>
                  <a:cubicBezTo>
                    <a:pt x="64086" y="51148"/>
                    <a:pt x="64355" y="50782"/>
                    <a:pt x="63950" y="50782"/>
                  </a:cubicBezTo>
                  <a:cubicBezTo>
                    <a:pt x="63937" y="50782"/>
                    <a:pt x="63924" y="50782"/>
                    <a:pt x="63910" y="50783"/>
                  </a:cubicBezTo>
                  <a:cubicBezTo>
                    <a:pt x="63884" y="50783"/>
                    <a:pt x="63729" y="51711"/>
                    <a:pt x="63703" y="51814"/>
                  </a:cubicBezTo>
                  <a:cubicBezTo>
                    <a:pt x="63445" y="53027"/>
                    <a:pt x="63523" y="54032"/>
                    <a:pt x="62930" y="55141"/>
                  </a:cubicBezTo>
                  <a:cubicBezTo>
                    <a:pt x="62646" y="55657"/>
                    <a:pt x="62311" y="56122"/>
                    <a:pt x="61924" y="56560"/>
                  </a:cubicBezTo>
                  <a:cubicBezTo>
                    <a:pt x="61821" y="56663"/>
                    <a:pt x="61485" y="56586"/>
                    <a:pt x="61434" y="56663"/>
                  </a:cubicBezTo>
                  <a:cubicBezTo>
                    <a:pt x="61331" y="56844"/>
                    <a:pt x="61743" y="57385"/>
                    <a:pt x="61717" y="57540"/>
                  </a:cubicBezTo>
                  <a:cubicBezTo>
                    <a:pt x="61705" y="57576"/>
                    <a:pt x="61685" y="57590"/>
                    <a:pt x="61659" y="57590"/>
                  </a:cubicBezTo>
                  <a:cubicBezTo>
                    <a:pt x="61579" y="57590"/>
                    <a:pt x="61447" y="57461"/>
                    <a:pt x="61350" y="57461"/>
                  </a:cubicBezTo>
                  <a:cubicBezTo>
                    <a:pt x="61343" y="57461"/>
                    <a:pt x="61337" y="57461"/>
                    <a:pt x="61331" y="57463"/>
                  </a:cubicBezTo>
                  <a:cubicBezTo>
                    <a:pt x="60918" y="57721"/>
                    <a:pt x="60557" y="58082"/>
                    <a:pt x="60247" y="58468"/>
                  </a:cubicBezTo>
                  <a:cubicBezTo>
                    <a:pt x="60247" y="58520"/>
                    <a:pt x="60299" y="58546"/>
                    <a:pt x="60376" y="58546"/>
                  </a:cubicBezTo>
                  <a:cubicBezTo>
                    <a:pt x="60531" y="58546"/>
                    <a:pt x="60557" y="58365"/>
                    <a:pt x="60737" y="58340"/>
                  </a:cubicBezTo>
                  <a:cubicBezTo>
                    <a:pt x="61033" y="58340"/>
                    <a:pt x="60976" y="58833"/>
                    <a:pt x="61306" y="58833"/>
                  </a:cubicBezTo>
                  <a:cubicBezTo>
                    <a:pt x="61322" y="58833"/>
                    <a:pt x="61339" y="58832"/>
                    <a:pt x="61356" y="58830"/>
                  </a:cubicBezTo>
                  <a:cubicBezTo>
                    <a:pt x="61643" y="58796"/>
                    <a:pt x="61742" y="58707"/>
                    <a:pt x="61884" y="58707"/>
                  </a:cubicBezTo>
                  <a:cubicBezTo>
                    <a:pt x="61960" y="58707"/>
                    <a:pt x="62047" y="58732"/>
                    <a:pt x="62182" y="58804"/>
                  </a:cubicBezTo>
                  <a:cubicBezTo>
                    <a:pt x="62233" y="58855"/>
                    <a:pt x="62285" y="58959"/>
                    <a:pt x="62233" y="59010"/>
                  </a:cubicBezTo>
                  <a:cubicBezTo>
                    <a:pt x="62230" y="59013"/>
                    <a:pt x="62226" y="59014"/>
                    <a:pt x="62219" y="59014"/>
                  </a:cubicBezTo>
                  <a:cubicBezTo>
                    <a:pt x="62140" y="59014"/>
                    <a:pt x="61804" y="58838"/>
                    <a:pt x="61598" y="58838"/>
                  </a:cubicBezTo>
                  <a:cubicBezTo>
                    <a:pt x="61496" y="58838"/>
                    <a:pt x="61426" y="58881"/>
                    <a:pt x="61434" y="59010"/>
                  </a:cubicBezTo>
                  <a:cubicBezTo>
                    <a:pt x="61434" y="59345"/>
                    <a:pt x="62852" y="59423"/>
                    <a:pt x="62517" y="59784"/>
                  </a:cubicBezTo>
                  <a:cubicBezTo>
                    <a:pt x="62474" y="59827"/>
                    <a:pt x="62406" y="59845"/>
                    <a:pt x="62321" y="59845"/>
                  </a:cubicBezTo>
                  <a:cubicBezTo>
                    <a:pt x="61897" y="59845"/>
                    <a:pt x="61068" y="59376"/>
                    <a:pt x="61047" y="59139"/>
                  </a:cubicBezTo>
                  <a:cubicBezTo>
                    <a:pt x="61047" y="59062"/>
                    <a:pt x="60995" y="58984"/>
                    <a:pt x="60918" y="58933"/>
                  </a:cubicBezTo>
                  <a:cubicBezTo>
                    <a:pt x="60860" y="58888"/>
                    <a:pt x="60736" y="58867"/>
                    <a:pt x="60582" y="58867"/>
                  </a:cubicBezTo>
                  <a:cubicBezTo>
                    <a:pt x="60112" y="58867"/>
                    <a:pt x="59358" y="59061"/>
                    <a:pt x="59319" y="59371"/>
                  </a:cubicBezTo>
                  <a:cubicBezTo>
                    <a:pt x="59276" y="59698"/>
                    <a:pt x="59507" y="59766"/>
                    <a:pt x="59754" y="59766"/>
                  </a:cubicBezTo>
                  <a:cubicBezTo>
                    <a:pt x="59932" y="59766"/>
                    <a:pt x="60119" y="59730"/>
                    <a:pt x="60215" y="59730"/>
                  </a:cubicBezTo>
                  <a:cubicBezTo>
                    <a:pt x="60227" y="59730"/>
                    <a:pt x="60238" y="59731"/>
                    <a:pt x="60247" y="59732"/>
                  </a:cubicBezTo>
                  <a:cubicBezTo>
                    <a:pt x="60376" y="59732"/>
                    <a:pt x="60531" y="60093"/>
                    <a:pt x="60712" y="60119"/>
                  </a:cubicBezTo>
                  <a:cubicBezTo>
                    <a:pt x="60781" y="60136"/>
                    <a:pt x="60835" y="60143"/>
                    <a:pt x="60878" y="60143"/>
                  </a:cubicBezTo>
                  <a:cubicBezTo>
                    <a:pt x="61103" y="60143"/>
                    <a:pt x="61006" y="59940"/>
                    <a:pt x="61202" y="59810"/>
                  </a:cubicBezTo>
                  <a:cubicBezTo>
                    <a:pt x="61229" y="59792"/>
                    <a:pt x="61261" y="59785"/>
                    <a:pt x="61294" y="59785"/>
                  </a:cubicBezTo>
                  <a:cubicBezTo>
                    <a:pt x="61509" y="59785"/>
                    <a:pt x="61823" y="60093"/>
                    <a:pt x="62001" y="60093"/>
                  </a:cubicBezTo>
                  <a:cubicBezTo>
                    <a:pt x="62078" y="60093"/>
                    <a:pt x="62130" y="60068"/>
                    <a:pt x="62207" y="60042"/>
                  </a:cubicBezTo>
                  <a:cubicBezTo>
                    <a:pt x="62249" y="60021"/>
                    <a:pt x="62308" y="59983"/>
                    <a:pt x="62356" y="59983"/>
                  </a:cubicBezTo>
                  <a:cubicBezTo>
                    <a:pt x="62367" y="59983"/>
                    <a:pt x="62378" y="59985"/>
                    <a:pt x="62388" y="59990"/>
                  </a:cubicBezTo>
                  <a:cubicBezTo>
                    <a:pt x="62440" y="60016"/>
                    <a:pt x="62440" y="60145"/>
                    <a:pt x="62465" y="60274"/>
                  </a:cubicBezTo>
                  <a:cubicBezTo>
                    <a:pt x="62465" y="60377"/>
                    <a:pt x="62491" y="60506"/>
                    <a:pt x="62517" y="60609"/>
                  </a:cubicBezTo>
                  <a:cubicBezTo>
                    <a:pt x="62537" y="60642"/>
                    <a:pt x="62555" y="60671"/>
                    <a:pt x="62571" y="60697"/>
                  </a:cubicBezTo>
                  <a:lnTo>
                    <a:pt x="62571" y="60697"/>
                  </a:lnTo>
                  <a:cubicBezTo>
                    <a:pt x="62482" y="60563"/>
                    <a:pt x="62359" y="60389"/>
                    <a:pt x="62285" y="60325"/>
                  </a:cubicBezTo>
                  <a:lnTo>
                    <a:pt x="62259" y="60300"/>
                  </a:lnTo>
                  <a:cubicBezTo>
                    <a:pt x="62232" y="60286"/>
                    <a:pt x="62207" y="60281"/>
                    <a:pt x="62183" y="60281"/>
                  </a:cubicBezTo>
                  <a:cubicBezTo>
                    <a:pt x="62073" y="60281"/>
                    <a:pt x="61989" y="60395"/>
                    <a:pt x="61874" y="60395"/>
                  </a:cubicBezTo>
                  <a:cubicBezTo>
                    <a:pt x="61821" y="60395"/>
                    <a:pt x="61762" y="60370"/>
                    <a:pt x="61692" y="60300"/>
                  </a:cubicBezTo>
                  <a:cubicBezTo>
                    <a:pt x="61570" y="60192"/>
                    <a:pt x="61498" y="60151"/>
                    <a:pt x="61449" y="60151"/>
                  </a:cubicBezTo>
                  <a:cubicBezTo>
                    <a:pt x="61309" y="60151"/>
                    <a:pt x="61350" y="60475"/>
                    <a:pt x="60969" y="60532"/>
                  </a:cubicBezTo>
                  <a:cubicBezTo>
                    <a:pt x="60947" y="60534"/>
                    <a:pt x="60925" y="60535"/>
                    <a:pt x="60903" y="60535"/>
                  </a:cubicBezTo>
                  <a:cubicBezTo>
                    <a:pt x="60428" y="60535"/>
                    <a:pt x="60173" y="60039"/>
                    <a:pt x="59763" y="60039"/>
                  </a:cubicBezTo>
                  <a:cubicBezTo>
                    <a:pt x="59744" y="60039"/>
                    <a:pt x="59725" y="60040"/>
                    <a:pt x="59706" y="60042"/>
                  </a:cubicBezTo>
                  <a:cubicBezTo>
                    <a:pt x="59474" y="60068"/>
                    <a:pt x="59267" y="60145"/>
                    <a:pt x="59061" y="60222"/>
                  </a:cubicBezTo>
                  <a:cubicBezTo>
                    <a:pt x="58029" y="60609"/>
                    <a:pt x="56869" y="61589"/>
                    <a:pt x="56043" y="62053"/>
                  </a:cubicBezTo>
                  <a:lnTo>
                    <a:pt x="55992" y="62079"/>
                  </a:lnTo>
                  <a:cubicBezTo>
                    <a:pt x="55089" y="62543"/>
                    <a:pt x="53774" y="62208"/>
                    <a:pt x="52949" y="62853"/>
                  </a:cubicBezTo>
                  <a:cubicBezTo>
                    <a:pt x="52046" y="63549"/>
                    <a:pt x="52459" y="64787"/>
                    <a:pt x="52278" y="65845"/>
                  </a:cubicBezTo>
                  <a:cubicBezTo>
                    <a:pt x="52226" y="66154"/>
                    <a:pt x="52175" y="66051"/>
                    <a:pt x="52355" y="66206"/>
                  </a:cubicBezTo>
                  <a:cubicBezTo>
                    <a:pt x="52407" y="66232"/>
                    <a:pt x="52536" y="66257"/>
                    <a:pt x="52484" y="66309"/>
                  </a:cubicBezTo>
                  <a:cubicBezTo>
                    <a:pt x="52355" y="66412"/>
                    <a:pt x="52020" y="66386"/>
                    <a:pt x="52175" y="66799"/>
                  </a:cubicBezTo>
                  <a:cubicBezTo>
                    <a:pt x="52252" y="67031"/>
                    <a:pt x="52587" y="67263"/>
                    <a:pt x="52665" y="67392"/>
                  </a:cubicBezTo>
                  <a:cubicBezTo>
                    <a:pt x="52670" y="67400"/>
                    <a:pt x="52670" y="67403"/>
                    <a:pt x="52665" y="67403"/>
                  </a:cubicBezTo>
                  <a:cubicBezTo>
                    <a:pt x="52632" y="67403"/>
                    <a:pt x="52380" y="67238"/>
                    <a:pt x="52214" y="67238"/>
                  </a:cubicBezTo>
                  <a:cubicBezTo>
                    <a:pt x="52165" y="67238"/>
                    <a:pt x="52124" y="67252"/>
                    <a:pt x="52097" y="67289"/>
                  </a:cubicBezTo>
                  <a:cubicBezTo>
                    <a:pt x="50215" y="69636"/>
                    <a:pt x="49260" y="68682"/>
                    <a:pt x="47042" y="70074"/>
                  </a:cubicBezTo>
                  <a:cubicBezTo>
                    <a:pt x="46124" y="70648"/>
                    <a:pt x="46575" y="71671"/>
                    <a:pt x="47394" y="71671"/>
                  </a:cubicBezTo>
                  <a:cubicBezTo>
                    <a:pt x="47496" y="71671"/>
                    <a:pt x="47602" y="71656"/>
                    <a:pt x="47713" y="71622"/>
                  </a:cubicBezTo>
                  <a:cubicBezTo>
                    <a:pt x="47775" y="71601"/>
                    <a:pt x="47838" y="71530"/>
                    <a:pt x="47886" y="71530"/>
                  </a:cubicBezTo>
                  <a:cubicBezTo>
                    <a:pt x="47898" y="71530"/>
                    <a:pt x="47909" y="71534"/>
                    <a:pt x="47919" y="71544"/>
                  </a:cubicBezTo>
                  <a:cubicBezTo>
                    <a:pt x="47997" y="71648"/>
                    <a:pt x="47042" y="71751"/>
                    <a:pt x="46991" y="71751"/>
                  </a:cubicBezTo>
                  <a:cubicBezTo>
                    <a:pt x="46475" y="71880"/>
                    <a:pt x="46140" y="72421"/>
                    <a:pt x="45547" y="72550"/>
                  </a:cubicBezTo>
                  <a:cubicBezTo>
                    <a:pt x="45514" y="72558"/>
                    <a:pt x="45474" y="72561"/>
                    <a:pt x="45428" y="72561"/>
                  </a:cubicBezTo>
                  <a:cubicBezTo>
                    <a:pt x="44826" y="72561"/>
                    <a:pt x="43180" y="71970"/>
                    <a:pt x="42581" y="71802"/>
                  </a:cubicBezTo>
                  <a:cubicBezTo>
                    <a:pt x="42523" y="71789"/>
                    <a:pt x="42464" y="71782"/>
                    <a:pt x="42407" y="71782"/>
                  </a:cubicBezTo>
                  <a:cubicBezTo>
                    <a:pt x="42134" y="71782"/>
                    <a:pt x="41879" y="71929"/>
                    <a:pt x="41730" y="72163"/>
                  </a:cubicBezTo>
                  <a:cubicBezTo>
                    <a:pt x="41497" y="71751"/>
                    <a:pt x="41291" y="71312"/>
                    <a:pt x="41136" y="70848"/>
                  </a:cubicBezTo>
                  <a:cubicBezTo>
                    <a:pt x="41085" y="70616"/>
                    <a:pt x="41420" y="70564"/>
                    <a:pt x="41394" y="70203"/>
                  </a:cubicBezTo>
                  <a:cubicBezTo>
                    <a:pt x="41394" y="70126"/>
                    <a:pt x="41420" y="70023"/>
                    <a:pt x="41369" y="69945"/>
                  </a:cubicBezTo>
                  <a:cubicBezTo>
                    <a:pt x="41321" y="69905"/>
                    <a:pt x="41249" y="69889"/>
                    <a:pt x="41160" y="69889"/>
                  </a:cubicBezTo>
                  <a:cubicBezTo>
                    <a:pt x="40850" y="69889"/>
                    <a:pt x="40323" y="70079"/>
                    <a:pt x="39796" y="70079"/>
                  </a:cubicBezTo>
                  <a:cubicBezTo>
                    <a:pt x="39415" y="70079"/>
                    <a:pt x="39035" y="69979"/>
                    <a:pt x="38738" y="69636"/>
                  </a:cubicBezTo>
                  <a:cubicBezTo>
                    <a:pt x="38734" y="69629"/>
                    <a:pt x="38731" y="69626"/>
                    <a:pt x="38727" y="69626"/>
                  </a:cubicBezTo>
                  <a:cubicBezTo>
                    <a:pt x="38705" y="69626"/>
                    <a:pt x="38686" y="69746"/>
                    <a:pt x="38686" y="69791"/>
                  </a:cubicBezTo>
                  <a:cubicBezTo>
                    <a:pt x="38764" y="70074"/>
                    <a:pt x="39176" y="70203"/>
                    <a:pt x="39073" y="70539"/>
                  </a:cubicBezTo>
                  <a:cubicBezTo>
                    <a:pt x="39047" y="70668"/>
                    <a:pt x="38867" y="70719"/>
                    <a:pt x="38867" y="70822"/>
                  </a:cubicBezTo>
                  <a:cubicBezTo>
                    <a:pt x="38867" y="71158"/>
                    <a:pt x="39202" y="71957"/>
                    <a:pt x="39460" y="72060"/>
                  </a:cubicBezTo>
                  <a:cubicBezTo>
                    <a:pt x="39615" y="72112"/>
                    <a:pt x="39537" y="72396"/>
                    <a:pt x="39744" y="72757"/>
                  </a:cubicBezTo>
                  <a:cubicBezTo>
                    <a:pt x="39744" y="72782"/>
                    <a:pt x="39976" y="73272"/>
                    <a:pt x="39976" y="73272"/>
                  </a:cubicBezTo>
                  <a:cubicBezTo>
                    <a:pt x="39950" y="73350"/>
                    <a:pt x="39795" y="73376"/>
                    <a:pt x="39770" y="73453"/>
                  </a:cubicBezTo>
                  <a:cubicBezTo>
                    <a:pt x="39746" y="73545"/>
                    <a:pt x="39785" y="73988"/>
                    <a:pt x="39905" y="73988"/>
                  </a:cubicBezTo>
                  <a:cubicBezTo>
                    <a:pt x="39919" y="73988"/>
                    <a:pt x="39934" y="73982"/>
                    <a:pt x="39950" y="73969"/>
                  </a:cubicBezTo>
                  <a:cubicBezTo>
                    <a:pt x="39973" y="73934"/>
                    <a:pt x="39997" y="73920"/>
                    <a:pt x="40010" y="73920"/>
                  </a:cubicBezTo>
                  <a:cubicBezTo>
                    <a:pt x="40027" y="73920"/>
                    <a:pt x="40030" y="73940"/>
                    <a:pt x="40002" y="73969"/>
                  </a:cubicBezTo>
                  <a:cubicBezTo>
                    <a:pt x="39950" y="73995"/>
                    <a:pt x="39770" y="75026"/>
                    <a:pt x="39770" y="75052"/>
                  </a:cubicBezTo>
                  <a:cubicBezTo>
                    <a:pt x="39821" y="75361"/>
                    <a:pt x="39950" y="75671"/>
                    <a:pt x="40105" y="75955"/>
                  </a:cubicBezTo>
                  <a:cubicBezTo>
                    <a:pt x="40156" y="75980"/>
                    <a:pt x="40827" y="76109"/>
                    <a:pt x="40698" y="76264"/>
                  </a:cubicBezTo>
                  <a:cubicBezTo>
                    <a:pt x="40675" y="76293"/>
                    <a:pt x="40648" y="76304"/>
                    <a:pt x="40619" y="76304"/>
                  </a:cubicBezTo>
                  <a:cubicBezTo>
                    <a:pt x="40529" y="76304"/>
                    <a:pt x="40415" y="76205"/>
                    <a:pt x="40308" y="76205"/>
                  </a:cubicBezTo>
                  <a:cubicBezTo>
                    <a:pt x="40292" y="76205"/>
                    <a:pt x="40275" y="76207"/>
                    <a:pt x="40260" y="76213"/>
                  </a:cubicBezTo>
                  <a:cubicBezTo>
                    <a:pt x="39873" y="76342"/>
                    <a:pt x="39460" y="76393"/>
                    <a:pt x="39047" y="76393"/>
                  </a:cubicBezTo>
                  <a:cubicBezTo>
                    <a:pt x="38620" y="76329"/>
                    <a:pt x="38777" y="75680"/>
                    <a:pt x="38579" y="75680"/>
                  </a:cubicBezTo>
                  <a:cubicBezTo>
                    <a:pt x="38538" y="75680"/>
                    <a:pt x="38482" y="75708"/>
                    <a:pt x="38403" y="75774"/>
                  </a:cubicBezTo>
                  <a:cubicBezTo>
                    <a:pt x="38377" y="75774"/>
                    <a:pt x="38428" y="75851"/>
                    <a:pt x="38403" y="75877"/>
                  </a:cubicBezTo>
                  <a:cubicBezTo>
                    <a:pt x="38385" y="75877"/>
                    <a:pt x="38334" y="75854"/>
                    <a:pt x="38286" y="75854"/>
                  </a:cubicBezTo>
                  <a:cubicBezTo>
                    <a:pt x="38262" y="75854"/>
                    <a:pt x="38239" y="75860"/>
                    <a:pt x="38222" y="75877"/>
                  </a:cubicBezTo>
                  <a:cubicBezTo>
                    <a:pt x="37689" y="76030"/>
                    <a:pt x="38607" y="76858"/>
                    <a:pt x="38190" y="76858"/>
                  </a:cubicBezTo>
                  <a:cubicBezTo>
                    <a:pt x="38184" y="76858"/>
                    <a:pt x="38177" y="76858"/>
                    <a:pt x="38170" y="76857"/>
                  </a:cubicBezTo>
                  <a:cubicBezTo>
                    <a:pt x="38119" y="76857"/>
                    <a:pt x="38248" y="76806"/>
                    <a:pt x="38248" y="76754"/>
                  </a:cubicBezTo>
                  <a:cubicBezTo>
                    <a:pt x="38170" y="76522"/>
                    <a:pt x="38067" y="76264"/>
                    <a:pt x="37938" y="76058"/>
                  </a:cubicBezTo>
                  <a:cubicBezTo>
                    <a:pt x="37901" y="76025"/>
                    <a:pt x="37866" y="76011"/>
                    <a:pt x="37831" y="76011"/>
                  </a:cubicBezTo>
                  <a:cubicBezTo>
                    <a:pt x="37678" y="76011"/>
                    <a:pt x="37542" y="76292"/>
                    <a:pt x="37268" y="76419"/>
                  </a:cubicBezTo>
                  <a:cubicBezTo>
                    <a:pt x="37261" y="76422"/>
                    <a:pt x="37255" y="76423"/>
                    <a:pt x="37250" y="76423"/>
                  </a:cubicBezTo>
                  <a:cubicBezTo>
                    <a:pt x="37154" y="76423"/>
                    <a:pt x="37287" y="76006"/>
                    <a:pt x="37165" y="76006"/>
                  </a:cubicBezTo>
                  <a:lnTo>
                    <a:pt x="36829" y="76187"/>
                  </a:lnTo>
                  <a:cubicBezTo>
                    <a:pt x="36804" y="76187"/>
                    <a:pt x="37319" y="75723"/>
                    <a:pt x="36933" y="75697"/>
                  </a:cubicBezTo>
                  <a:cubicBezTo>
                    <a:pt x="36855" y="75697"/>
                    <a:pt x="36907" y="75851"/>
                    <a:pt x="36855" y="75877"/>
                  </a:cubicBezTo>
                  <a:cubicBezTo>
                    <a:pt x="36764" y="75976"/>
                    <a:pt x="36691" y="76008"/>
                    <a:pt x="36628" y="76008"/>
                  </a:cubicBezTo>
                  <a:cubicBezTo>
                    <a:pt x="36517" y="76008"/>
                    <a:pt x="36440" y="75909"/>
                    <a:pt x="36355" y="75909"/>
                  </a:cubicBezTo>
                  <a:cubicBezTo>
                    <a:pt x="36326" y="75909"/>
                    <a:pt x="36295" y="75921"/>
                    <a:pt x="36262" y="75955"/>
                  </a:cubicBezTo>
                  <a:cubicBezTo>
                    <a:pt x="36210" y="76006"/>
                    <a:pt x="36339" y="76084"/>
                    <a:pt x="36314" y="76161"/>
                  </a:cubicBezTo>
                  <a:cubicBezTo>
                    <a:pt x="36262" y="76213"/>
                    <a:pt x="35566" y="76548"/>
                    <a:pt x="35488" y="76599"/>
                  </a:cubicBezTo>
                  <a:cubicBezTo>
                    <a:pt x="35411" y="76651"/>
                    <a:pt x="35488" y="76806"/>
                    <a:pt x="35411" y="76806"/>
                  </a:cubicBezTo>
                  <a:cubicBezTo>
                    <a:pt x="35334" y="76806"/>
                    <a:pt x="34637" y="75465"/>
                    <a:pt x="34457" y="75155"/>
                  </a:cubicBezTo>
                  <a:cubicBezTo>
                    <a:pt x="34360" y="74975"/>
                    <a:pt x="34258" y="74889"/>
                    <a:pt x="34156" y="74889"/>
                  </a:cubicBezTo>
                  <a:cubicBezTo>
                    <a:pt x="34039" y="74889"/>
                    <a:pt x="33922" y="75000"/>
                    <a:pt x="33812" y="75207"/>
                  </a:cubicBezTo>
                  <a:cubicBezTo>
                    <a:pt x="33809" y="75209"/>
                    <a:pt x="33808" y="75210"/>
                    <a:pt x="33807" y="75210"/>
                  </a:cubicBezTo>
                  <a:cubicBezTo>
                    <a:pt x="33790" y="75210"/>
                    <a:pt x="34065" y="74756"/>
                    <a:pt x="33967" y="74510"/>
                  </a:cubicBezTo>
                  <a:cubicBezTo>
                    <a:pt x="33967" y="74502"/>
                    <a:pt x="33964" y="74499"/>
                    <a:pt x="33959" y="74499"/>
                  </a:cubicBezTo>
                  <a:cubicBezTo>
                    <a:pt x="33949" y="74499"/>
                    <a:pt x="33932" y="74510"/>
                    <a:pt x="33915" y="74510"/>
                  </a:cubicBezTo>
                  <a:cubicBezTo>
                    <a:pt x="33709" y="74536"/>
                    <a:pt x="33580" y="74562"/>
                    <a:pt x="33502" y="74742"/>
                  </a:cubicBezTo>
                  <a:cubicBezTo>
                    <a:pt x="33481" y="74786"/>
                    <a:pt x="33441" y="74883"/>
                    <a:pt x="33429" y="74883"/>
                  </a:cubicBezTo>
                  <a:cubicBezTo>
                    <a:pt x="33426" y="74883"/>
                    <a:pt x="33425" y="74880"/>
                    <a:pt x="33425" y="74871"/>
                  </a:cubicBezTo>
                  <a:cubicBezTo>
                    <a:pt x="33442" y="74602"/>
                    <a:pt x="33416" y="74514"/>
                    <a:pt x="33351" y="74514"/>
                  </a:cubicBezTo>
                  <a:cubicBezTo>
                    <a:pt x="33230" y="74514"/>
                    <a:pt x="32976" y="74822"/>
                    <a:pt x="32627" y="74822"/>
                  </a:cubicBezTo>
                  <a:cubicBezTo>
                    <a:pt x="32610" y="74822"/>
                    <a:pt x="32592" y="74821"/>
                    <a:pt x="32574" y="74820"/>
                  </a:cubicBezTo>
                  <a:cubicBezTo>
                    <a:pt x="32432" y="74820"/>
                    <a:pt x="32545" y="74503"/>
                    <a:pt x="32388" y="74503"/>
                  </a:cubicBezTo>
                  <a:cubicBezTo>
                    <a:pt x="32345" y="74503"/>
                    <a:pt x="32282" y="74527"/>
                    <a:pt x="32187" y="74588"/>
                  </a:cubicBezTo>
                  <a:cubicBezTo>
                    <a:pt x="31878" y="74794"/>
                    <a:pt x="32161" y="75336"/>
                    <a:pt x="31929" y="75465"/>
                  </a:cubicBezTo>
                  <a:cubicBezTo>
                    <a:pt x="31905" y="75483"/>
                    <a:pt x="31878" y="75490"/>
                    <a:pt x="31848" y="75490"/>
                  </a:cubicBezTo>
                  <a:cubicBezTo>
                    <a:pt x="31634" y="75490"/>
                    <a:pt x="31287" y="75097"/>
                    <a:pt x="31093" y="75097"/>
                  </a:cubicBezTo>
                  <a:cubicBezTo>
                    <a:pt x="31079" y="75097"/>
                    <a:pt x="31065" y="75099"/>
                    <a:pt x="31052" y="75104"/>
                  </a:cubicBezTo>
                  <a:cubicBezTo>
                    <a:pt x="30898" y="75155"/>
                    <a:pt x="30820" y="75387"/>
                    <a:pt x="30846" y="75542"/>
                  </a:cubicBezTo>
                  <a:cubicBezTo>
                    <a:pt x="30846" y="75594"/>
                    <a:pt x="30923" y="75671"/>
                    <a:pt x="30872" y="75697"/>
                  </a:cubicBezTo>
                  <a:cubicBezTo>
                    <a:pt x="30864" y="75698"/>
                    <a:pt x="30857" y="75698"/>
                    <a:pt x="30850" y="75698"/>
                  </a:cubicBezTo>
                  <a:cubicBezTo>
                    <a:pt x="30610" y="75698"/>
                    <a:pt x="30477" y="75095"/>
                    <a:pt x="30297" y="75095"/>
                  </a:cubicBezTo>
                  <a:cubicBezTo>
                    <a:pt x="30238" y="75095"/>
                    <a:pt x="30173" y="75160"/>
                    <a:pt x="30098" y="75336"/>
                  </a:cubicBezTo>
                  <a:cubicBezTo>
                    <a:pt x="30094" y="75343"/>
                    <a:pt x="30090" y="75346"/>
                    <a:pt x="30084" y="75346"/>
                  </a:cubicBezTo>
                  <a:cubicBezTo>
                    <a:pt x="30050" y="75346"/>
                    <a:pt x="29984" y="75229"/>
                    <a:pt x="29917" y="75207"/>
                  </a:cubicBezTo>
                  <a:cubicBezTo>
                    <a:pt x="29895" y="75202"/>
                    <a:pt x="29874" y="75200"/>
                    <a:pt x="29853" y="75200"/>
                  </a:cubicBezTo>
                  <a:cubicBezTo>
                    <a:pt x="29587" y="75200"/>
                    <a:pt x="29467" y="75576"/>
                    <a:pt x="29224" y="75576"/>
                  </a:cubicBezTo>
                  <a:cubicBezTo>
                    <a:pt x="29184" y="75576"/>
                    <a:pt x="29140" y="75566"/>
                    <a:pt x="29092" y="75542"/>
                  </a:cubicBezTo>
                  <a:cubicBezTo>
                    <a:pt x="28886" y="75439"/>
                    <a:pt x="29350" y="75258"/>
                    <a:pt x="28989" y="75232"/>
                  </a:cubicBezTo>
                  <a:cubicBezTo>
                    <a:pt x="28982" y="75231"/>
                    <a:pt x="28974" y="75231"/>
                    <a:pt x="28967" y="75231"/>
                  </a:cubicBezTo>
                  <a:cubicBezTo>
                    <a:pt x="28820" y="75231"/>
                    <a:pt x="28677" y="75466"/>
                    <a:pt x="28628" y="75490"/>
                  </a:cubicBezTo>
                  <a:cubicBezTo>
                    <a:pt x="28624" y="75492"/>
                    <a:pt x="28617" y="75493"/>
                    <a:pt x="28607" y="75493"/>
                  </a:cubicBezTo>
                  <a:cubicBezTo>
                    <a:pt x="28542" y="75493"/>
                    <a:pt x="28365" y="75453"/>
                    <a:pt x="28225" y="75453"/>
                  </a:cubicBezTo>
                  <a:cubicBezTo>
                    <a:pt x="28125" y="75453"/>
                    <a:pt x="28045" y="75473"/>
                    <a:pt x="28035" y="75542"/>
                  </a:cubicBezTo>
                  <a:cubicBezTo>
                    <a:pt x="28009" y="75877"/>
                    <a:pt x="27184" y="75619"/>
                    <a:pt x="27055" y="76960"/>
                  </a:cubicBezTo>
                  <a:cubicBezTo>
                    <a:pt x="27038" y="77132"/>
                    <a:pt x="27144" y="77190"/>
                    <a:pt x="27300" y="77190"/>
                  </a:cubicBezTo>
                  <a:cubicBezTo>
                    <a:pt x="27614" y="77190"/>
                    <a:pt x="28129" y="76960"/>
                    <a:pt x="28267" y="76960"/>
                  </a:cubicBezTo>
                  <a:cubicBezTo>
                    <a:pt x="28783" y="77012"/>
                    <a:pt x="28189" y="77115"/>
                    <a:pt x="28344" y="77270"/>
                  </a:cubicBezTo>
                  <a:cubicBezTo>
                    <a:pt x="28370" y="77288"/>
                    <a:pt x="28403" y="77296"/>
                    <a:pt x="28442" y="77296"/>
                  </a:cubicBezTo>
                  <a:cubicBezTo>
                    <a:pt x="28617" y="77296"/>
                    <a:pt x="28898" y="77146"/>
                    <a:pt x="29026" y="77146"/>
                  </a:cubicBezTo>
                  <a:cubicBezTo>
                    <a:pt x="29072" y="77146"/>
                    <a:pt x="29098" y="77166"/>
                    <a:pt x="29092" y="77218"/>
                  </a:cubicBezTo>
                  <a:cubicBezTo>
                    <a:pt x="29092" y="77322"/>
                    <a:pt x="28912" y="77322"/>
                    <a:pt x="28886" y="77399"/>
                  </a:cubicBezTo>
                  <a:cubicBezTo>
                    <a:pt x="28853" y="77475"/>
                    <a:pt x="28962" y="77487"/>
                    <a:pt x="29090" y="77487"/>
                  </a:cubicBezTo>
                  <a:cubicBezTo>
                    <a:pt x="29149" y="77487"/>
                    <a:pt x="29213" y="77484"/>
                    <a:pt x="29268" y="77484"/>
                  </a:cubicBezTo>
                  <a:cubicBezTo>
                    <a:pt x="29375" y="77484"/>
                    <a:pt x="29451" y="77494"/>
                    <a:pt x="29402" y="77554"/>
                  </a:cubicBezTo>
                  <a:cubicBezTo>
                    <a:pt x="29371" y="77584"/>
                    <a:pt x="29194" y="77595"/>
                    <a:pt x="28980" y="77595"/>
                  </a:cubicBezTo>
                  <a:cubicBezTo>
                    <a:pt x="28650" y="77595"/>
                    <a:pt x="28232" y="77569"/>
                    <a:pt x="28138" y="77554"/>
                  </a:cubicBezTo>
                  <a:cubicBezTo>
                    <a:pt x="27821" y="77486"/>
                    <a:pt x="28060" y="77200"/>
                    <a:pt x="27967" y="77200"/>
                  </a:cubicBezTo>
                  <a:cubicBezTo>
                    <a:pt x="27954" y="77200"/>
                    <a:pt x="27934" y="77206"/>
                    <a:pt x="27906" y="77218"/>
                  </a:cubicBezTo>
                  <a:cubicBezTo>
                    <a:pt x="27777" y="77270"/>
                    <a:pt x="27777" y="77425"/>
                    <a:pt x="27674" y="77502"/>
                  </a:cubicBezTo>
                  <a:cubicBezTo>
                    <a:pt x="27571" y="77579"/>
                    <a:pt x="27854" y="77631"/>
                    <a:pt x="27906" y="77734"/>
                  </a:cubicBezTo>
                  <a:cubicBezTo>
                    <a:pt x="27983" y="77812"/>
                    <a:pt x="27699" y="78198"/>
                    <a:pt x="27880" y="78224"/>
                  </a:cubicBezTo>
                  <a:cubicBezTo>
                    <a:pt x="28035" y="78224"/>
                    <a:pt x="28009" y="77889"/>
                    <a:pt x="28112" y="77837"/>
                  </a:cubicBezTo>
                  <a:cubicBezTo>
                    <a:pt x="28144" y="77823"/>
                    <a:pt x="28180" y="77816"/>
                    <a:pt x="28217" y="77816"/>
                  </a:cubicBezTo>
                  <a:cubicBezTo>
                    <a:pt x="28507" y="77816"/>
                    <a:pt x="28915" y="78222"/>
                    <a:pt x="28937" y="78405"/>
                  </a:cubicBezTo>
                  <a:cubicBezTo>
                    <a:pt x="28937" y="78482"/>
                    <a:pt x="28937" y="78534"/>
                    <a:pt x="28912" y="78611"/>
                  </a:cubicBezTo>
                  <a:cubicBezTo>
                    <a:pt x="28901" y="78644"/>
                    <a:pt x="28832" y="78653"/>
                    <a:pt x="28727" y="78653"/>
                  </a:cubicBezTo>
                  <a:cubicBezTo>
                    <a:pt x="28575" y="78653"/>
                    <a:pt x="28346" y="78633"/>
                    <a:pt x="28104" y="78633"/>
                  </a:cubicBezTo>
                  <a:cubicBezTo>
                    <a:pt x="27717" y="78633"/>
                    <a:pt x="27293" y="78684"/>
                    <a:pt x="27080" y="78946"/>
                  </a:cubicBezTo>
                  <a:cubicBezTo>
                    <a:pt x="27055" y="78972"/>
                    <a:pt x="27093" y="78979"/>
                    <a:pt x="27151" y="78979"/>
                  </a:cubicBezTo>
                  <a:cubicBezTo>
                    <a:pt x="27209" y="78979"/>
                    <a:pt x="27287" y="78972"/>
                    <a:pt x="27338" y="78972"/>
                  </a:cubicBezTo>
                  <a:cubicBezTo>
                    <a:pt x="27674" y="79024"/>
                    <a:pt x="28009" y="79178"/>
                    <a:pt x="28241" y="79436"/>
                  </a:cubicBezTo>
                  <a:cubicBezTo>
                    <a:pt x="28524" y="79828"/>
                    <a:pt x="28292" y="80606"/>
                    <a:pt x="28788" y="80606"/>
                  </a:cubicBezTo>
                  <a:cubicBezTo>
                    <a:pt x="28879" y="80606"/>
                    <a:pt x="28995" y="80580"/>
                    <a:pt x="29144" y="80520"/>
                  </a:cubicBezTo>
                  <a:cubicBezTo>
                    <a:pt x="29367" y="80445"/>
                    <a:pt x="29304" y="79846"/>
                    <a:pt x="29391" y="79846"/>
                  </a:cubicBezTo>
                  <a:cubicBezTo>
                    <a:pt x="29394" y="79846"/>
                    <a:pt x="29398" y="79847"/>
                    <a:pt x="29402" y="79849"/>
                  </a:cubicBezTo>
                  <a:cubicBezTo>
                    <a:pt x="29664" y="79950"/>
                    <a:pt x="29737" y="80271"/>
                    <a:pt x="29867" y="80271"/>
                  </a:cubicBezTo>
                  <a:cubicBezTo>
                    <a:pt x="29903" y="80271"/>
                    <a:pt x="29944" y="80246"/>
                    <a:pt x="29995" y="80184"/>
                  </a:cubicBezTo>
                  <a:cubicBezTo>
                    <a:pt x="30071" y="80083"/>
                    <a:pt x="30119" y="80042"/>
                    <a:pt x="30153" y="80042"/>
                  </a:cubicBezTo>
                  <a:cubicBezTo>
                    <a:pt x="30258" y="80042"/>
                    <a:pt x="30232" y="80428"/>
                    <a:pt x="30485" y="80623"/>
                  </a:cubicBezTo>
                  <a:cubicBezTo>
                    <a:pt x="30519" y="80652"/>
                    <a:pt x="30560" y="80662"/>
                    <a:pt x="30604" y="80662"/>
                  </a:cubicBezTo>
                  <a:cubicBezTo>
                    <a:pt x="30737" y="80662"/>
                    <a:pt x="30897" y="80564"/>
                    <a:pt x="30989" y="80564"/>
                  </a:cubicBezTo>
                  <a:cubicBezTo>
                    <a:pt x="31003" y="80564"/>
                    <a:pt x="31016" y="80566"/>
                    <a:pt x="31026" y="80571"/>
                  </a:cubicBezTo>
                  <a:cubicBezTo>
                    <a:pt x="31388" y="80700"/>
                    <a:pt x="31697" y="81164"/>
                    <a:pt x="32032" y="81345"/>
                  </a:cubicBezTo>
                  <a:cubicBezTo>
                    <a:pt x="32062" y="81356"/>
                    <a:pt x="32090" y="81361"/>
                    <a:pt x="32117" y="81361"/>
                  </a:cubicBezTo>
                  <a:cubicBezTo>
                    <a:pt x="32280" y="81361"/>
                    <a:pt x="32401" y="81187"/>
                    <a:pt x="32445" y="81164"/>
                  </a:cubicBezTo>
                  <a:cubicBezTo>
                    <a:pt x="32555" y="81121"/>
                    <a:pt x="32701" y="80853"/>
                    <a:pt x="32743" y="80853"/>
                  </a:cubicBezTo>
                  <a:cubicBezTo>
                    <a:pt x="32750" y="80853"/>
                    <a:pt x="32754" y="80861"/>
                    <a:pt x="32754" y="80881"/>
                  </a:cubicBezTo>
                  <a:cubicBezTo>
                    <a:pt x="32729" y="81216"/>
                    <a:pt x="32729" y="81371"/>
                    <a:pt x="32729" y="81500"/>
                  </a:cubicBezTo>
                  <a:cubicBezTo>
                    <a:pt x="32729" y="81500"/>
                    <a:pt x="32754" y="81525"/>
                    <a:pt x="32754" y="81551"/>
                  </a:cubicBezTo>
                  <a:cubicBezTo>
                    <a:pt x="32806" y="81603"/>
                    <a:pt x="32883" y="81654"/>
                    <a:pt x="32961" y="81706"/>
                  </a:cubicBezTo>
                  <a:cubicBezTo>
                    <a:pt x="32987" y="81680"/>
                    <a:pt x="33012" y="81680"/>
                    <a:pt x="33012" y="81654"/>
                  </a:cubicBezTo>
                  <a:cubicBezTo>
                    <a:pt x="33012" y="81758"/>
                    <a:pt x="33167" y="81861"/>
                    <a:pt x="33219" y="81912"/>
                  </a:cubicBezTo>
                  <a:cubicBezTo>
                    <a:pt x="33373" y="82119"/>
                    <a:pt x="32987" y="82634"/>
                    <a:pt x="33219" y="82815"/>
                  </a:cubicBezTo>
                  <a:cubicBezTo>
                    <a:pt x="33273" y="82854"/>
                    <a:pt x="33309" y="82870"/>
                    <a:pt x="33332" y="82870"/>
                  </a:cubicBezTo>
                  <a:cubicBezTo>
                    <a:pt x="33462" y="82870"/>
                    <a:pt x="33168" y="82331"/>
                    <a:pt x="33322" y="82222"/>
                  </a:cubicBezTo>
                  <a:cubicBezTo>
                    <a:pt x="33397" y="82179"/>
                    <a:pt x="33482" y="82158"/>
                    <a:pt x="33567" y="82158"/>
                  </a:cubicBezTo>
                  <a:cubicBezTo>
                    <a:pt x="33687" y="82158"/>
                    <a:pt x="33810" y="82198"/>
                    <a:pt x="33915" y="82273"/>
                  </a:cubicBezTo>
                  <a:cubicBezTo>
                    <a:pt x="33917" y="82274"/>
                    <a:pt x="33919" y="82275"/>
                    <a:pt x="33920" y="82275"/>
                  </a:cubicBezTo>
                  <a:cubicBezTo>
                    <a:pt x="33967" y="82275"/>
                    <a:pt x="33966" y="81935"/>
                    <a:pt x="33941" y="81861"/>
                  </a:cubicBezTo>
                  <a:cubicBezTo>
                    <a:pt x="33915" y="81783"/>
                    <a:pt x="33838" y="81758"/>
                    <a:pt x="33889" y="81758"/>
                  </a:cubicBezTo>
                  <a:cubicBezTo>
                    <a:pt x="34199" y="81783"/>
                    <a:pt x="34018" y="82093"/>
                    <a:pt x="34121" y="82170"/>
                  </a:cubicBezTo>
                  <a:cubicBezTo>
                    <a:pt x="34142" y="82188"/>
                    <a:pt x="34162" y="82195"/>
                    <a:pt x="34183" y="82195"/>
                  </a:cubicBezTo>
                  <a:cubicBezTo>
                    <a:pt x="34333" y="82195"/>
                    <a:pt x="34497" y="81797"/>
                    <a:pt x="34646" y="81797"/>
                  </a:cubicBezTo>
                  <a:cubicBezTo>
                    <a:pt x="34661" y="81797"/>
                    <a:pt x="34675" y="81801"/>
                    <a:pt x="34689" y="81809"/>
                  </a:cubicBezTo>
                  <a:cubicBezTo>
                    <a:pt x="34873" y="81901"/>
                    <a:pt x="34729" y="82157"/>
                    <a:pt x="34932" y="82157"/>
                  </a:cubicBezTo>
                  <a:cubicBezTo>
                    <a:pt x="34957" y="82157"/>
                    <a:pt x="34987" y="82153"/>
                    <a:pt x="35024" y="82144"/>
                  </a:cubicBezTo>
                  <a:cubicBezTo>
                    <a:pt x="35076" y="82119"/>
                    <a:pt x="34972" y="81938"/>
                    <a:pt x="35024" y="81938"/>
                  </a:cubicBezTo>
                  <a:cubicBezTo>
                    <a:pt x="35076" y="81938"/>
                    <a:pt x="35076" y="82067"/>
                    <a:pt x="35076" y="82144"/>
                  </a:cubicBezTo>
                  <a:cubicBezTo>
                    <a:pt x="35000" y="82418"/>
                    <a:pt x="34942" y="82468"/>
                    <a:pt x="35038" y="82468"/>
                  </a:cubicBezTo>
                  <a:cubicBezTo>
                    <a:pt x="35094" y="82468"/>
                    <a:pt x="35200" y="82451"/>
                    <a:pt x="35383" y="82451"/>
                  </a:cubicBezTo>
                  <a:cubicBezTo>
                    <a:pt x="35423" y="82451"/>
                    <a:pt x="35467" y="82452"/>
                    <a:pt x="35514" y="82454"/>
                  </a:cubicBezTo>
                  <a:cubicBezTo>
                    <a:pt x="35617" y="82454"/>
                    <a:pt x="35153" y="82583"/>
                    <a:pt x="35230" y="82634"/>
                  </a:cubicBezTo>
                  <a:lnTo>
                    <a:pt x="35720" y="82557"/>
                  </a:lnTo>
                  <a:cubicBezTo>
                    <a:pt x="35952" y="82609"/>
                    <a:pt x="36004" y="82789"/>
                    <a:pt x="36314" y="82815"/>
                  </a:cubicBezTo>
                  <a:lnTo>
                    <a:pt x="36081" y="82815"/>
                  </a:lnTo>
                  <a:cubicBezTo>
                    <a:pt x="35952" y="82815"/>
                    <a:pt x="35643" y="82867"/>
                    <a:pt x="35824" y="83073"/>
                  </a:cubicBezTo>
                  <a:cubicBezTo>
                    <a:pt x="35875" y="83176"/>
                    <a:pt x="35952" y="83228"/>
                    <a:pt x="36030" y="83279"/>
                  </a:cubicBezTo>
                  <a:cubicBezTo>
                    <a:pt x="35927" y="83279"/>
                    <a:pt x="35798" y="83331"/>
                    <a:pt x="35720" y="83382"/>
                  </a:cubicBezTo>
                  <a:cubicBezTo>
                    <a:pt x="35643" y="83408"/>
                    <a:pt x="35540" y="83408"/>
                    <a:pt x="35540" y="83460"/>
                  </a:cubicBezTo>
                  <a:cubicBezTo>
                    <a:pt x="35563" y="83857"/>
                    <a:pt x="36223" y="83979"/>
                    <a:pt x="35749" y="83979"/>
                  </a:cubicBezTo>
                  <a:cubicBezTo>
                    <a:pt x="35701" y="83979"/>
                    <a:pt x="35640" y="83978"/>
                    <a:pt x="35566" y="83976"/>
                  </a:cubicBezTo>
                  <a:cubicBezTo>
                    <a:pt x="35437" y="83976"/>
                    <a:pt x="35824" y="84182"/>
                    <a:pt x="35978" y="84182"/>
                  </a:cubicBezTo>
                  <a:cubicBezTo>
                    <a:pt x="36185" y="84233"/>
                    <a:pt x="36391" y="84311"/>
                    <a:pt x="36571" y="84414"/>
                  </a:cubicBezTo>
                  <a:cubicBezTo>
                    <a:pt x="36579" y="84414"/>
                    <a:pt x="36587" y="84415"/>
                    <a:pt x="36594" y="84415"/>
                  </a:cubicBezTo>
                  <a:cubicBezTo>
                    <a:pt x="36930" y="84415"/>
                    <a:pt x="36949" y="83936"/>
                    <a:pt x="37420" y="83936"/>
                  </a:cubicBezTo>
                  <a:cubicBezTo>
                    <a:pt x="37495" y="83936"/>
                    <a:pt x="37580" y="83948"/>
                    <a:pt x="37680" y="83976"/>
                  </a:cubicBezTo>
                  <a:cubicBezTo>
                    <a:pt x="37784" y="84027"/>
                    <a:pt x="38789" y="84543"/>
                    <a:pt x="38789" y="84620"/>
                  </a:cubicBezTo>
                  <a:cubicBezTo>
                    <a:pt x="38789" y="84673"/>
                    <a:pt x="38761" y="84692"/>
                    <a:pt x="38719" y="84692"/>
                  </a:cubicBezTo>
                  <a:cubicBezTo>
                    <a:pt x="38613" y="84692"/>
                    <a:pt x="38417" y="84572"/>
                    <a:pt x="38325" y="84517"/>
                  </a:cubicBezTo>
                  <a:cubicBezTo>
                    <a:pt x="38175" y="84423"/>
                    <a:pt x="37791" y="84041"/>
                    <a:pt x="37424" y="84041"/>
                  </a:cubicBezTo>
                  <a:cubicBezTo>
                    <a:pt x="37288" y="84041"/>
                    <a:pt x="37154" y="84094"/>
                    <a:pt x="37036" y="84233"/>
                  </a:cubicBezTo>
                  <a:cubicBezTo>
                    <a:pt x="36958" y="84337"/>
                    <a:pt x="37036" y="84517"/>
                    <a:pt x="37036" y="84646"/>
                  </a:cubicBezTo>
                  <a:cubicBezTo>
                    <a:pt x="37010" y="84775"/>
                    <a:pt x="36649" y="84878"/>
                    <a:pt x="36726" y="85007"/>
                  </a:cubicBezTo>
                  <a:cubicBezTo>
                    <a:pt x="36855" y="85239"/>
                    <a:pt x="37835" y="85136"/>
                    <a:pt x="37706" y="85652"/>
                  </a:cubicBezTo>
                  <a:cubicBezTo>
                    <a:pt x="37603" y="86194"/>
                    <a:pt x="37061" y="86271"/>
                    <a:pt x="37036" y="86813"/>
                  </a:cubicBezTo>
                  <a:cubicBezTo>
                    <a:pt x="37294" y="87122"/>
                    <a:pt x="37577" y="87406"/>
                    <a:pt x="37887" y="87664"/>
                  </a:cubicBezTo>
                  <a:cubicBezTo>
                    <a:pt x="38196" y="87896"/>
                    <a:pt x="38170" y="88463"/>
                    <a:pt x="38274" y="88747"/>
                  </a:cubicBezTo>
                  <a:cubicBezTo>
                    <a:pt x="38377" y="89031"/>
                    <a:pt x="38815" y="89056"/>
                    <a:pt x="38970" y="89211"/>
                  </a:cubicBezTo>
                  <a:cubicBezTo>
                    <a:pt x="38996" y="89263"/>
                    <a:pt x="38893" y="89366"/>
                    <a:pt x="38970" y="89417"/>
                  </a:cubicBezTo>
                  <a:lnTo>
                    <a:pt x="39512" y="89443"/>
                  </a:lnTo>
                  <a:cubicBezTo>
                    <a:pt x="39795" y="89521"/>
                    <a:pt x="39537" y="89830"/>
                    <a:pt x="39692" y="89933"/>
                  </a:cubicBezTo>
                  <a:lnTo>
                    <a:pt x="40105" y="89856"/>
                  </a:lnTo>
                  <a:cubicBezTo>
                    <a:pt x="40337" y="89959"/>
                    <a:pt x="40337" y="90294"/>
                    <a:pt x="40646" y="90372"/>
                  </a:cubicBezTo>
                  <a:cubicBezTo>
                    <a:pt x="40648" y="90372"/>
                    <a:pt x="40649" y="90373"/>
                    <a:pt x="40650" y="90373"/>
                  </a:cubicBezTo>
                  <a:cubicBezTo>
                    <a:pt x="40687" y="90373"/>
                    <a:pt x="40668" y="90044"/>
                    <a:pt x="40868" y="90044"/>
                  </a:cubicBezTo>
                  <a:cubicBezTo>
                    <a:pt x="40917" y="90044"/>
                    <a:pt x="40979" y="90064"/>
                    <a:pt x="41059" y="90114"/>
                  </a:cubicBezTo>
                  <a:cubicBezTo>
                    <a:pt x="41497" y="90346"/>
                    <a:pt x="40466" y="90784"/>
                    <a:pt x="40621" y="90991"/>
                  </a:cubicBezTo>
                  <a:cubicBezTo>
                    <a:pt x="40801" y="91197"/>
                    <a:pt x="40982" y="91455"/>
                    <a:pt x="41136" y="91687"/>
                  </a:cubicBezTo>
                  <a:cubicBezTo>
                    <a:pt x="41162" y="91764"/>
                    <a:pt x="41343" y="91868"/>
                    <a:pt x="41265" y="91893"/>
                  </a:cubicBezTo>
                  <a:cubicBezTo>
                    <a:pt x="41254" y="91897"/>
                    <a:pt x="41241" y="91899"/>
                    <a:pt x="41227" y="91899"/>
                  </a:cubicBezTo>
                  <a:cubicBezTo>
                    <a:pt x="41174" y="91899"/>
                    <a:pt x="41108" y="91875"/>
                    <a:pt x="41051" y="91875"/>
                  </a:cubicBezTo>
                  <a:cubicBezTo>
                    <a:pt x="41026" y="91875"/>
                    <a:pt x="41002" y="91880"/>
                    <a:pt x="40982" y="91893"/>
                  </a:cubicBezTo>
                  <a:cubicBezTo>
                    <a:pt x="40904" y="91971"/>
                    <a:pt x="41136" y="92177"/>
                    <a:pt x="41111" y="92306"/>
                  </a:cubicBezTo>
                  <a:cubicBezTo>
                    <a:pt x="41111" y="92358"/>
                    <a:pt x="41111" y="92409"/>
                    <a:pt x="41136" y="92461"/>
                  </a:cubicBezTo>
                  <a:cubicBezTo>
                    <a:pt x="41136" y="92512"/>
                    <a:pt x="41214" y="92564"/>
                    <a:pt x="41162" y="92615"/>
                  </a:cubicBezTo>
                  <a:cubicBezTo>
                    <a:pt x="41111" y="92641"/>
                    <a:pt x="40827" y="92744"/>
                    <a:pt x="40801" y="92796"/>
                  </a:cubicBezTo>
                  <a:cubicBezTo>
                    <a:pt x="40750" y="93157"/>
                    <a:pt x="41188" y="93312"/>
                    <a:pt x="41317" y="93570"/>
                  </a:cubicBezTo>
                  <a:cubicBezTo>
                    <a:pt x="41317" y="93570"/>
                    <a:pt x="40726" y="93162"/>
                    <a:pt x="40504" y="93162"/>
                  </a:cubicBezTo>
                  <a:cubicBezTo>
                    <a:pt x="40476" y="93162"/>
                    <a:pt x="40454" y="93169"/>
                    <a:pt x="40440" y="93183"/>
                  </a:cubicBezTo>
                  <a:cubicBezTo>
                    <a:pt x="40131" y="93467"/>
                    <a:pt x="40440" y="93724"/>
                    <a:pt x="40621" y="93776"/>
                  </a:cubicBezTo>
                  <a:cubicBezTo>
                    <a:pt x="40956" y="93931"/>
                    <a:pt x="41240" y="94189"/>
                    <a:pt x="41420" y="94498"/>
                  </a:cubicBezTo>
                  <a:cubicBezTo>
                    <a:pt x="41781" y="95066"/>
                    <a:pt x="42323" y="95195"/>
                    <a:pt x="42478" y="95942"/>
                  </a:cubicBezTo>
                  <a:cubicBezTo>
                    <a:pt x="42555" y="96278"/>
                    <a:pt x="42581" y="96639"/>
                    <a:pt x="42606" y="96974"/>
                  </a:cubicBezTo>
                  <a:cubicBezTo>
                    <a:pt x="42632" y="97129"/>
                    <a:pt x="42658" y="97258"/>
                    <a:pt x="42684" y="97387"/>
                  </a:cubicBezTo>
                  <a:cubicBezTo>
                    <a:pt x="42684" y="97413"/>
                    <a:pt x="42684" y="97438"/>
                    <a:pt x="42684" y="97464"/>
                  </a:cubicBezTo>
                  <a:lnTo>
                    <a:pt x="42787" y="97670"/>
                  </a:lnTo>
                  <a:lnTo>
                    <a:pt x="42684" y="97490"/>
                  </a:lnTo>
                  <a:cubicBezTo>
                    <a:pt x="42658" y="97464"/>
                    <a:pt x="42658" y="97438"/>
                    <a:pt x="42658" y="97413"/>
                  </a:cubicBezTo>
                  <a:cubicBezTo>
                    <a:pt x="42503" y="97155"/>
                    <a:pt x="42426" y="96871"/>
                    <a:pt x="42349" y="96587"/>
                  </a:cubicBezTo>
                  <a:cubicBezTo>
                    <a:pt x="42168" y="95788"/>
                    <a:pt x="41497" y="95246"/>
                    <a:pt x="41111" y="94653"/>
                  </a:cubicBezTo>
                  <a:cubicBezTo>
                    <a:pt x="41096" y="94633"/>
                    <a:pt x="41078" y="94625"/>
                    <a:pt x="41058" y="94625"/>
                  </a:cubicBezTo>
                  <a:cubicBezTo>
                    <a:pt x="40977" y="94625"/>
                    <a:pt x="40869" y="94771"/>
                    <a:pt x="40827" y="94833"/>
                  </a:cubicBezTo>
                  <a:cubicBezTo>
                    <a:pt x="40543" y="95195"/>
                    <a:pt x="40595" y="95814"/>
                    <a:pt x="40569" y="96278"/>
                  </a:cubicBezTo>
                  <a:cubicBezTo>
                    <a:pt x="40466" y="97438"/>
                    <a:pt x="39924" y="98676"/>
                    <a:pt x="39976" y="99863"/>
                  </a:cubicBezTo>
                  <a:cubicBezTo>
                    <a:pt x="39978" y="99909"/>
                    <a:pt x="39991" y="99929"/>
                    <a:pt x="40012" y="99929"/>
                  </a:cubicBezTo>
                  <a:cubicBezTo>
                    <a:pt x="40135" y="99929"/>
                    <a:pt x="40547" y="99206"/>
                    <a:pt x="40785" y="99206"/>
                  </a:cubicBezTo>
                  <a:cubicBezTo>
                    <a:pt x="40903" y="99206"/>
                    <a:pt x="40979" y="99384"/>
                    <a:pt x="40956" y="99914"/>
                  </a:cubicBezTo>
                  <a:cubicBezTo>
                    <a:pt x="40956" y="99961"/>
                    <a:pt x="40893" y="99977"/>
                    <a:pt x="40805" y="99977"/>
                  </a:cubicBezTo>
                  <a:cubicBezTo>
                    <a:pt x="40601" y="99977"/>
                    <a:pt x="40260" y="99888"/>
                    <a:pt x="40260" y="99888"/>
                  </a:cubicBezTo>
                  <a:cubicBezTo>
                    <a:pt x="39847" y="100172"/>
                    <a:pt x="39924" y="101255"/>
                    <a:pt x="39873" y="101694"/>
                  </a:cubicBezTo>
                  <a:cubicBezTo>
                    <a:pt x="39718" y="102700"/>
                    <a:pt x="38996" y="106671"/>
                    <a:pt x="38196" y="107161"/>
                  </a:cubicBezTo>
                  <a:cubicBezTo>
                    <a:pt x="38045" y="107222"/>
                    <a:pt x="37894" y="107247"/>
                    <a:pt x="37738" y="107247"/>
                  </a:cubicBezTo>
                  <a:cubicBezTo>
                    <a:pt x="37627" y="107247"/>
                    <a:pt x="37514" y="107234"/>
                    <a:pt x="37397" y="107213"/>
                  </a:cubicBezTo>
                  <a:lnTo>
                    <a:pt x="37319" y="107213"/>
                  </a:lnTo>
                  <a:cubicBezTo>
                    <a:pt x="37087" y="107213"/>
                    <a:pt x="37010" y="107600"/>
                    <a:pt x="36881" y="107677"/>
                  </a:cubicBezTo>
                  <a:lnTo>
                    <a:pt x="36597" y="107574"/>
                  </a:lnTo>
                  <a:cubicBezTo>
                    <a:pt x="36339" y="107574"/>
                    <a:pt x="36081" y="107832"/>
                    <a:pt x="35849" y="107832"/>
                  </a:cubicBezTo>
                  <a:cubicBezTo>
                    <a:pt x="35405" y="107807"/>
                    <a:pt x="33848" y="107002"/>
                    <a:pt x="33604" y="107002"/>
                  </a:cubicBezTo>
                  <a:cubicBezTo>
                    <a:pt x="33593" y="107002"/>
                    <a:pt x="33585" y="107003"/>
                    <a:pt x="33580" y="107007"/>
                  </a:cubicBezTo>
                  <a:cubicBezTo>
                    <a:pt x="33528" y="107033"/>
                    <a:pt x="33580" y="107161"/>
                    <a:pt x="33502" y="107187"/>
                  </a:cubicBezTo>
                  <a:cubicBezTo>
                    <a:pt x="33488" y="107193"/>
                    <a:pt x="33475" y="107196"/>
                    <a:pt x="33463" y="107196"/>
                  </a:cubicBezTo>
                  <a:cubicBezTo>
                    <a:pt x="33329" y="107196"/>
                    <a:pt x="33363" y="106814"/>
                    <a:pt x="33244" y="106671"/>
                  </a:cubicBezTo>
                  <a:cubicBezTo>
                    <a:pt x="33220" y="106647"/>
                    <a:pt x="33166" y="106637"/>
                    <a:pt x="33093" y="106637"/>
                  </a:cubicBezTo>
                  <a:cubicBezTo>
                    <a:pt x="32772" y="106637"/>
                    <a:pt x="32090" y="106839"/>
                    <a:pt x="32007" y="107007"/>
                  </a:cubicBezTo>
                  <a:cubicBezTo>
                    <a:pt x="31955" y="107058"/>
                    <a:pt x="32007" y="107136"/>
                    <a:pt x="32032" y="107213"/>
                  </a:cubicBezTo>
                  <a:cubicBezTo>
                    <a:pt x="32032" y="107265"/>
                    <a:pt x="32110" y="107394"/>
                    <a:pt x="32032" y="107394"/>
                  </a:cubicBezTo>
                  <a:cubicBezTo>
                    <a:pt x="31579" y="107370"/>
                    <a:pt x="30949" y="106551"/>
                    <a:pt x="30367" y="106551"/>
                  </a:cubicBezTo>
                  <a:cubicBezTo>
                    <a:pt x="30320" y="106551"/>
                    <a:pt x="30273" y="106557"/>
                    <a:pt x="30227" y="106568"/>
                  </a:cubicBezTo>
                  <a:cubicBezTo>
                    <a:pt x="30150" y="106594"/>
                    <a:pt x="30201" y="106775"/>
                    <a:pt x="30124" y="106775"/>
                  </a:cubicBezTo>
                  <a:cubicBezTo>
                    <a:pt x="29685" y="106749"/>
                    <a:pt x="30356" y="106439"/>
                    <a:pt x="30304" y="106388"/>
                  </a:cubicBezTo>
                  <a:cubicBezTo>
                    <a:pt x="30124" y="106259"/>
                    <a:pt x="29892" y="106130"/>
                    <a:pt x="29685" y="106052"/>
                  </a:cubicBezTo>
                  <a:cubicBezTo>
                    <a:pt x="29005" y="106052"/>
                    <a:pt x="29039" y="106569"/>
                    <a:pt x="28656" y="106569"/>
                  </a:cubicBezTo>
                  <a:cubicBezTo>
                    <a:pt x="28647" y="106569"/>
                    <a:pt x="28638" y="106569"/>
                    <a:pt x="28628" y="106568"/>
                  </a:cubicBezTo>
                  <a:cubicBezTo>
                    <a:pt x="28215" y="106542"/>
                    <a:pt x="29273" y="106181"/>
                    <a:pt x="28654" y="106052"/>
                  </a:cubicBezTo>
                  <a:cubicBezTo>
                    <a:pt x="28576" y="106052"/>
                    <a:pt x="28499" y="106078"/>
                    <a:pt x="28422" y="106104"/>
                  </a:cubicBezTo>
                  <a:cubicBezTo>
                    <a:pt x="28318" y="106104"/>
                    <a:pt x="28241" y="106104"/>
                    <a:pt x="28164" y="106130"/>
                  </a:cubicBezTo>
                  <a:cubicBezTo>
                    <a:pt x="28061" y="106181"/>
                    <a:pt x="28086" y="106414"/>
                    <a:pt x="27983" y="106414"/>
                  </a:cubicBezTo>
                  <a:cubicBezTo>
                    <a:pt x="27969" y="106412"/>
                    <a:pt x="27953" y="106412"/>
                    <a:pt x="27938" y="106412"/>
                  </a:cubicBezTo>
                  <a:cubicBezTo>
                    <a:pt x="27619" y="106412"/>
                    <a:pt x="27061" y="106615"/>
                    <a:pt x="26658" y="106615"/>
                  </a:cubicBezTo>
                  <a:cubicBezTo>
                    <a:pt x="26587" y="106615"/>
                    <a:pt x="26521" y="106609"/>
                    <a:pt x="26462" y="106594"/>
                  </a:cubicBezTo>
                  <a:cubicBezTo>
                    <a:pt x="25481" y="106362"/>
                    <a:pt x="23779" y="106104"/>
                    <a:pt x="22696" y="105666"/>
                  </a:cubicBezTo>
                  <a:cubicBezTo>
                    <a:pt x="22541" y="105588"/>
                    <a:pt x="22438" y="105382"/>
                    <a:pt x="22283" y="105330"/>
                  </a:cubicBezTo>
                  <a:cubicBezTo>
                    <a:pt x="22238" y="105300"/>
                    <a:pt x="22184" y="105288"/>
                    <a:pt x="22126" y="105288"/>
                  </a:cubicBezTo>
                  <a:cubicBezTo>
                    <a:pt x="22085" y="105288"/>
                    <a:pt x="22042" y="105294"/>
                    <a:pt x="22000" y="105305"/>
                  </a:cubicBezTo>
                  <a:cubicBezTo>
                    <a:pt x="21904" y="105328"/>
                    <a:pt x="21875" y="105462"/>
                    <a:pt x="21790" y="105462"/>
                  </a:cubicBezTo>
                  <a:cubicBezTo>
                    <a:pt x="21783" y="105462"/>
                    <a:pt x="21775" y="105461"/>
                    <a:pt x="21768" y="105459"/>
                  </a:cubicBezTo>
                  <a:cubicBezTo>
                    <a:pt x="21664" y="105459"/>
                    <a:pt x="21897" y="105356"/>
                    <a:pt x="21922" y="105279"/>
                  </a:cubicBezTo>
                  <a:cubicBezTo>
                    <a:pt x="22000" y="105098"/>
                    <a:pt x="20839" y="105124"/>
                    <a:pt x="20710" y="105072"/>
                  </a:cubicBezTo>
                  <a:cubicBezTo>
                    <a:pt x="20660" y="105047"/>
                    <a:pt x="20247" y="104296"/>
                    <a:pt x="20034" y="104296"/>
                  </a:cubicBezTo>
                  <a:cubicBezTo>
                    <a:pt x="20027" y="104296"/>
                    <a:pt x="20020" y="104297"/>
                    <a:pt x="20014" y="104299"/>
                  </a:cubicBezTo>
                  <a:cubicBezTo>
                    <a:pt x="19601" y="104376"/>
                    <a:pt x="19885" y="104660"/>
                    <a:pt x="19653" y="104763"/>
                  </a:cubicBezTo>
                  <a:cubicBezTo>
                    <a:pt x="19553" y="104810"/>
                    <a:pt x="19447" y="104829"/>
                    <a:pt x="19338" y="104829"/>
                  </a:cubicBezTo>
                  <a:cubicBezTo>
                    <a:pt x="18968" y="104829"/>
                    <a:pt x="18571" y="104611"/>
                    <a:pt x="18312" y="104531"/>
                  </a:cubicBezTo>
                  <a:cubicBezTo>
                    <a:pt x="18296" y="104523"/>
                    <a:pt x="18276" y="104519"/>
                    <a:pt x="18255" y="104519"/>
                  </a:cubicBezTo>
                  <a:cubicBezTo>
                    <a:pt x="18083" y="104519"/>
                    <a:pt x="17753" y="104743"/>
                    <a:pt x="17540" y="104743"/>
                  </a:cubicBezTo>
                  <a:cubicBezTo>
                    <a:pt x="17521" y="104743"/>
                    <a:pt x="17503" y="104741"/>
                    <a:pt x="17486" y="104737"/>
                  </a:cubicBezTo>
                  <a:cubicBezTo>
                    <a:pt x="16738" y="104557"/>
                    <a:pt x="15990" y="104428"/>
                    <a:pt x="15217" y="104376"/>
                  </a:cubicBezTo>
                  <a:cubicBezTo>
                    <a:pt x="15193" y="104374"/>
                    <a:pt x="15171" y="104373"/>
                    <a:pt x="15150" y="104373"/>
                  </a:cubicBezTo>
                  <a:cubicBezTo>
                    <a:pt x="14932" y="104373"/>
                    <a:pt x="14924" y="104497"/>
                    <a:pt x="14830" y="104686"/>
                  </a:cubicBezTo>
                  <a:cubicBezTo>
                    <a:pt x="14787" y="104729"/>
                    <a:pt x="14780" y="104826"/>
                    <a:pt x="14748" y="104826"/>
                  </a:cubicBezTo>
                  <a:cubicBezTo>
                    <a:pt x="14742" y="104826"/>
                    <a:pt x="14735" y="104823"/>
                    <a:pt x="14727" y="104815"/>
                  </a:cubicBezTo>
                  <a:cubicBezTo>
                    <a:pt x="14624" y="104737"/>
                    <a:pt x="14933" y="104376"/>
                    <a:pt x="14856" y="104324"/>
                  </a:cubicBezTo>
                  <a:cubicBezTo>
                    <a:pt x="14821" y="104313"/>
                    <a:pt x="14778" y="104308"/>
                    <a:pt x="14729" y="104308"/>
                  </a:cubicBezTo>
                  <a:cubicBezTo>
                    <a:pt x="14539" y="104308"/>
                    <a:pt x="14264" y="104379"/>
                    <a:pt x="14062" y="104379"/>
                  </a:cubicBezTo>
                  <a:cubicBezTo>
                    <a:pt x="13973" y="104379"/>
                    <a:pt x="13897" y="104365"/>
                    <a:pt x="13850" y="104324"/>
                  </a:cubicBezTo>
                  <a:cubicBezTo>
                    <a:pt x="13669" y="104144"/>
                    <a:pt x="13386" y="103473"/>
                    <a:pt x="13025" y="103215"/>
                  </a:cubicBezTo>
                  <a:cubicBezTo>
                    <a:pt x="12975" y="103177"/>
                    <a:pt x="12928" y="103162"/>
                    <a:pt x="12882" y="103162"/>
                  </a:cubicBezTo>
                  <a:cubicBezTo>
                    <a:pt x="12723" y="103162"/>
                    <a:pt x="12587" y="103346"/>
                    <a:pt x="12452" y="103346"/>
                  </a:cubicBezTo>
                  <a:cubicBezTo>
                    <a:pt x="12445" y="103346"/>
                    <a:pt x="12438" y="103345"/>
                    <a:pt x="12431" y="103344"/>
                  </a:cubicBezTo>
                  <a:cubicBezTo>
                    <a:pt x="12380" y="103344"/>
                    <a:pt x="12483" y="103215"/>
                    <a:pt x="12457" y="103138"/>
                  </a:cubicBezTo>
                  <a:cubicBezTo>
                    <a:pt x="12419" y="102977"/>
                    <a:pt x="12392" y="102924"/>
                    <a:pt x="12361" y="102924"/>
                  </a:cubicBezTo>
                  <a:cubicBezTo>
                    <a:pt x="12307" y="102924"/>
                    <a:pt x="12243" y="103080"/>
                    <a:pt x="12096" y="103112"/>
                  </a:cubicBezTo>
                  <a:cubicBezTo>
                    <a:pt x="12092" y="103113"/>
                    <a:pt x="12089" y="103113"/>
                    <a:pt x="12086" y="103113"/>
                  </a:cubicBezTo>
                  <a:cubicBezTo>
                    <a:pt x="11992" y="103113"/>
                    <a:pt x="12329" y="102724"/>
                    <a:pt x="12235" y="102724"/>
                  </a:cubicBezTo>
                  <a:cubicBezTo>
                    <a:pt x="12232" y="102724"/>
                    <a:pt x="12229" y="102725"/>
                    <a:pt x="12225" y="102725"/>
                  </a:cubicBezTo>
                  <a:cubicBezTo>
                    <a:pt x="12096" y="102751"/>
                    <a:pt x="11709" y="103112"/>
                    <a:pt x="11580" y="103138"/>
                  </a:cubicBezTo>
                  <a:cubicBezTo>
                    <a:pt x="11568" y="103141"/>
                    <a:pt x="11557" y="103142"/>
                    <a:pt x="11547" y="103142"/>
                  </a:cubicBezTo>
                  <a:cubicBezTo>
                    <a:pt x="11484" y="103142"/>
                    <a:pt x="11443" y="103098"/>
                    <a:pt x="11406" y="103098"/>
                  </a:cubicBezTo>
                  <a:cubicBezTo>
                    <a:pt x="11395" y="103098"/>
                    <a:pt x="11385" y="103102"/>
                    <a:pt x="11374" y="103112"/>
                  </a:cubicBezTo>
                  <a:cubicBezTo>
                    <a:pt x="11325" y="103161"/>
                    <a:pt x="11416" y="103398"/>
                    <a:pt x="11336" y="103398"/>
                  </a:cubicBezTo>
                  <a:cubicBezTo>
                    <a:pt x="11332" y="103398"/>
                    <a:pt x="11327" y="103397"/>
                    <a:pt x="11322" y="103396"/>
                  </a:cubicBezTo>
                  <a:cubicBezTo>
                    <a:pt x="11094" y="103371"/>
                    <a:pt x="11712" y="102699"/>
                    <a:pt x="11295" y="102699"/>
                  </a:cubicBezTo>
                  <a:cubicBezTo>
                    <a:pt x="11287" y="102699"/>
                    <a:pt x="11279" y="102699"/>
                    <a:pt x="11271" y="102700"/>
                  </a:cubicBezTo>
                  <a:cubicBezTo>
                    <a:pt x="10729" y="102725"/>
                    <a:pt x="8821" y="104041"/>
                    <a:pt x="8202" y="104376"/>
                  </a:cubicBezTo>
                  <a:cubicBezTo>
                    <a:pt x="7686" y="104660"/>
                    <a:pt x="6990" y="105227"/>
                    <a:pt x="6422" y="105356"/>
                  </a:cubicBezTo>
                  <a:cubicBezTo>
                    <a:pt x="6224" y="105398"/>
                    <a:pt x="6121" y="105414"/>
                    <a:pt x="6078" y="105414"/>
                  </a:cubicBezTo>
                  <a:cubicBezTo>
                    <a:pt x="5922" y="105414"/>
                    <a:pt x="6551" y="105197"/>
                    <a:pt x="6173" y="105197"/>
                  </a:cubicBezTo>
                  <a:cubicBezTo>
                    <a:pt x="6143" y="105197"/>
                    <a:pt x="6106" y="105198"/>
                    <a:pt x="6061" y="105201"/>
                  </a:cubicBezTo>
                  <a:cubicBezTo>
                    <a:pt x="5932" y="105201"/>
                    <a:pt x="5932" y="105408"/>
                    <a:pt x="5803" y="105459"/>
                  </a:cubicBezTo>
                  <a:cubicBezTo>
                    <a:pt x="5753" y="105482"/>
                    <a:pt x="5699" y="105488"/>
                    <a:pt x="5643" y="105488"/>
                  </a:cubicBezTo>
                  <a:cubicBezTo>
                    <a:pt x="5565" y="105488"/>
                    <a:pt x="5484" y="105475"/>
                    <a:pt x="5407" y="105475"/>
                  </a:cubicBezTo>
                  <a:cubicBezTo>
                    <a:pt x="5289" y="105475"/>
                    <a:pt x="5180" y="105506"/>
                    <a:pt x="5107" y="105666"/>
                  </a:cubicBezTo>
                  <a:cubicBezTo>
                    <a:pt x="5078" y="105753"/>
                    <a:pt x="5144" y="105778"/>
                    <a:pt x="5239" y="105778"/>
                  </a:cubicBezTo>
                  <a:cubicBezTo>
                    <a:pt x="5364" y="105778"/>
                    <a:pt x="5537" y="105734"/>
                    <a:pt x="5600" y="105734"/>
                  </a:cubicBezTo>
                  <a:cubicBezTo>
                    <a:pt x="5614" y="105734"/>
                    <a:pt x="5623" y="105737"/>
                    <a:pt x="5623" y="105743"/>
                  </a:cubicBezTo>
                  <a:cubicBezTo>
                    <a:pt x="5623" y="105846"/>
                    <a:pt x="5391" y="105795"/>
                    <a:pt x="5287" y="105898"/>
                  </a:cubicBezTo>
                  <a:cubicBezTo>
                    <a:pt x="5133" y="105975"/>
                    <a:pt x="4952" y="106052"/>
                    <a:pt x="4746" y="106104"/>
                  </a:cubicBezTo>
                  <a:cubicBezTo>
                    <a:pt x="4740" y="106103"/>
                    <a:pt x="4735" y="106103"/>
                    <a:pt x="4731" y="106103"/>
                  </a:cubicBezTo>
                  <a:cubicBezTo>
                    <a:pt x="4580" y="106103"/>
                    <a:pt x="4821" y="106496"/>
                    <a:pt x="4746" y="106671"/>
                  </a:cubicBezTo>
                  <a:cubicBezTo>
                    <a:pt x="4720" y="106749"/>
                    <a:pt x="4539" y="106981"/>
                    <a:pt x="4694" y="107110"/>
                  </a:cubicBezTo>
                  <a:cubicBezTo>
                    <a:pt x="4709" y="107122"/>
                    <a:pt x="4724" y="107127"/>
                    <a:pt x="4738" y="107127"/>
                  </a:cubicBezTo>
                  <a:cubicBezTo>
                    <a:pt x="4839" y="107127"/>
                    <a:pt x="4916" y="106851"/>
                    <a:pt x="5064" y="106851"/>
                  </a:cubicBezTo>
                  <a:cubicBezTo>
                    <a:pt x="5069" y="106851"/>
                    <a:pt x="5075" y="106851"/>
                    <a:pt x="5081" y="106852"/>
                  </a:cubicBezTo>
                  <a:cubicBezTo>
                    <a:pt x="5365" y="106904"/>
                    <a:pt x="5236" y="107780"/>
                    <a:pt x="5236" y="107832"/>
                  </a:cubicBezTo>
                  <a:cubicBezTo>
                    <a:pt x="5260" y="107881"/>
                    <a:pt x="5262" y="108092"/>
                    <a:pt x="5349" y="108092"/>
                  </a:cubicBezTo>
                  <a:cubicBezTo>
                    <a:pt x="5354" y="108092"/>
                    <a:pt x="5359" y="108091"/>
                    <a:pt x="5365" y="108090"/>
                  </a:cubicBezTo>
                  <a:cubicBezTo>
                    <a:pt x="5442" y="108064"/>
                    <a:pt x="5494" y="107987"/>
                    <a:pt x="5519" y="107909"/>
                  </a:cubicBezTo>
                  <a:cubicBezTo>
                    <a:pt x="5571" y="107858"/>
                    <a:pt x="5519" y="107832"/>
                    <a:pt x="5519" y="107832"/>
                  </a:cubicBezTo>
                  <a:cubicBezTo>
                    <a:pt x="5777" y="107755"/>
                    <a:pt x="5932" y="107806"/>
                    <a:pt x="6138" y="107703"/>
                  </a:cubicBezTo>
                  <a:cubicBezTo>
                    <a:pt x="6160" y="107692"/>
                    <a:pt x="6186" y="107686"/>
                    <a:pt x="6210" y="107686"/>
                  </a:cubicBezTo>
                  <a:cubicBezTo>
                    <a:pt x="6245" y="107686"/>
                    <a:pt x="6278" y="107699"/>
                    <a:pt x="6293" y="107729"/>
                  </a:cubicBezTo>
                  <a:cubicBezTo>
                    <a:pt x="6293" y="107832"/>
                    <a:pt x="4875" y="108735"/>
                    <a:pt x="5391" y="109405"/>
                  </a:cubicBezTo>
                  <a:cubicBezTo>
                    <a:pt x="5405" y="109426"/>
                    <a:pt x="5424" y="109435"/>
                    <a:pt x="5444" y="109435"/>
                  </a:cubicBezTo>
                  <a:cubicBezTo>
                    <a:pt x="5605" y="109435"/>
                    <a:pt x="5921" y="108889"/>
                    <a:pt x="6035" y="108889"/>
                  </a:cubicBezTo>
                  <a:cubicBezTo>
                    <a:pt x="6087" y="108899"/>
                    <a:pt x="6126" y="108903"/>
                    <a:pt x="6155" y="108903"/>
                  </a:cubicBezTo>
                  <a:cubicBezTo>
                    <a:pt x="6369" y="108903"/>
                    <a:pt x="6020" y="108677"/>
                    <a:pt x="6293" y="108632"/>
                  </a:cubicBezTo>
                  <a:cubicBezTo>
                    <a:pt x="6297" y="108631"/>
                    <a:pt x="6300" y="108631"/>
                    <a:pt x="6303" y="108631"/>
                  </a:cubicBezTo>
                  <a:cubicBezTo>
                    <a:pt x="6422" y="108631"/>
                    <a:pt x="6461" y="108949"/>
                    <a:pt x="6584" y="108949"/>
                  </a:cubicBezTo>
                  <a:cubicBezTo>
                    <a:pt x="6638" y="108949"/>
                    <a:pt x="6708" y="108887"/>
                    <a:pt x="6809" y="108709"/>
                  </a:cubicBezTo>
                  <a:cubicBezTo>
                    <a:pt x="6819" y="108688"/>
                    <a:pt x="6825" y="108679"/>
                    <a:pt x="6827" y="108679"/>
                  </a:cubicBezTo>
                  <a:cubicBezTo>
                    <a:pt x="6839" y="108679"/>
                    <a:pt x="6692" y="109061"/>
                    <a:pt x="6603" y="109173"/>
                  </a:cubicBezTo>
                  <a:cubicBezTo>
                    <a:pt x="6500" y="109302"/>
                    <a:pt x="6345" y="109225"/>
                    <a:pt x="6267" y="109328"/>
                  </a:cubicBezTo>
                  <a:cubicBezTo>
                    <a:pt x="6190" y="109508"/>
                    <a:pt x="6422" y="109766"/>
                    <a:pt x="6190" y="109921"/>
                  </a:cubicBezTo>
                  <a:cubicBezTo>
                    <a:pt x="6149" y="109948"/>
                    <a:pt x="6119" y="109959"/>
                    <a:pt x="6096" y="109959"/>
                  </a:cubicBezTo>
                  <a:cubicBezTo>
                    <a:pt x="5989" y="109959"/>
                    <a:pt x="6052" y="109710"/>
                    <a:pt x="6010" y="109689"/>
                  </a:cubicBezTo>
                  <a:cubicBezTo>
                    <a:pt x="5979" y="109685"/>
                    <a:pt x="5952" y="109683"/>
                    <a:pt x="5928" y="109683"/>
                  </a:cubicBezTo>
                  <a:cubicBezTo>
                    <a:pt x="5528" y="109683"/>
                    <a:pt x="6017" y="110259"/>
                    <a:pt x="6138" y="110308"/>
                  </a:cubicBezTo>
                  <a:cubicBezTo>
                    <a:pt x="6146" y="110310"/>
                    <a:pt x="6158" y="110311"/>
                    <a:pt x="6176" y="110311"/>
                  </a:cubicBezTo>
                  <a:cubicBezTo>
                    <a:pt x="6329" y="110311"/>
                    <a:pt x="6844" y="110227"/>
                    <a:pt x="6946" y="110227"/>
                  </a:cubicBezTo>
                  <a:cubicBezTo>
                    <a:pt x="6957" y="110227"/>
                    <a:pt x="6964" y="110228"/>
                    <a:pt x="6964" y="110231"/>
                  </a:cubicBezTo>
                  <a:cubicBezTo>
                    <a:pt x="6990" y="110385"/>
                    <a:pt x="5829" y="110927"/>
                    <a:pt x="5881" y="111082"/>
                  </a:cubicBezTo>
                  <a:cubicBezTo>
                    <a:pt x="5918" y="111207"/>
                    <a:pt x="5999" y="111254"/>
                    <a:pt x="6102" y="111254"/>
                  </a:cubicBezTo>
                  <a:cubicBezTo>
                    <a:pt x="6425" y="111254"/>
                    <a:pt x="6963" y="110785"/>
                    <a:pt x="7041" y="110746"/>
                  </a:cubicBezTo>
                  <a:cubicBezTo>
                    <a:pt x="7050" y="110742"/>
                    <a:pt x="7058" y="110740"/>
                    <a:pt x="7063" y="110740"/>
                  </a:cubicBezTo>
                  <a:cubicBezTo>
                    <a:pt x="7122" y="110740"/>
                    <a:pt x="7008" y="110960"/>
                    <a:pt x="6938" y="111030"/>
                  </a:cubicBezTo>
                  <a:cubicBezTo>
                    <a:pt x="6757" y="111185"/>
                    <a:pt x="6474" y="111185"/>
                    <a:pt x="6293" y="111340"/>
                  </a:cubicBezTo>
                  <a:cubicBezTo>
                    <a:pt x="6242" y="111417"/>
                    <a:pt x="6190" y="111469"/>
                    <a:pt x="6138" y="111520"/>
                  </a:cubicBezTo>
                  <a:cubicBezTo>
                    <a:pt x="6087" y="111623"/>
                    <a:pt x="5881" y="111572"/>
                    <a:pt x="5855" y="111701"/>
                  </a:cubicBezTo>
                  <a:cubicBezTo>
                    <a:pt x="5855" y="111804"/>
                    <a:pt x="6087" y="112010"/>
                    <a:pt x="5984" y="112010"/>
                  </a:cubicBezTo>
                  <a:cubicBezTo>
                    <a:pt x="5859" y="111992"/>
                    <a:pt x="5845" y="111840"/>
                    <a:pt x="5764" y="111840"/>
                  </a:cubicBezTo>
                  <a:cubicBezTo>
                    <a:pt x="5727" y="111840"/>
                    <a:pt x="5677" y="111871"/>
                    <a:pt x="5597" y="111959"/>
                  </a:cubicBezTo>
                  <a:cubicBezTo>
                    <a:pt x="5519" y="112423"/>
                    <a:pt x="5519" y="112887"/>
                    <a:pt x="5571" y="113351"/>
                  </a:cubicBezTo>
                  <a:lnTo>
                    <a:pt x="5958" y="113068"/>
                  </a:lnTo>
                  <a:lnTo>
                    <a:pt x="5958" y="113068"/>
                  </a:lnTo>
                  <a:cubicBezTo>
                    <a:pt x="5958" y="113068"/>
                    <a:pt x="5958" y="113093"/>
                    <a:pt x="5906" y="113119"/>
                  </a:cubicBezTo>
                  <a:cubicBezTo>
                    <a:pt x="5803" y="113300"/>
                    <a:pt x="5313" y="113893"/>
                    <a:pt x="5313" y="114125"/>
                  </a:cubicBezTo>
                  <a:cubicBezTo>
                    <a:pt x="5301" y="114428"/>
                    <a:pt x="5436" y="114502"/>
                    <a:pt x="5611" y="114502"/>
                  </a:cubicBezTo>
                  <a:cubicBezTo>
                    <a:pt x="5780" y="114502"/>
                    <a:pt x="5986" y="114433"/>
                    <a:pt x="6130" y="114433"/>
                  </a:cubicBezTo>
                  <a:cubicBezTo>
                    <a:pt x="6142" y="114433"/>
                    <a:pt x="6153" y="114433"/>
                    <a:pt x="6164" y="114434"/>
                  </a:cubicBezTo>
                  <a:cubicBezTo>
                    <a:pt x="6216" y="114434"/>
                    <a:pt x="6061" y="114512"/>
                    <a:pt x="6010" y="114512"/>
                  </a:cubicBezTo>
                  <a:cubicBezTo>
                    <a:pt x="5648" y="114641"/>
                    <a:pt x="5519" y="114512"/>
                    <a:pt x="5545" y="114899"/>
                  </a:cubicBezTo>
                  <a:cubicBezTo>
                    <a:pt x="5623" y="115930"/>
                    <a:pt x="5416" y="116936"/>
                    <a:pt x="5932" y="117813"/>
                  </a:cubicBezTo>
                  <a:cubicBezTo>
                    <a:pt x="6138" y="118200"/>
                    <a:pt x="5365" y="119257"/>
                    <a:pt x="5468" y="119618"/>
                  </a:cubicBezTo>
                  <a:cubicBezTo>
                    <a:pt x="5468" y="119644"/>
                    <a:pt x="5777" y="119644"/>
                    <a:pt x="5726" y="119799"/>
                  </a:cubicBezTo>
                  <a:cubicBezTo>
                    <a:pt x="5674" y="119928"/>
                    <a:pt x="5184" y="120057"/>
                    <a:pt x="5519" y="120263"/>
                  </a:cubicBezTo>
                  <a:cubicBezTo>
                    <a:pt x="5543" y="120277"/>
                    <a:pt x="5577" y="120283"/>
                    <a:pt x="5617" y="120283"/>
                  </a:cubicBezTo>
                  <a:cubicBezTo>
                    <a:pt x="5769" y="120283"/>
                    <a:pt x="6000" y="120202"/>
                    <a:pt x="6006" y="120202"/>
                  </a:cubicBezTo>
                  <a:cubicBezTo>
                    <a:pt x="6007" y="120202"/>
                    <a:pt x="6000" y="120205"/>
                    <a:pt x="5984" y="120212"/>
                  </a:cubicBezTo>
                  <a:cubicBezTo>
                    <a:pt x="5623" y="120392"/>
                    <a:pt x="5262" y="120624"/>
                    <a:pt x="4978" y="120856"/>
                  </a:cubicBezTo>
                  <a:cubicBezTo>
                    <a:pt x="4643" y="121346"/>
                    <a:pt x="4591" y="122069"/>
                    <a:pt x="4333" y="122610"/>
                  </a:cubicBezTo>
                  <a:cubicBezTo>
                    <a:pt x="4230" y="122765"/>
                    <a:pt x="3946" y="123152"/>
                    <a:pt x="3946" y="123332"/>
                  </a:cubicBezTo>
                  <a:cubicBezTo>
                    <a:pt x="3946" y="123745"/>
                    <a:pt x="4539" y="123384"/>
                    <a:pt x="4488" y="123797"/>
                  </a:cubicBezTo>
                  <a:cubicBezTo>
                    <a:pt x="4488" y="123819"/>
                    <a:pt x="4481" y="123828"/>
                    <a:pt x="4469" y="123828"/>
                  </a:cubicBezTo>
                  <a:cubicBezTo>
                    <a:pt x="4413" y="123828"/>
                    <a:pt x="4250" y="123640"/>
                    <a:pt x="4143" y="123640"/>
                  </a:cubicBezTo>
                  <a:cubicBezTo>
                    <a:pt x="4137" y="123640"/>
                    <a:pt x="4132" y="123641"/>
                    <a:pt x="4127" y="123642"/>
                  </a:cubicBezTo>
                  <a:cubicBezTo>
                    <a:pt x="3998" y="123693"/>
                    <a:pt x="4049" y="123822"/>
                    <a:pt x="3998" y="123900"/>
                  </a:cubicBezTo>
                  <a:cubicBezTo>
                    <a:pt x="3508" y="124854"/>
                    <a:pt x="3069" y="126040"/>
                    <a:pt x="2425" y="126917"/>
                  </a:cubicBezTo>
                  <a:cubicBezTo>
                    <a:pt x="2347" y="127046"/>
                    <a:pt x="1909" y="127278"/>
                    <a:pt x="1883" y="127433"/>
                  </a:cubicBezTo>
                  <a:cubicBezTo>
                    <a:pt x="1883" y="127510"/>
                    <a:pt x="2012" y="127562"/>
                    <a:pt x="2012" y="127639"/>
                  </a:cubicBezTo>
                  <a:cubicBezTo>
                    <a:pt x="2007" y="127660"/>
                    <a:pt x="1999" y="127668"/>
                    <a:pt x="1988" y="127668"/>
                  </a:cubicBezTo>
                  <a:cubicBezTo>
                    <a:pt x="1946" y="127668"/>
                    <a:pt x="1868" y="127531"/>
                    <a:pt x="1806" y="127510"/>
                  </a:cubicBezTo>
                  <a:cubicBezTo>
                    <a:pt x="1790" y="127505"/>
                    <a:pt x="1775" y="127503"/>
                    <a:pt x="1760" y="127503"/>
                  </a:cubicBezTo>
                  <a:cubicBezTo>
                    <a:pt x="1625" y="127503"/>
                    <a:pt x="1507" y="127696"/>
                    <a:pt x="1367" y="127743"/>
                  </a:cubicBezTo>
                  <a:cubicBezTo>
                    <a:pt x="1316" y="127768"/>
                    <a:pt x="1238" y="127768"/>
                    <a:pt x="1161" y="127768"/>
                  </a:cubicBezTo>
                  <a:cubicBezTo>
                    <a:pt x="1135" y="127768"/>
                    <a:pt x="1096" y="127762"/>
                    <a:pt x="1061" y="127762"/>
                  </a:cubicBezTo>
                  <a:cubicBezTo>
                    <a:pt x="1025" y="127762"/>
                    <a:pt x="993" y="127768"/>
                    <a:pt x="980" y="127794"/>
                  </a:cubicBezTo>
                  <a:cubicBezTo>
                    <a:pt x="955" y="127871"/>
                    <a:pt x="1264" y="128336"/>
                    <a:pt x="1161" y="128619"/>
                  </a:cubicBezTo>
                  <a:cubicBezTo>
                    <a:pt x="1058" y="128903"/>
                    <a:pt x="748" y="129161"/>
                    <a:pt x="645" y="129445"/>
                  </a:cubicBezTo>
                  <a:cubicBezTo>
                    <a:pt x="413" y="130115"/>
                    <a:pt x="361" y="130966"/>
                    <a:pt x="26" y="131560"/>
                  </a:cubicBezTo>
                  <a:cubicBezTo>
                    <a:pt x="0" y="131611"/>
                    <a:pt x="619" y="132411"/>
                    <a:pt x="697" y="132514"/>
                  </a:cubicBezTo>
                  <a:cubicBezTo>
                    <a:pt x="826" y="132694"/>
                    <a:pt x="1161" y="133030"/>
                    <a:pt x="1212" y="133236"/>
                  </a:cubicBezTo>
                  <a:cubicBezTo>
                    <a:pt x="1250" y="133422"/>
                    <a:pt x="936" y="133501"/>
                    <a:pt x="994" y="133501"/>
                  </a:cubicBezTo>
                  <a:cubicBezTo>
                    <a:pt x="1016" y="133501"/>
                    <a:pt x="1093" y="133489"/>
                    <a:pt x="1264" y="133468"/>
                  </a:cubicBezTo>
                  <a:lnTo>
                    <a:pt x="1548" y="133442"/>
                  </a:lnTo>
                  <a:cubicBezTo>
                    <a:pt x="1857" y="133416"/>
                    <a:pt x="2321" y="133133"/>
                    <a:pt x="2554" y="133133"/>
                  </a:cubicBezTo>
                  <a:cubicBezTo>
                    <a:pt x="2686" y="133133"/>
                    <a:pt x="2838" y="133417"/>
                    <a:pt x="2992" y="133417"/>
                  </a:cubicBezTo>
                  <a:cubicBezTo>
                    <a:pt x="3018" y="133417"/>
                    <a:pt x="3044" y="133409"/>
                    <a:pt x="3069" y="133391"/>
                  </a:cubicBezTo>
                  <a:cubicBezTo>
                    <a:pt x="3147" y="133365"/>
                    <a:pt x="3198" y="133288"/>
                    <a:pt x="3173" y="133210"/>
                  </a:cubicBezTo>
                  <a:cubicBezTo>
                    <a:pt x="3173" y="133196"/>
                    <a:pt x="3161" y="133191"/>
                    <a:pt x="3144" y="133191"/>
                  </a:cubicBezTo>
                  <a:cubicBezTo>
                    <a:pt x="3116" y="133191"/>
                    <a:pt x="3074" y="133203"/>
                    <a:pt x="3047" y="133203"/>
                  </a:cubicBezTo>
                  <a:cubicBezTo>
                    <a:pt x="3030" y="133203"/>
                    <a:pt x="3018" y="133199"/>
                    <a:pt x="3018" y="133184"/>
                  </a:cubicBezTo>
                  <a:cubicBezTo>
                    <a:pt x="3044" y="133055"/>
                    <a:pt x="3250" y="133030"/>
                    <a:pt x="3301" y="132926"/>
                  </a:cubicBezTo>
                  <a:cubicBezTo>
                    <a:pt x="3305" y="132919"/>
                    <a:pt x="3309" y="132916"/>
                    <a:pt x="3312" y="132916"/>
                  </a:cubicBezTo>
                  <a:cubicBezTo>
                    <a:pt x="3334" y="132916"/>
                    <a:pt x="3353" y="133037"/>
                    <a:pt x="3353" y="133081"/>
                  </a:cubicBezTo>
                  <a:cubicBezTo>
                    <a:pt x="3353" y="133262"/>
                    <a:pt x="3276" y="133468"/>
                    <a:pt x="3353" y="133623"/>
                  </a:cubicBezTo>
                  <a:cubicBezTo>
                    <a:pt x="3482" y="133881"/>
                    <a:pt x="3972" y="133881"/>
                    <a:pt x="3946" y="133906"/>
                  </a:cubicBezTo>
                  <a:cubicBezTo>
                    <a:pt x="3875" y="133978"/>
                    <a:pt x="3793" y="134008"/>
                    <a:pt x="3703" y="134008"/>
                  </a:cubicBezTo>
                  <a:cubicBezTo>
                    <a:pt x="3277" y="134008"/>
                    <a:pt x="2693" y="133330"/>
                    <a:pt x="2373" y="133288"/>
                  </a:cubicBezTo>
                  <a:cubicBezTo>
                    <a:pt x="2296" y="133288"/>
                    <a:pt x="2476" y="133416"/>
                    <a:pt x="2528" y="133494"/>
                  </a:cubicBezTo>
                  <a:cubicBezTo>
                    <a:pt x="2657" y="133597"/>
                    <a:pt x="2760" y="133726"/>
                    <a:pt x="2863" y="133855"/>
                  </a:cubicBezTo>
                  <a:cubicBezTo>
                    <a:pt x="3327" y="134990"/>
                    <a:pt x="2218" y="135841"/>
                    <a:pt x="2167" y="136460"/>
                  </a:cubicBezTo>
                  <a:lnTo>
                    <a:pt x="2476" y="136692"/>
                  </a:lnTo>
                  <a:cubicBezTo>
                    <a:pt x="2657" y="137001"/>
                    <a:pt x="2373" y="137466"/>
                    <a:pt x="2399" y="137775"/>
                  </a:cubicBezTo>
                  <a:cubicBezTo>
                    <a:pt x="2407" y="137881"/>
                    <a:pt x="2443" y="137915"/>
                    <a:pt x="2491" y="137915"/>
                  </a:cubicBezTo>
                  <a:cubicBezTo>
                    <a:pt x="2576" y="137915"/>
                    <a:pt x="2695" y="137809"/>
                    <a:pt x="2755" y="137809"/>
                  </a:cubicBezTo>
                  <a:cubicBezTo>
                    <a:pt x="2769" y="137809"/>
                    <a:pt x="2779" y="137814"/>
                    <a:pt x="2786" y="137827"/>
                  </a:cubicBezTo>
                  <a:cubicBezTo>
                    <a:pt x="2786" y="137878"/>
                    <a:pt x="2218" y="138239"/>
                    <a:pt x="2192" y="138549"/>
                  </a:cubicBezTo>
                  <a:cubicBezTo>
                    <a:pt x="2115" y="139452"/>
                    <a:pt x="1857" y="140328"/>
                    <a:pt x="1445" y="141128"/>
                  </a:cubicBezTo>
                  <a:cubicBezTo>
                    <a:pt x="1341" y="141334"/>
                    <a:pt x="980" y="141541"/>
                    <a:pt x="955" y="141747"/>
                  </a:cubicBezTo>
                  <a:cubicBezTo>
                    <a:pt x="955" y="141798"/>
                    <a:pt x="1032" y="141824"/>
                    <a:pt x="1058" y="141876"/>
                  </a:cubicBezTo>
                  <a:cubicBezTo>
                    <a:pt x="1089" y="141908"/>
                    <a:pt x="1143" y="141921"/>
                    <a:pt x="1214" y="141921"/>
                  </a:cubicBezTo>
                  <a:cubicBezTo>
                    <a:pt x="1597" y="141921"/>
                    <a:pt x="2473" y="141530"/>
                    <a:pt x="2995" y="141530"/>
                  </a:cubicBezTo>
                  <a:cubicBezTo>
                    <a:pt x="3083" y="141530"/>
                    <a:pt x="3160" y="141541"/>
                    <a:pt x="3224" y="141566"/>
                  </a:cubicBezTo>
                  <a:cubicBezTo>
                    <a:pt x="3482" y="141695"/>
                    <a:pt x="6448" y="142804"/>
                    <a:pt x="6448" y="142804"/>
                  </a:cubicBezTo>
                  <a:cubicBezTo>
                    <a:pt x="6938" y="142804"/>
                    <a:pt x="7557" y="142056"/>
                    <a:pt x="8021" y="141902"/>
                  </a:cubicBezTo>
                  <a:cubicBezTo>
                    <a:pt x="8202" y="141876"/>
                    <a:pt x="8408" y="141850"/>
                    <a:pt x="8589" y="141824"/>
                  </a:cubicBezTo>
                  <a:cubicBezTo>
                    <a:pt x="8787" y="141815"/>
                    <a:pt x="8985" y="141809"/>
                    <a:pt x="9183" y="141809"/>
                  </a:cubicBezTo>
                  <a:cubicBezTo>
                    <a:pt x="9527" y="141809"/>
                    <a:pt x="9870" y="141827"/>
                    <a:pt x="10213" y="141876"/>
                  </a:cubicBezTo>
                  <a:lnTo>
                    <a:pt x="10652" y="142108"/>
                  </a:lnTo>
                  <a:cubicBezTo>
                    <a:pt x="10658" y="142109"/>
                    <a:pt x="10664" y="142109"/>
                    <a:pt x="10670" y="142109"/>
                  </a:cubicBezTo>
                  <a:cubicBezTo>
                    <a:pt x="10868" y="142109"/>
                    <a:pt x="11018" y="141721"/>
                    <a:pt x="11193" y="141721"/>
                  </a:cubicBezTo>
                  <a:cubicBezTo>
                    <a:pt x="11374" y="141747"/>
                    <a:pt x="10961" y="142056"/>
                    <a:pt x="11039" y="142160"/>
                  </a:cubicBezTo>
                  <a:cubicBezTo>
                    <a:pt x="11477" y="142727"/>
                    <a:pt x="12277" y="143088"/>
                    <a:pt x="12767" y="143655"/>
                  </a:cubicBezTo>
                  <a:cubicBezTo>
                    <a:pt x="12921" y="143836"/>
                    <a:pt x="13128" y="144661"/>
                    <a:pt x="13360" y="144687"/>
                  </a:cubicBezTo>
                  <a:cubicBezTo>
                    <a:pt x="13437" y="144687"/>
                    <a:pt x="13463" y="144584"/>
                    <a:pt x="13489" y="144455"/>
                  </a:cubicBezTo>
                  <a:cubicBezTo>
                    <a:pt x="13463" y="144326"/>
                    <a:pt x="13437" y="144223"/>
                    <a:pt x="13566" y="144120"/>
                  </a:cubicBezTo>
                  <a:cubicBezTo>
                    <a:pt x="13595" y="144101"/>
                    <a:pt x="13627" y="144096"/>
                    <a:pt x="13660" y="144096"/>
                  </a:cubicBezTo>
                  <a:cubicBezTo>
                    <a:pt x="13696" y="144096"/>
                    <a:pt x="13733" y="144102"/>
                    <a:pt x="13768" y="144102"/>
                  </a:cubicBezTo>
                  <a:cubicBezTo>
                    <a:pt x="13788" y="144102"/>
                    <a:pt x="13807" y="144100"/>
                    <a:pt x="13824" y="144094"/>
                  </a:cubicBezTo>
                  <a:cubicBezTo>
                    <a:pt x="13901" y="144094"/>
                    <a:pt x="13979" y="144094"/>
                    <a:pt x="14056" y="144068"/>
                  </a:cubicBezTo>
                  <a:cubicBezTo>
                    <a:pt x="14121" y="144068"/>
                    <a:pt x="14167" y="143979"/>
                    <a:pt x="14211" y="143979"/>
                  </a:cubicBezTo>
                  <a:cubicBezTo>
                    <a:pt x="14220" y="143979"/>
                    <a:pt x="14228" y="143982"/>
                    <a:pt x="14237" y="143991"/>
                  </a:cubicBezTo>
                  <a:cubicBezTo>
                    <a:pt x="14319" y="144120"/>
                    <a:pt x="14193" y="144153"/>
                    <a:pt x="14031" y="144153"/>
                  </a:cubicBezTo>
                  <a:cubicBezTo>
                    <a:pt x="13862" y="144153"/>
                    <a:pt x="13655" y="144117"/>
                    <a:pt x="13604" y="144117"/>
                  </a:cubicBezTo>
                  <a:cubicBezTo>
                    <a:pt x="13596" y="144117"/>
                    <a:pt x="13592" y="144118"/>
                    <a:pt x="13592" y="144120"/>
                  </a:cubicBezTo>
                  <a:cubicBezTo>
                    <a:pt x="13540" y="144223"/>
                    <a:pt x="13515" y="144326"/>
                    <a:pt x="13515" y="144455"/>
                  </a:cubicBezTo>
                  <a:cubicBezTo>
                    <a:pt x="13540" y="144532"/>
                    <a:pt x="13592" y="144635"/>
                    <a:pt x="13515" y="144713"/>
                  </a:cubicBezTo>
                  <a:cubicBezTo>
                    <a:pt x="13360" y="144893"/>
                    <a:pt x="13025" y="144764"/>
                    <a:pt x="12999" y="145048"/>
                  </a:cubicBezTo>
                  <a:cubicBezTo>
                    <a:pt x="12921" y="145770"/>
                    <a:pt x="13695" y="145590"/>
                    <a:pt x="13850" y="146131"/>
                  </a:cubicBezTo>
                  <a:cubicBezTo>
                    <a:pt x="13876" y="146209"/>
                    <a:pt x="14030" y="146338"/>
                    <a:pt x="14056" y="146441"/>
                  </a:cubicBezTo>
                  <a:cubicBezTo>
                    <a:pt x="13850" y="146363"/>
                    <a:pt x="13618" y="146312"/>
                    <a:pt x="13411" y="146286"/>
                  </a:cubicBezTo>
                  <a:cubicBezTo>
                    <a:pt x="13334" y="146286"/>
                    <a:pt x="13489" y="146389"/>
                    <a:pt x="13515" y="146441"/>
                  </a:cubicBezTo>
                  <a:cubicBezTo>
                    <a:pt x="13618" y="146570"/>
                    <a:pt x="13695" y="146673"/>
                    <a:pt x="13747" y="146802"/>
                  </a:cubicBezTo>
                  <a:cubicBezTo>
                    <a:pt x="13901" y="147163"/>
                    <a:pt x="14056" y="147498"/>
                    <a:pt x="14211" y="147834"/>
                  </a:cubicBezTo>
                  <a:cubicBezTo>
                    <a:pt x="14288" y="147962"/>
                    <a:pt x="14366" y="148375"/>
                    <a:pt x="14469" y="148452"/>
                  </a:cubicBezTo>
                  <a:lnTo>
                    <a:pt x="15036" y="148530"/>
                  </a:lnTo>
                  <a:cubicBezTo>
                    <a:pt x="15397" y="148710"/>
                    <a:pt x="16016" y="149639"/>
                    <a:pt x="16481" y="149742"/>
                  </a:cubicBezTo>
                  <a:cubicBezTo>
                    <a:pt x="16594" y="149768"/>
                    <a:pt x="16689" y="149780"/>
                    <a:pt x="16770" y="149780"/>
                  </a:cubicBezTo>
                  <a:cubicBezTo>
                    <a:pt x="17331" y="149780"/>
                    <a:pt x="17167" y="149213"/>
                    <a:pt x="17280" y="148943"/>
                  </a:cubicBezTo>
                  <a:cubicBezTo>
                    <a:pt x="17311" y="148880"/>
                    <a:pt x="17357" y="148858"/>
                    <a:pt x="17408" y="148858"/>
                  </a:cubicBezTo>
                  <a:cubicBezTo>
                    <a:pt x="17527" y="148858"/>
                    <a:pt x="17680" y="148976"/>
                    <a:pt x="17770" y="148994"/>
                  </a:cubicBezTo>
                  <a:lnTo>
                    <a:pt x="17976" y="148556"/>
                  </a:lnTo>
                  <a:cubicBezTo>
                    <a:pt x="18183" y="148143"/>
                    <a:pt x="18466" y="147782"/>
                    <a:pt x="18802" y="147498"/>
                  </a:cubicBezTo>
                  <a:cubicBezTo>
                    <a:pt x="19075" y="147374"/>
                    <a:pt x="20018" y="147058"/>
                    <a:pt x="20364" y="147058"/>
                  </a:cubicBezTo>
                  <a:cubicBezTo>
                    <a:pt x="20377" y="147058"/>
                    <a:pt x="20389" y="147059"/>
                    <a:pt x="20401" y="147060"/>
                  </a:cubicBezTo>
                  <a:cubicBezTo>
                    <a:pt x="20656" y="147099"/>
                    <a:pt x="20896" y="147317"/>
                    <a:pt x="21167" y="147317"/>
                  </a:cubicBezTo>
                  <a:cubicBezTo>
                    <a:pt x="21252" y="147317"/>
                    <a:pt x="21340" y="147296"/>
                    <a:pt x="21432" y="147240"/>
                  </a:cubicBezTo>
                  <a:cubicBezTo>
                    <a:pt x="21819" y="147034"/>
                    <a:pt x="22258" y="146234"/>
                    <a:pt x="22670" y="146080"/>
                  </a:cubicBezTo>
                  <a:cubicBezTo>
                    <a:pt x="22787" y="146036"/>
                    <a:pt x="23098" y="146019"/>
                    <a:pt x="23496" y="146019"/>
                  </a:cubicBezTo>
                  <a:cubicBezTo>
                    <a:pt x="24504" y="146019"/>
                    <a:pt x="26066" y="146127"/>
                    <a:pt x="26436" y="146183"/>
                  </a:cubicBezTo>
                  <a:cubicBezTo>
                    <a:pt x="26745" y="146209"/>
                    <a:pt x="27029" y="146518"/>
                    <a:pt x="27313" y="146544"/>
                  </a:cubicBezTo>
                  <a:cubicBezTo>
                    <a:pt x="27696" y="146544"/>
                    <a:pt x="28279" y="146255"/>
                    <a:pt x="28877" y="146255"/>
                  </a:cubicBezTo>
                  <a:cubicBezTo>
                    <a:pt x="28923" y="146255"/>
                    <a:pt x="28969" y="146257"/>
                    <a:pt x="29015" y="146260"/>
                  </a:cubicBezTo>
                  <a:cubicBezTo>
                    <a:pt x="29677" y="146308"/>
                    <a:pt x="30144" y="146789"/>
                    <a:pt x="30694" y="146789"/>
                  </a:cubicBezTo>
                  <a:cubicBezTo>
                    <a:pt x="30744" y="146789"/>
                    <a:pt x="30795" y="146785"/>
                    <a:pt x="30846" y="146776"/>
                  </a:cubicBezTo>
                  <a:cubicBezTo>
                    <a:pt x="31326" y="146685"/>
                    <a:pt x="31441" y="146046"/>
                    <a:pt x="32234" y="146046"/>
                  </a:cubicBezTo>
                  <a:cubicBezTo>
                    <a:pt x="32336" y="146046"/>
                    <a:pt x="32448" y="146056"/>
                    <a:pt x="32574" y="146080"/>
                  </a:cubicBezTo>
                  <a:cubicBezTo>
                    <a:pt x="33116" y="146183"/>
                    <a:pt x="33090" y="146699"/>
                    <a:pt x="33657" y="146725"/>
                  </a:cubicBezTo>
                  <a:cubicBezTo>
                    <a:pt x="33662" y="146725"/>
                    <a:pt x="33666" y="146725"/>
                    <a:pt x="33671" y="146725"/>
                  </a:cubicBezTo>
                  <a:cubicBezTo>
                    <a:pt x="34026" y="146725"/>
                    <a:pt x="34306" y="145768"/>
                    <a:pt x="34611" y="145590"/>
                  </a:cubicBezTo>
                  <a:cubicBezTo>
                    <a:pt x="34921" y="145435"/>
                    <a:pt x="35050" y="144507"/>
                    <a:pt x="35334" y="144068"/>
                  </a:cubicBezTo>
                  <a:cubicBezTo>
                    <a:pt x="35617" y="143604"/>
                    <a:pt x="37139" y="142288"/>
                    <a:pt x="37655" y="142108"/>
                  </a:cubicBezTo>
                  <a:cubicBezTo>
                    <a:pt x="37710" y="142088"/>
                    <a:pt x="37770" y="142080"/>
                    <a:pt x="37833" y="142080"/>
                  </a:cubicBezTo>
                  <a:cubicBezTo>
                    <a:pt x="38135" y="142080"/>
                    <a:pt x="38494" y="142274"/>
                    <a:pt x="38693" y="142274"/>
                  </a:cubicBezTo>
                  <a:cubicBezTo>
                    <a:pt x="38720" y="142274"/>
                    <a:pt x="38743" y="142270"/>
                    <a:pt x="38764" y="142263"/>
                  </a:cubicBezTo>
                  <a:cubicBezTo>
                    <a:pt x="38841" y="142237"/>
                    <a:pt x="38738" y="142108"/>
                    <a:pt x="38764" y="142056"/>
                  </a:cubicBezTo>
                  <a:cubicBezTo>
                    <a:pt x="38841" y="142005"/>
                    <a:pt x="38918" y="141979"/>
                    <a:pt x="39022" y="141953"/>
                  </a:cubicBezTo>
                  <a:cubicBezTo>
                    <a:pt x="39057" y="141948"/>
                    <a:pt x="39094" y="141945"/>
                    <a:pt x="39131" y="141945"/>
                  </a:cubicBezTo>
                  <a:cubicBezTo>
                    <a:pt x="39433" y="141945"/>
                    <a:pt x="39770" y="142106"/>
                    <a:pt x="40090" y="142106"/>
                  </a:cubicBezTo>
                  <a:cubicBezTo>
                    <a:pt x="40296" y="142106"/>
                    <a:pt x="40494" y="142040"/>
                    <a:pt x="40672" y="141824"/>
                  </a:cubicBezTo>
                  <a:cubicBezTo>
                    <a:pt x="40775" y="141747"/>
                    <a:pt x="40027" y="141515"/>
                    <a:pt x="40002" y="141128"/>
                  </a:cubicBezTo>
                  <a:cubicBezTo>
                    <a:pt x="39976" y="140922"/>
                    <a:pt x="40543" y="140767"/>
                    <a:pt x="40569" y="140741"/>
                  </a:cubicBezTo>
                  <a:cubicBezTo>
                    <a:pt x="40698" y="140586"/>
                    <a:pt x="40492" y="140328"/>
                    <a:pt x="40595" y="140148"/>
                  </a:cubicBezTo>
                  <a:cubicBezTo>
                    <a:pt x="40672" y="139967"/>
                    <a:pt x="41033" y="139838"/>
                    <a:pt x="41085" y="139684"/>
                  </a:cubicBezTo>
                  <a:cubicBezTo>
                    <a:pt x="41162" y="139400"/>
                    <a:pt x="40930" y="138987"/>
                    <a:pt x="41033" y="138678"/>
                  </a:cubicBezTo>
                  <a:cubicBezTo>
                    <a:pt x="41136" y="138368"/>
                    <a:pt x="41575" y="138549"/>
                    <a:pt x="41678" y="138420"/>
                  </a:cubicBezTo>
                  <a:cubicBezTo>
                    <a:pt x="41807" y="138265"/>
                    <a:pt x="41652" y="137827"/>
                    <a:pt x="41781" y="137620"/>
                  </a:cubicBezTo>
                  <a:cubicBezTo>
                    <a:pt x="41812" y="137582"/>
                    <a:pt x="41858" y="137571"/>
                    <a:pt x="41911" y="137571"/>
                  </a:cubicBezTo>
                  <a:cubicBezTo>
                    <a:pt x="41984" y="137571"/>
                    <a:pt x="42069" y="137592"/>
                    <a:pt x="42142" y="137592"/>
                  </a:cubicBezTo>
                  <a:cubicBezTo>
                    <a:pt x="42194" y="137592"/>
                    <a:pt x="42241" y="137581"/>
                    <a:pt x="42271" y="137543"/>
                  </a:cubicBezTo>
                  <a:cubicBezTo>
                    <a:pt x="42374" y="137414"/>
                    <a:pt x="42245" y="137105"/>
                    <a:pt x="42452" y="136950"/>
                  </a:cubicBezTo>
                  <a:cubicBezTo>
                    <a:pt x="42839" y="136666"/>
                    <a:pt x="43354" y="136640"/>
                    <a:pt x="43793" y="136511"/>
                  </a:cubicBezTo>
                  <a:cubicBezTo>
                    <a:pt x="44102" y="136434"/>
                    <a:pt x="43819" y="136253"/>
                    <a:pt x="43948" y="136125"/>
                  </a:cubicBezTo>
                  <a:cubicBezTo>
                    <a:pt x="44309" y="135789"/>
                    <a:pt x="44953" y="135789"/>
                    <a:pt x="45315" y="135377"/>
                  </a:cubicBezTo>
                  <a:cubicBezTo>
                    <a:pt x="45650" y="134938"/>
                    <a:pt x="44025" y="134397"/>
                    <a:pt x="43767" y="134139"/>
                  </a:cubicBezTo>
                  <a:cubicBezTo>
                    <a:pt x="43329" y="133623"/>
                    <a:pt x="42606" y="131044"/>
                    <a:pt x="42968" y="130451"/>
                  </a:cubicBezTo>
                  <a:cubicBezTo>
                    <a:pt x="43277" y="129935"/>
                    <a:pt x="44438" y="127949"/>
                    <a:pt x="44747" y="127639"/>
                  </a:cubicBezTo>
                  <a:cubicBezTo>
                    <a:pt x="45263" y="127175"/>
                    <a:pt x="45779" y="126634"/>
                    <a:pt x="46217" y="126092"/>
                  </a:cubicBezTo>
                  <a:cubicBezTo>
                    <a:pt x="46604" y="125602"/>
                    <a:pt x="46862" y="124441"/>
                    <a:pt x="47404" y="124132"/>
                  </a:cubicBezTo>
                  <a:cubicBezTo>
                    <a:pt x="47507" y="124106"/>
                    <a:pt x="47584" y="124106"/>
                    <a:pt x="47687" y="124080"/>
                  </a:cubicBezTo>
                  <a:cubicBezTo>
                    <a:pt x="47745" y="124080"/>
                    <a:pt x="47818" y="124037"/>
                    <a:pt x="47883" y="124037"/>
                  </a:cubicBezTo>
                  <a:cubicBezTo>
                    <a:pt x="47905" y="124037"/>
                    <a:pt x="47926" y="124042"/>
                    <a:pt x="47945" y="124054"/>
                  </a:cubicBezTo>
                  <a:cubicBezTo>
                    <a:pt x="47966" y="124062"/>
                    <a:pt x="47972" y="124073"/>
                    <a:pt x="47969" y="124086"/>
                  </a:cubicBezTo>
                  <a:lnTo>
                    <a:pt x="47969" y="124086"/>
                  </a:lnTo>
                  <a:cubicBezTo>
                    <a:pt x="48011" y="124029"/>
                    <a:pt x="48054" y="123980"/>
                    <a:pt x="48100" y="123951"/>
                  </a:cubicBezTo>
                  <a:cubicBezTo>
                    <a:pt x="48203" y="123874"/>
                    <a:pt x="48435" y="123925"/>
                    <a:pt x="48564" y="123874"/>
                  </a:cubicBezTo>
                  <a:cubicBezTo>
                    <a:pt x="49132" y="123487"/>
                    <a:pt x="47894" y="123178"/>
                    <a:pt x="47894" y="123152"/>
                  </a:cubicBezTo>
                  <a:cubicBezTo>
                    <a:pt x="47894" y="122791"/>
                    <a:pt x="48822" y="122017"/>
                    <a:pt x="49106" y="121785"/>
                  </a:cubicBezTo>
                  <a:cubicBezTo>
                    <a:pt x="49330" y="121635"/>
                    <a:pt x="49477" y="121616"/>
                    <a:pt x="49635" y="121616"/>
                  </a:cubicBezTo>
                  <a:cubicBezTo>
                    <a:pt x="49691" y="121616"/>
                    <a:pt x="49748" y="121618"/>
                    <a:pt x="49811" y="121618"/>
                  </a:cubicBezTo>
                  <a:cubicBezTo>
                    <a:pt x="49878" y="121618"/>
                    <a:pt x="49950" y="121615"/>
                    <a:pt x="50034" y="121604"/>
                  </a:cubicBezTo>
                  <a:lnTo>
                    <a:pt x="50241" y="121321"/>
                  </a:lnTo>
                  <a:cubicBezTo>
                    <a:pt x="50679" y="121166"/>
                    <a:pt x="51092" y="121037"/>
                    <a:pt x="51530" y="120934"/>
                  </a:cubicBezTo>
                  <a:cubicBezTo>
                    <a:pt x="52304" y="120702"/>
                    <a:pt x="53284" y="120779"/>
                    <a:pt x="54006" y="120444"/>
                  </a:cubicBezTo>
                  <a:cubicBezTo>
                    <a:pt x="54496" y="120237"/>
                    <a:pt x="54625" y="119670"/>
                    <a:pt x="54986" y="119361"/>
                  </a:cubicBezTo>
                  <a:cubicBezTo>
                    <a:pt x="56069" y="118458"/>
                    <a:pt x="58287" y="117890"/>
                    <a:pt x="59138" y="116756"/>
                  </a:cubicBezTo>
                  <a:cubicBezTo>
                    <a:pt x="59732" y="115982"/>
                    <a:pt x="58700" y="115492"/>
                    <a:pt x="58803" y="114770"/>
                  </a:cubicBezTo>
                  <a:cubicBezTo>
                    <a:pt x="58906" y="114280"/>
                    <a:pt x="59783" y="114847"/>
                    <a:pt x="59680" y="114177"/>
                  </a:cubicBezTo>
                  <a:cubicBezTo>
                    <a:pt x="59654" y="114022"/>
                    <a:pt x="59241" y="114048"/>
                    <a:pt x="59164" y="113970"/>
                  </a:cubicBezTo>
                  <a:cubicBezTo>
                    <a:pt x="58855" y="113712"/>
                    <a:pt x="59164" y="113712"/>
                    <a:pt x="59087" y="113480"/>
                  </a:cubicBezTo>
                  <a:cubicBezTo>
                    <a:pt x="58984" y="113197"/>
                    <a:pt x="58726" y="113042"/>
                    <a:pt x="58571" y="112810"/>
                  </a:cubicBezTo>
                  <a:cubicBezTo>
                    <a:pt x="58261" y="112294"/>
                    <a:pt x="58700" y="111701"/>
                    <a:pt x="58494" y="111314"/>
                  </a:cubicBezTo>
                  <a:cubicBezTo>
                    <a:pt x="58468" y="111262"/>
                    <a:pt x="58055" y="111236"/>
                    <a:pt x="58107" y="111107"/>
                  </a:cubicBezTo>
                  <a:cubicBezTo>
                    <a:pt x="58261" y="110798"/>
                    <a:pt x="58390" y="110850"/>
                    <a:pt x="58545" y="110721"/>
                  </a:cubicBezTo>
                  <a:cubicBezTo>
                    <a:pt x="58597" y="110669"/>
                    <a:pt x="58571" y="110566"/>
                    <a:pt x="58545" y="110514"/>
                  </a:cubicBezTo>
                  <a:cubicBezTo>
                    <a:pt x="58261" y="109998"/>
                    <a:pt x="58932" y="110024"/>
                    <a:pt x="58674" y="109715"/>
                  </a:cubicBezTo>
                  <a:cubicBezTo>
                    <a:pt x="58623" y="109637"/>
                    <a:pt x="58390" y="109637"/>
                    <a:pt x="58545" y="109431"/>
                  </a:cubicBezTo>
                  <a:cubicBezTo>
                    <a:pt x="58575" y="109386"/>
                    <a:pt x="58594" y="109368"/>
                    <a:pt x="58605" y="109368"/>
                  </a:cubicBezTo>
                  <a:cubicBezTo>
                    <a:pt x="58649" y="109368"/>
                    <a:pt x="58597" y="109620"/>
                    <a:pt x="58711" y="109620"/>
                  </a:cubicBezTo>
                  <a:cubicBezTo>
                    <a:pt x="58723" y="109620"/>
                    <a:pt x="58736" y="109617"/>
                    <a:pt x="58751" y="109612"/>
                  </a:cubicBezTo>
                  <a:cubicBezTo>
                    <a:pt x="58984" y="109534"/>
                    <a:pt x="59113" y="108967"/>
                    <a:pt x="59267" y="108812"/>
                  </a:cubicBezTo>
                  <a:cubicBezTo>
                    <a:pt x="59628" y="108425"/>
                    <a:pt x="59964" y="108606"/>
                    <a:pt x="60350" y="108399"/>
                  </a:cubicBezTo>
                  <a:cubicBezTo>
                    <a:pt x="60712" y="108219"/>
                    <a:pt x="60918" y="107755"/>
                    <a:pt x="61253" y="107471"/>
                  </a:cubicBezTo>
                  <a:lnTo>
                    <a:pt x="61253" y="107471"/>
                  </a:lnTo>
                  <a:cubicBezTo>
                    <a:pt x="61189" y="107503"/>
                    <a:pt x="61135" y="107525"/>
                    <a:pt x="61116" y="107525"/>
                  </a:cubicBezTo>
                  <a:cubicBezTo>
                    <a:pt x="61104" y="107525"/>
                    <a:pt x="61104" y="107516"/>
                    <a:pt x="61124" y="107497"/>
                  </a:cubicBezTo>
                  <a:cubicBezTo>
                    <a:pt x="61382" y="107136"/>
                    <a:pt x="61717" y="106852"/>
                    <a:pt x="62130" y="106697"/>
                  </a:cubicBezTo>
                  <a:cubicBezTo>
                    <a:pt x="62245" y="106673"/>
                    <a:pt x="62342" y="106662"/>
                    <a:pt x="62426" y="106662"/>
                  </a:cubicBezTo>
                  <a:cubicBezTo>
                    <a:pt x="62960" y="106662"/>
                    <a:pt x="62936" y="107102"/>
                    <a:pt x="63471" y="107213"/>
                  </a:cubicBezTo>
                  <a:cubicBezTo>
                    <a:pt x="63677" y="107265"/>
                    <a:pt x="64967" y="107239"/>
                    <a:pt x="65019" y="107419"/>
                  </a:cubicBezTo>
                  <a:lnTo>
                    <a:pt x="64890" y="107703"/>
                  </a:lnTo>
                  <a:cubicBezTo>
                    <a:pt x="64910" y="107826"/>
                    <a:pt x="65463" y="107900"/>
                    <a:pt x="65745" y="107900"/>
                  </a:cubicBezTo>
                  <a:cubicBezTo>
                    <a:pt x="65819" y="107900"/>
                    <a:pt x="65874" y="107894"/>
                    <a:pt x="65895" y="107884"/>
                  </a:cubicBezTo>
                  <a:cubicBezTo>
                    <a:pt x="66076" y="107780"/>
                    <a:pt x="65999" y="107703"/>
                    <a:pt x="65870" y="107626"/>
                  </a:cubicBezTo>
                  <a:lnTo>
                    <a:pt x="65870" y="107626"/>
                  </a:lnTo>
                  <a:cubicBezTo>
                    <a:pt x="65921" y="107651"/>
                    <a:pt x="65973" y="107651"/>
                    <a:pt x="66024" y="107651"/>
                  </a:cubicBezTo>
                  <a:cubicBezTo>
                    <a:pt x="66179" y="107626"/>
                    <a:pt x="66231" y="107394"/>
                    <a:pt x="66386" y="107368"/>
                  </a:cubicBezTo>
                  <a:cubicBezTo>
                    <a:pt x="66394" y="107366"/>
                    <a:pt x="66403" y="107366"/>
                    <a:pt x="66413" y="107366"/>
                  </a:cubicBezTo>
                  <a:cubicBezTo>
                    <a:pt x="66522" y="107366"/>
                    <a:pt x="66715" y="107446"/>
                    <a:pt x="66859" y="107446"/>
                  </a:cubicBezTo>
                  <a:cubicBezTo>
                    <a:pt x="66939" y="107446"/>
                    <a:pt x="67004" y="107421"/>
                    <a:pt x="67030" y="107342"/>
                  </a:cubicBezTo>
                  <a:cubicBezTo>
                    <a:pt x="67133" y="107110"/>
                    <a:pt x="66747" y="107136"/>
                    <a:pt x="66721" y="106955"/>
                  </a:cubicBezTo>
                  <a:cubicBezTo>
                    <a:pt x="66721" y="106768"/>
                    <a:pt x="66855" y="106682"/>
                    <a:pt x="67006" y="106682"/>
                  </a:cubicBezTo>
                  <a:cubicBezTo>
                    <a:pt x="67084" y="106682"/>
                    <a:pt x="67166" y="106705"/>
                    <a:pt x="67237" y="106749"/>
                  </a:cubicBezTo>
                  <a:cubicBezTo>
                    <a:pt x="67288" y="106775"/>
                    <a:pt x="67185" y="106878"/>
                    <a:pt x="67237" y="106955"/>
                  </a:cubicBezTo>
                  <a:cubicBezTo>
                    <a:pt x="67310" y="107050"/>
                    <a:pt x="67354" y="107083"/>
                    <a:pt x="67385" y="107083"/>
                  </a:cubicBezTo>
                  <a:cubicBezTo>
                    <a:pt x="67456" y="107083"/>
                    <a:pt x="67464" y="106920"/>
                    <a:pt x="67592" y="106920"/>
                  </a:cubicBezTo>
                  <a:cubicBezTo>
                    <a:pt x="67609" y="106920"/>
                    <a:pt x="67628" y="106923"/>
                    <a:pt x="67649" y="106929"/>
                  </a:cubicBezTo>
                  <a:cubicBezTo>
                    <a:pt x="68088" y="107058"/>
                    <a:pt x="66824" y="107651"/>
                    <a:pt x="66824" y="107651"/>
                  </a:cubicBezTo>
                  <a:cubicBezTo>
                    <a:pt x="66850" y="107729"/>
                    <a:pt x="66876" y="107780"/>
                    <a:pt x="66901" y="107858"/>
                  </a:cubicBezTo>
                  <a:cubicBezTo>
                    <a:pt x="66932" y="107933"/>
                    <a:pt x="67012" y="107961"/>
                    <a:pt x="67116" y="107961"/>
                  </a:cubicBezTo>
                  <a:cubicBezTo>
                    <a:pt x="67432" y="107961"/>
                    <a:pt x="67977" y="107702"/>
                    <a:pt x="68102" y="107702"/>
                  </a:cubicBezTo>
                  <a:cubicBezTo>
                    <a:pt x="68106" y="107702"/>
                    <a:pt x="68110" y="107702"/>
                    <a:pt x="68113" y="107703"/>
                  </a:cubicBezTo>
                  <a:cubicBezTo>
                    <a:pt x="68526" y="107780"/>
                    <a:pt x="68217" y="108399"/>
                    <a:pt x="68371" y="108580"/>
                  </a:cubicBezTo>
                  <a:cubicBezTo>
                    <a:pt x="68449" y="108683"/>
                    <a:pt x="69506" y="108580"/>
                    <a:pt x="69764" y="108735"/>
                  </a:cubicBezTo>
                  <a:cubicBezTo>
                    <a:pt x="70217" y="108949"/>
                    <a:pt x="70339" y="109494"/>
                    <a:pt x="70539" y="109494"/>
                  </a:cubicBezTo>
                  <a:cubicBezTo>
                    <a:pt x="70555" y="109494"/>
                    <a:pt x="70572" y="109490"/>
                    <a:pt x="70589" y="109483"/>
                  </a:cubicBezTo>
                  <a:cubicBezTo>
                    <a:pt x="71131" y="109276"/>
                    <a:pt x="70383" y="108993"/>
                    <a:pt x="70847" y="108993"/>
                  </a:cubicBezTo>
                  <a:cubicBezTo>
                    <a:pt x="71028" y="108993"/>
                    <a:pt x="71157" y="109122"/>
                    <a:pt x="71312" y="109147"/>
                  </a:cubicBezTo>
                  <a:cubicBezTo>
                    <a:pt x="71339" y="109156"/>
                    <a:pt x="71364" y="109160"/>
                    <a:pt x="71389" y="109160"/>
                  </a:cubicBezTo>
                  <a:cubicBezTo>
                    <a:pt x="71469" y="109160"/>
                    <a:pt x="71535" y="109122"/>
                    <a:pt x="71597" y="109122"/>
                  </a:cubicBezTo>
                  <a:cubicBezTo>
                    <a:pt x="71623" y="109122"/>
                    <a:pt x="71648" y="109129"/>
                    <a:pt x="71673" y="109147"/>
                  </a:cubicBezTo>
                  <a:cubicBezTo>
                    <a:pt x="71982" y="109483"/>
                    <a:pt x="71440" y="109251"/>
                    <a:pt x="71544" y="109457"/>
                  </a:cubicBezTo>
                  <a:cubicBezTo>
                    <a:pt x="71552" y="109474"/>
                    <a:pt x="71567" y="109480"/>
                    <a:pt x="71585" y="109480"/>
                  </a:cubicBezTo>
                  <a:cubicBezTo>
                    <a:pt x="71621" y="109480"/>
                    <a:pt x="71673" y="109457"/>
                    <a:pt x="71724" y="109457"/>
                  </a:cubicBezTo>
                  <a:cubicBezTo>
                    <a:pt x="72240" y="109431"/>
                    <a:pt x="71569" y="109276"/>
                    <a:pt x="71956" y="108967"/>
                  </a:cubicBezTo>
                  <a:cubicBezTo>
                    <a:pt x="72008" y="108915"/>
                    <a:pt x="72063" y="108895"/>
                    <a:pt x="72119" y="108895"/>
                  </a:cubicBezTo>
                  <a:cubicBezTo>
                    <a:pt x="72343" y="108895"/>
                    <a:pt x="72591" y="109225"/>
                    <a:pt x="72756" y="109225"/>
                  </a:cubicBezTo>
                  <a:cubicBezTo>
                    <a:pt x="72962" y="109199"/>
                    <a:pt x="72730" y="108812"/>
                    <a:pt x="72885" y="108709"/>
                  </a:cubicBezTo>
                  <a:cubicBezTo>
                    <a:pt x="72930" y="108686"/>
                    <a:pt x="72974" y="108679"/>
                    <a:pt x="73016" y="108679"/>
                  </a:cubicBezTo>
                  <a:cubicBezTo>
                    <a:pt x="73086" y="108679"/>
                    <a:pt x="73154" y="108698"/>
                    <a:pt x="73225" y="108698"/>
                  </a:cubicBezTo>
                  <a:cubicBezTo>
                    <a:pt x="73257" y="108698"/>
                    <a:pt x="73289" y="108694"/>
                    <a:pt x="73323" y="108683"/>
                  </a:cubicBezTo>
                  <a:cubicBezTo>
                    <a:pt x="73891" y="108503"/>
                    <a:pt x="73839" y="108657"/>
                    <a:pt x="74071" y="108090"/>
                  </a:cubicBezTo>
                  <a:cubicBezTo>
                    <a:pt x="74097" y="108038"/>
                    <a:pt x="74200" y="107987"/>
                    <a:pt x="74148" y="107935"/>
                  </a:cubicBezTo>
                  <a:lnTo>
                    <a:pt x="74148" y="107935"/>
                  </a:lnTo>
                  <a:lnTo>
                    <a:pt x="73633" y="107987"/>
                  </a:lnTo>
                  <a:cubicBezTo>
                    <a:pt x="73555" y="107858"/>
                    <a:pt x="73916" y="107884"/>
                    <a:pt x="73994" y="107755"/>
                  </a:cubicBezTo>
                  <a:cubicBezTo>
                    <a:pt x="74123" y="107523"/>
                    <a:pt x="74226" y="107290"/>
                    <a:pt x="74303" y="107033"/>
                  </a:cubicBezTo>
                  <a:cubicBezTo>
                    <a:pt x="74322" y="106989"/>
                    <a:pt x="74358" y="106974"/>
                    <a:pt x="74405" y="106974"/>
                  </a:cubicBezTo>
                  <a:cubicBezTo>
                    <a:pt x="74511" y="106974"/>
                    <a:pt x="74668" y="107052"/>
                    <a:pt x="74784" y="107052"/>
                  </a:cubicBezTo>
                  <a:cubicBezTo>
                    <a:pt x="74830" y="107052"/>
                    <a:pt x="74869" y="107040"/>
                    <a:pt x="74896" y="107007"/>
                  </a:cubicBezTo>
                  <a:cubicBezTo>
                    <a:pt x="75077" y="106800"/>
                    <a:pt x="75051" y="106465"/>
                    <a:pt x="75206" y="106285"/>
                  </a:cubicBezTo>
                  <a:cubicBezTo>
                    <a:pt x="75361" y="106130"/>
                    <a:pt x="75851" y="106207"/>
                    <a:pt x="75928" y="106156"/>
                  </a:cubicBezTo>
                  <a:cubicBezTo>
                    <a:pt x="76031" y="106078"/>
                    <a:pt x="75773" y="105666"/>
                    <a:pt x="75954" y="105562"/>
                  </a:cubicBezTo>
                  <a:cubicBezTo>
                    <a:pt x="76547" y="105176"/>
                    <a:pt x="76934" y="105433"/>
                    <a:pt x="77347" y="104763"/>
                  </a:cubicBezTo>
                  <a:cubicBezTo>
                    <a:pt x="77372" y="104737"/>
                    <a:pt x="77450" y="104711"/>
                    <a:pt x="77553" y="104711"/>
                  </a:cubicBezTo>
                  <a:cubicBezTo>
                    <a:pt x="77656" y="104724"/>
                    <a:pt x="77766" y="104731"/>
                    <a:pt x="77875" y="104731"/>
                  </a:cubicBezTo>
                  <a:cubicBezTo>
                    <a:pt x="77985" y="104731"/>
                    <a:pt x="78094" y="104724"/>
                    <a:pt x="78198" y="104711"/>
                  </a:cubicBezTo>
                  <a:cubicBezTo>
                    <a:pt x="78713" y="104531"/>
                    <a:pt x="79926" y="104118"/>
                    <a:pt x="80209" y="103577"/>
                  </a:cubicBezTo>
                  <a:cubicBezTo>
                    <a:pt x="80235" y="103499"/>
                    <a:pt x="80080" y="103370"/>
                    <a:pt x="80106" y="103293"/>
                  </a:cubicBezTo>
                  <a:cubicBezTo>
                    <a:pt x="80132" y="103190"/>
                    <a:pt x="80364" y="103112"/>
                    <a:pt x="80441" y="102958"/>
                  </a:cubicBezTo>
                  <a:cubicBezTo>
                    <a:pt x="80545" y="102751"/>
                    <a:pt x="80287" y="102700"/>
                    <a:pt x="80545" y="102468"/>
                  </a:cubicBezTo>
                  <a:cubicBezTo>
                    <a:pt x="80674" y="102313"/>
                    <a:pt x="81060" y="102287"/>
                    <a:pt x="81164" y="102106"/>
                  </a:cubicBezTo>
                  <a:cubicBezTo>
                    <a:pt x="81241" y="101952"/>
                    <a:pt x="81164" y="101642"/>
                    <a:pt x="81189" y="101513"/>
                  </a:cubicBezTo>
                  <a:cubicBezTo>
                    <a:pt x="81215" y="101307"/>
                    <a:pt x="82324" y="100585"/>
                    <a:pt x="82530" y="100507"/>
                  </a:cubicBezTo>
                  <a:cubicBezTo>
                    <a:pt x="82533" y="100506"/>
                    <a:pt x="82538" y="100506"/>
                    <a:pt x="82545" y="100506"/>
                  </a:cubicBezTo>
                  <a:cubicBezTo>
                    <a:pt x="82709" y="100506"/>
                    <a:pt x="84079" y="100765"/>
                    <a:pt x="84104" y="100765"/>
                  </a:cubicBezTo>
                  <a:cubicBezTo>
                    <a:pt x="84147" y="100787"/>
                    <a:pt x="84283" y="101197"/>
                    <a:pt x="84434" y="101197"/>
                  </a:cubicBezTo>
                  <a:cubicBezTo>
                    <a:pt x="84461" y="101197"/>
                    <a:pt x="84489" y="101184"/>
                    <a:pt x="84516" y="101152"/>
                  </a:cubicBezTo>
                  <a:cubicBezTo>
                    <a:pt x="84565" y="101079"/>
                    <a:pt x="84451" y="100841"/>
                    <a:pt x="84529" y="100841"/>
                  </a:cubicBezTo>
                  <a:cubicBezTo>
                    <a:pt x="84533" y="100841"/>
                    <a:pt x="84537" y="100842"/>
                    <a:pt x="84542" y="100843"/>
                  </a:cubicBezTo>
                  <a:cubicBezTo>
                    <a:pt x="84903" y="100869"/>
                    <a:pt x="86838" y="102235"/>
                    <a:pt x="87276" y="102493"/>
                  </a:cubicBezTo>
                  <a:cubicBezTo>
                    <a:pt x="87285" y="102499"/>
                    <a:pt x="87293" y="102502"/>
                    <a:pt x="87298" y="102502"/>
                  </a:cubicBezTo>
                  <a:cubicBezTo>
                    <a:pt x="87369" y="102502"/>
                    <a:pt x="87155" y="102081"/>
                    <a:pt x="87250" y="102081"/>
                  </a:cubicBezTo>
                  <a:cubicBezTo>
                    <a:pt x="87328" y="102081"/>
                    <a:pt x="88256" y="102416"/>
                    <a:pt x="88411" y="102493"/>
                  </a:cubicBezTo>
                  <a:cubicBezTo>
                    <a:pt x="89623" y="102906"/>
                    <a:pt x="89030" y="104943"/>
                    <a:pt x="89674" y="105640"/>
                  </a:cubicBezTo>
                  <a:cubicBezTo>
                    <a:pt x="90036" y="106052"/>
                    <a:pt x="90500" y="106362"/>
                    <a:pt x="90758" y="106929"/>
                  </a:cubicBezTo>
                  <a:cubicBezTo>
                    <a:pt x="90964" y="107445"/>
                    <a:pt x="90551" y="108451"/>
                    <a:pt x="90783" y="108735"/>
                  </a:cubicBezTo>
                  <a:cubicBezTo>
                    <a:pt x="90796" y="108747"/>
                    <a:pt x="90817" y="108753"/>
                    <a:pt x="90843" y="108753"/>
                  </a:cubicBezTo>
                  <a:cubicBezTo>
                    <a:pt x="90978" y="108753"/>
                    <a:pt x="91276" y="108619"/>
                    <a:pt x="91558" y="108619"/>
                  </a:cubicBezTo>
                  <a:cubicBezTo>
                    <a:pt x="91676" y="108619"/>
                    <a:pt x="91792" y="108642"/>
                    <a:pt x="91892" y="108709"/>
                  </a:cubicBezTo>
                  <a:cubicBezTo>
                    <a:pt x="92254" y="108993"/>
                    <a:pt x="91815" y="109276"/>
                    <a:pt x="91892" y="109405"/>
                  </a:cubicBezTo>
                  <a:cubicBezTo>
                    <a:pt x="91944" y="109560"/>
                    <a:pt x="92615" y="109534"/>
                    <a:pt x="92795" y="109612"/>
                  </a:cubicBezTo>
                  <a:cubicBezTo>
                    <a:pt x="92795" y="109612"/>
                    <a:pt x="94033" y="110850"/>
                    <a:pt x="94033" y="110875"/>
                  </a:cubicBezTo>
                  <a:cubicBezTo>
                    <a:pt x="94162" y="111469"/>
                    <a:pt x="93492" y="111133"/>
                    <a:pt x="93749" y="111623"/>
                  </a:cubicBezTo>
                  <a:cubicBezTo>
                    <a:pt x="93760" y="111651"/>
                    <a:pt x="93809" y="111662"/>
                    <a:pt x="93881" y="111662"/>
                  </a:cubicBezTo>
                  <a:cubicBezTo>
                    <a:pt x="94151" y="111662"/>
                    <a:pt x="94760" y="111509"/>
                    <a:pt x="95065" y="111469"/>
                  </a:cubicBezTo>
                  <a:cubicBezTo>
                    <a:pt x="95100" y="111464"/>
                    <a:pt x="95134" y="111462"/>
                    <a:pt x="95168" y="111462"/>
                  </a:cubicBezTo>
                  <a:cubicBezTo>
                    <a:pt x="96108" y="111462"/>
                    <a:pt x="96633" y="113129"/>
                    <a:pt x="97205" y="113403"/>
                  </a:cubicBezTo>
                  <a:lnTo>
                    <a:pt x="97592" y="113351"/>
                  </a:lnTo>
                  <a:cubicBezTo>
                    <a:pt x="97928" y="113480"/>
                    <a:pt x="98237" y="113635"/>
                    <a:pt x="98546" y="113841"/>
                  </a:cubicBezTo>
                  <a:cubicBezTo>
                    <a:pt x="98985" y="114099"/>
                    <a:pt x="98908" y="114641"/>
                    <a:pt x="99217" y="114950"/>
                  </a:cubicBezTo>
                  <a:cubicBezTo>
                    <a:pt x="99423" y="115208"/>
                    <a:pt x="100042" y="115286"/>
                    <a:pt x="100326" y="115518"/>
                  </a:cubicBezTo>
                  <a:cubicBezTo>
                    <a:pt x="100507" y="115672"/>
                    <a:pt x="100893" y="116395"/>
                    <a:pt x="101126" y="116420"/>
                  </a:cubicBezTo>
                  <a:cubicBezTo>
                    <a:pt x="101203" y="116420"/>
                    <a:pt x="101255" y="116291"/>
                    <a:pt x="101332" y="116291"/>
                  </a:cubicBezTo>
                  <a:cubicBezTo>
                    <a:pt x="101487" y="116291"/>
                    <a:pt x="101641" y="116601"/>
                    <a:pt x="101822" y="116601"/>
                  </a:cubicBezTo>
                  <a:cubicBezTo>
                    <a:pt x="101893" y="116611"/>
                    <a:pt x="101955" y="116615"/>
                    <a:pt x="102010" y="116615"/>
                  </a:cubicBezTo>
                  <a:cubicBezTo>
                    <a:pt x="102135" y="116615"/>
                    <a:pt x="102227" y="116597"/>
                    <a:pt x="102312" y="116597"/>
                  </a:cubicBezTo>
                  <a:cubicBezTo>
                    <a:pt x="102478" y="116597"/>
                    <a:pt x="102619" y="116665"/>
                    <a:pt x="102931" y="117065"/>
                  </a:cubicBezTo>
                  <a:lnTo>
                    <a:pt x="103240" y="117529"/>
                  </a:lnTo>
                  <a:cubicBezTo>
                    <a:pt x="103254" y="117536"/>
                    <a:pt x="103269" y="117539"/>
                    <a:pt x="103286" y="117539"/>
                  </a:cubicBezTo>
                  <a:cubicBezTo>
                    <a:pt x="103515" y="117539"/>
                    <a:pt x="103983" y="116909"/>
                    <a:pt x="104272" y="116885"/>
                  </a:cubicBezTo>
                  <a:cubicBezTo>
                    <a:pt x="104283" y="116884"/>
                    <a:pt x="104293" y="116883"/>
                    <a:pt x="104304" y="116883"/>
                  </a:cubicBezTo>
                  <a:cubicBezTo>
                    <a:pt x="104596" y="116883"/>
                    <a:pt x="104929" y="117195"/>
                    <a:pt x="105243" y="117195"/>
                  </a:cubicBezTo>
                  <a:cubicBezTo>
                    <a:pt x="105255" y="117195"/>
                    <a:pt x="105266" y="117195"/>
                    <a:pt x="105278" y="117194"/>
                  </a:cubicBezTo>
                  <a:cubicBezTo>
                    <a:pt x="105565" y="117172"/>
                    <a:pt x="105739" y="116884"/>
                    <a:pt x="106027" y="116884"/>
                  </a:cubicBezTo>
                  <a:cubicBezTo>
                    <a:pt x="106075" y="116884"/>
                    <a:pt x="106126" y="116892"/>
                    <a:pt x="106181" y="116910"/>
                  </a:cubicBezTo>
                  <a:cubicBezTo>
                    <a:pt x="106748" y="117065"/>
                    <a:pt x="107418" y="118123"/>
                    <a:pt x="107728" y="118587"/>
                  </a:cubicBezTo>
                  <a:cubicBezTo>
                    <a:pt x="107780" y="118638"/>
                    <a:pt x="107986" y="119051"/>
                    <a:pt x="108115" y="119257"/>
                  </a:cubicBezTo>
                  <a:cubicBezTo>
                    <a:pt x="108115" y="119257"/>
                    <a:pt x="108115" y="119232"/>
                    <a:pt x="108115" y="119232"/>
                  </a:cubicBezTo>
                  <a:cubicBezTo>
                    <a:pt x="108115" y="119154"/>
                    <a:pt x="108166" y="119103"/>
                    <a:pt x="108244" y="119103"/>
                  </a:cubicBezTo>
                  <a:cubicBezTo>
                    <a:pt x="108254" y="119101"/>
                    <a:pt x="108264" y="119100"/>
                    <a:pt x="108274" y="119100"/>
                  </a:cubicBezTo>
                  <a:cubicBezTo>
                    <a:pt x="108400" y="119100"/>
                    <a:pt x="108475" y="119234"/>
                    <a:pt x="108601" y="119234"/>
                  </a:cubicBezTo>
                  <a:cubicBezTo>
                    <a:pt x="108610" y="119234"/>
                    <a:pt x="108620" y="119233"/>
                    <a:pt x="108631" y="119232"/>
                  </a:cubicBezTo>
                  <a:cubicBezTo>
                    <a:pt x="108785" y="119232"/>
                    <a:pt x="108837" y="119025"/>
                    <a:pt x="108992" y="118999"/>
                  </a:cubicBezTo>
                  <a:cubicBezTo>
                    <a:pt x="108998" y="118999"/>
                    <a:pt x="109005" y="118998"/>
                    <a:pt x="109012" y="118998"/>
                  </a:cubicBezTo>
                  <a:cubicBezTo>
                    <a:pt x="109250" y="118998"/>
                    <a:pt x="110075" y="119394"/>
                    <a:pt x="110075" y="119644"/>
                  </a:cubicBezTo>
                  <a:cubicBezTo>
                    <a:pt x="110075" y="119928"/>
                    <a:pt x="109301" y="120134"/>
                    <a:pt x="109430" y="120444"/>
                  </a:cubicBezTo>
                  <a:cubicBezTo>
                    <a:pt x="109456" y="120495"/>
                    <a:pt x="109533" y="120521"/>
                    <a:pt x="109585" y="120521"/>
                  </a:cubicBezTo>
                  <a:cubicBezTo>
                    <a:pt x="109791" y="120444"/>
                    <a:pt x="109946" y="120057"/>
                    <a:pt x="110127" y="120031"/>
                  </a:cubicBezTo>
                  <a:cubicBezTo>
                    <a:pt x="110642" y="119954"/>
                    <a:pt x="110952" y="119696"/>
                    <a:pt x="111442" y="119618"/>
                  </a:cubicBezTo>
                  <a:cubicBezTo>
                    <a:pt x="111449" y="119617"/>
                    <a:pt x="111456" y="119617"/>
                    <a:pt x="111463" y="119617"/>
                  </a:cubicBezTo>
                  <a:cubicBezTo>
                    <a:pt x="111810" y="119617"/>
                    <a:pt x="112579" y="120784"/>
                    <a:pt x="112680" y="121037"/>
                  </a:cubicBezTo>
                  <a:cubicBezTo>
                    <a:pt x="112809" y="121424"/>
                    <a:pt x="112216" y="121656"/>
                    <a:pt x="112448" y="122069"/>
                  </a:cubicBezTo>
                  <a:cubicBezTo>
                    <a:pt x="112602" y="122326"/>
                    <a:pt x="113273" y="122249"/>
                    <a:pt x="113479" y="122301"/>
                  </a:cubicBezTo>
                  <a:cubicBezTo>
                    <a:pt x="113926" y="122418"/>
                    <a:pt x="114330" y="123201"/>
                    <a:pt x="114809" y="123201"/>
                  </a:cubicBezTo>
                  <a:cubicBezTo>
                    <a:pt x="114855" y="123201"/>
                    <a:pt x="114902" y="123193"/>
                    <a:pt x="114949" y="123178"/>
                  </a:cubicBezTo>
                  <a:cubicBezTo>
                    <a:pt x="115200" y="123088"/>
                    <a:pt x="115252" y="122416"/>
                    <a:pt x="115578" y="122416"/>
                  </a:cubicBezTo>
                  <a:cubicBezTo>
                    <a:pt x="115722" y="122416"/>
                    <a:pt x="115920" y="122548"/>
                    <a:pt x="116213" y="122920"/>
                  </a:cubicBezTo>
                  <a:cubicBezTo>
                    <a:pt x="116394" y="123100"/>
                    <a:pt x="116574" y="123332"/>
                    <a:pt x="116729" y="123590"/>
                  </a:cubicBezTo>
                  <a:cubicBezTo>
                    <a:pt x="116884" y="124106"/>
                    <a:pt x="116961" y="124906"/>
                    <a:pt x="117425" y="125370"/>
                  </a:cubicBezTo>
                  <a:cubicBezTo>
                    <a:pt x="117761" y="125679"/>
                    <a:pt x="118147" y="125911"/>
                    <a:pt x="118380" y="126401"/>
                  </a:cubicBezTo>
                  <a:cubicBezTo>
                    <a:pt x="118663" y="126995"/>
                    <a:pt x="118663" y="127717"/>
                    <a:pt x="119024" y="128310"/>
                  </a:cubicBezTo>
                  <a:cubicBezTo>
                    <a:pt x="119385" y="128877"/>
                    <a:pt x="119746" y="128516"/>
                    <a:pt x="119746" y="129264"/>
                  </a:cubicBezTo>
                  <a:cubicBezTo>
                    <a:pt x="119772" y="130399"/>
                    <a:pt x="118715" y="129806"/>
                    <a:pt x="118225" y="130528"/>
                  </a:cubicBezTo>
                  <a:cubicBezTo>
                    <a:pt x="117993" y="130889"/>
                    <a:pt x="118741" y="131121"/>
                    <a:pt x="118637" y="131637"/>
                  </a:cubicBezTo>
                  <a:cubicBezTo>
                    <a:pt x="118302" y="133468"/>
                    <a:pt x="118199" y="132411"/>
                    <a:pt x="117657" y="133236"/>
                  </a:cubicBezTo>
                  <a:cubicBezTo>
                    <a:pt x="117528" y="133416"/>
                    <a:pt x="117941" y="134964"/>
                    <a:pt x="118508" y="134990"/>
                  </a:cubicBezTo>
                  <a:cubicBezTo>
                    <a:pt x="118599" y="134995"/>
                    <a:pt x="118685" y="134997"/>
                    <a:pt x="118765" y="134997"/>
                  </a:cubicBezTo>
                  <a:cubicBezTo>
                    <a:pt x="120794" y="134997"/>
                    <a:pt x="119738" y="133472"/>
                    <a:pt x="120830" y="132282"/>
                  </a:cubicBezTo>
                  <a:cubicBezTo>
                    <a:pt x="121139" y="131972"/>
                    <a:pt x="121707" y="131869"/>
                    <a:pt x="121784" y="131327"/>
                  </a:cubicBezTo>
                  <a:cubicBezTo>
                    <a:pt x="121887" y="130528"/>
                    <a:pt x="121113" y="129909"/>
                    <a:pt x="121552" y="129161"/>
                  </a:cubicBezTo>
                  <a:cubicBezTo>
                    <a:pt x="122300" y="127897"/>
                    <a:pt x="124053" y="128516"/>
                    <a:pt x="124079" y="127381"/>
                  </a:cubicBezTo>
                  <a:cubicBezTo>
                    <a:pt x="124079" y="127356"/>
                    <a:pt x="123641" y="127098"/>
                    <a:pt x="123589" y="126969"/>
                  </a:cubicBezTo>
                  <a:cubicBezTo>
                    <a:pt x="123563" y="126788"/>
                    <a:pt x="123692" y="126556"/>
                    <a:pt x="123641" y="126376"/>
                  </a:cubicBezTo>
                  <a:cubicBezTo>
                    <a:pt x="123589" y="126169"/>
                    <a:pt x="123331" y="125989"/>
                    <a:pt x="123357" y="125731"/>
                  </a:cubicBezTo>
                  <a:lnTo>
                    <a:pt x="123512" y="125189"/>
                  </a:lnTo>
                  <a:cubicBezTo>
                    <a:pt x="123462" y="125129"/>
                    <a:pt x="123389" y="125116"/>
                    <a:pt x="123308" y="125116"/>
                  </a:cubicBezTo>
                  <a:cubicBezTo>
                    <a:pt x="123243" y="125116"/>
                    <a:pt x="123174" y="125125"/>
                    <a:pt x="123109" y="125125"/>
                  </a:cubicBezTo>
                  <a:cubicBezTo>
                    <a:pt x="123048" y="125125"/>
                    <a:pt x="122990" y="125117"/>
                    <a:pt x="122944" y="125086"/>
                  </a:cubicBezTo>
                  <a:cubicBezTo>
                    <a:pt x="122506" y="124906"/>
                    <a:pt x="121964" y="124390"/>
                    <a:pt x="121449" y="124261"/>
                  </a:cubicBezTo>
                  <a:cubicBezTo>
                    <a:pt x="121403" y="124252"/>
                    <a:pt x="121359" y="124249"/>
                    <a:pt x="121316" y="124249"/>
                  </a:cubicBezTo>
                  <a:cubicBezTo>
                    <a:pt x="121110" y="124249"/>
                    <a:pt x="120928" y="124329"/>
                    <a:pt x="120742" y="124329"/>
                  </a:cubicBezTo>
                  <a:cubicBezTo>
                    <a:pt x="120612" y="124329"/>
                    <a:pt x="120481" y="124290"/>
                    <a:pt x="120340" y="124158"/>
                  </a:cubicBezTo>
                  <a:cubicBezTo>
                    <a:pt x="120340" y="124054"/>
                    <a:pt x="120314" y="123977"/>
                    <a:pt x="120288" y="123874"/>
                  </a:cubicBezTo>
                  <a:cubicBezTo>
                    <a:pt x="119643" y="122894"/>
                    <a:pt x="120494" y="123126"/>
                    <a:pt x="120469" y="122326"/>
                  </a:cubicBezTo>
                  <a:cubicBezTo>
                    <a:pt x="120469" y="122146"/>
                    <a:pt x="120288" y="122043"/>
                    <a:pt x="120236" y="121862"/>
                  </a:cubicBezTo>
                  <a:cubicBezTo>
                    <a:pt x="120520" y="120985"/>
                    <a:pt x="120855" y="120134"/>
                    <a:pt x="121242" y="119283"/>
                  </a:cubicBezTo>
                  <a:cubicBezTo>
                    <a:pt x="121473" y="118922"/>
                    <a:pt x="121664" y="118868"/>
                    <a:pt x="121882" y="118868"/>
                  </a:cubicBezTo>
                  <a:cubicBezTo>
                    <a:pt x="121975" y="118868"/>
                    <a:pt x="122072" y="118878"/>
                    <a:pt x="122179" y="118878"/>
                  </a:cubicBezTo>
                  <a:cubicBezTo>
                    <a:pt x="122271" y="118878"/>
                    <a:pt x="122370" y="118871"/>
                    <a:pt x="122480" y="118845"/>
                  </a:cubicBezTo>
                  <a:cubicBezTo>
                    <a:pt x="122601" y="118821"/>
                    <a:pt x="122788" y="118662"/>
                    <a:pt x="122939" y="118662"/>
                  </a:cubicBezTo>
                  <a:cubicBezTo>
                    <a:pt x="122950" y="118662"/>
                    <a:pt x="122960" y="118662"/>
                    <a:pt x="122970" y="118664"/>
                  </a:cubicBezTo>
                  <a:cubicBezTo>
                    <a:pt x="123125" y="118690"/>
                    <a:pt x="122429" y="119103"/>
                    <a:pt x="122532" y="119257"/>
                  </a:cubicBezTo>
                  <a:cubicBezTo>
                    <a:pt x="122841" y="119412"/>
                    <a:pt x="123177" y="119515"/>
                    <a:pt x="123538" y="119567"/>
                  </a:cubicBezTo>
                  <a:cubicBezTo>
                    <a:pt x="123577" y="119572"/>
                    <a:pt x="123629" y="119574"/>
                    <a:pt x="123690" y="119574"/>
                  </a:cubicBezTo>
                  <a:cubicBezTo>
                    <a:pt x="124070" y="119574"/>
                    <a:pt x="124827" y="119494"/>
                    <a:pt x="125360" y="119494"/>
                  </a:cubicBezTo>
                  <a:cubicBezTo>
                    <a:pt x="125653" y="119494"/>
                    <a:pt x="125878" y="119518"/>
                    <a:pt x="125936" y="119593"/>
                  </a:cubicBezTo>
                  <a:cubicBezTo>
                    <a:pt x="125988" y="119670"/>
                    <a:pt x="126065" y="120005"/>
                    <a:pt x="126117" y="120083"/>
                  </a:cubicBezTo>
                  <a:cubicBezTo>
                    <a:pt x="126220" y="120237"/>
                    <a:pt x="126478" y="120186"/>
                    <a:pt x="126555" y="120392"/>
                  </a:cubicBezTo>
                  <a:cubicBezTo>
                    <a:pt x="126581" y="120444"/>
                    <a:pt x="126529" y="120470"/>
                    <a:pt x="126504" y="120521"/>
                  </a:cubicBezTo>
                  <a:cubicBezTo>
                    <a:pt x="126478" y="120547"/>
                    <a:pt x="126349" y="120650"/>
                    <a:pt x="126400" y="120727"/>
                  </a:cubicBezTo>
                  <a:cubicBezTo>
                    <a:pt x="126410" y="120757"/>
                    <a:pt x="126440" y="120764"/>
                    <a:pt x="126475" y="120764"/>
                  </a:cubicBezTo>
                  <a:cubicBezTo>
                    <a:pt x="126504" y="120764"/>
                    <a:pt x="126536" y="120760"/>
                    <a:pt x="126565" y="120760"/>
                  </a:cubicBezTo>
                  <a:cubicBezTo>
                    <a:pt x="126593" y="120760"/>
                    <a:pt x="126617" y="120764"/>
                    <a:pt x="126633" y="120779"/>
                  </a:cubicBezTo>
                  <a:cubicBezTo>
                    <a:pt x="126890" y="121114"/>
                    <a:pt x="126968" y="121604"/>
                    <a:pt x="127690" y="121785"/>
                  </a:cubicBezTo>
                  <a:cubicBezTo>
                    <a:pt x="127899" y="121834"/>
                    <a:pt x="128058" y="121857"/>
                    <a:pt x="128178" y="121857"/>
                  </a:cubicBezTo>
                  <a:cubicBezTo>
                    <a:pt x="128757" y="121857"/>
                    <a:pt x="128442" y="121329"/>
                    <a:pt x="128464" y="120624"/>
                  </a:cubicBezTo>
                  <a:cubicBezTo>
                    <a:pt x="128489" y="120237"/>
                    <a:pt x="128851" y="120212"/>
                    <a:pt x="128773" y="119747"/>
                  </a:cubicBezTo>
                  <a:cubicBezTo>
                    <a:pt x="128515" y="118484"/>
                    <a:pt x="126504" y="118174"/>
                    <a:pt x="126117" y="117761"/>
                  </a:cubicBezTo>
                  <a:cubicBezTo>
                    <a:pt x="126014" y="117633"/>
                    <a:pt x="126220" y="117297"/>
                    <a:pt x="125936" y="117194"/>
                  </a:cubicBezTo>
                  <a:cubicBezTo>
                    <a:pt x="125369" y="116962"/>
                    <a:pt x="124079" y="116833"/>
                    <a:pt x="123357" y="116575"/>
                  </a:cubicBezTo>
                  <a:cubicBezTo>
                    <a:pt x="122532" y="116317"/>
                    <a:pt x="122016" y="115647"/>
                    <a:pt x="121139" y="115492"/>
                  </a:cubicBezTo>
                  <a:cubicBezTo>
                    <a:pt x="119514" y="115157"/>
                    <a:pt x="117580" y="115079"/>
                    <a:pt x="116058" y="114280"/>
                  </a:cubicBezTo>
                  <a:cubicBezTo>
                    <a:pt x="114356" y="113377"/>
                    <a:pt x="117399" y="112371"/>
                    <a:pt x="116316" y="111314"/>
                  </a:cubicBezTo>
                  <a:cubicBezTo>
                    <a:pt x="116219" y="111221"/>
                    <a:pt x="116094" y="111185"/>
                    <a:pt x="115954" y="111185"/>
                  </a:cubicBezTo>
                  <a:cubicBezTo>
                    <a:pt x="115440" y="111185"/>
                    <a:pt x="114710" y="111675"/>
                    <a:pt x="114278" y="111675"/>
                  </a:cubicBezTo>
                  <a:cubicBezTo>
                    <a:pt x="114270" y="111675"/>
                    <a:pt x="114261" y="111675"/>
                    <a:pt x="114253" y="111675"/>
                  </a:cubicBezTo>
                  <a:cubicBezTo>
                    <a:pt x="114231" y="111674"/>
                    <a:pt x="114210" y="111673"/>
                    <a:pt x="114188" y="111673"/>
                  </a:cubicBezTo>
                  <a:cubicBezTo>
                    <a:pt x="113762" y="111673"/>
                    <a:pt x="113483" y="111911"/>
                    <a:pt x="113041" y="111984"/>
                  </a:cubicBezTo>
                  <a:cubicBezTo>
                    <a:pt x="112919" y="112003"/>
                    <a:pt x="112781" y="112012"/>
                    <a:pt x="112632" y="112012"/>
                  </a:cubicBezTo>
                  <a:cubicBezTo>
                    <a:pt x="111776" y="112012"/>
                    <a:pt x="110561" y="111717"/>
                    <a:pt x="109946" y="111365"/>
                  </a:cubicBezTo>
                  <a:cubicBezTo>
                    <a:pt x="109740" y="111262"/>
                    <a:pt x="109920" y="111004"/>
                    <a:pt x="109791" y="110875"/>
                  </a:cubicBezTo>
                  <a:cubicBezTo>
                    <a:pt x="109585" y="110669"/>
                    <a:pt x="109095" y="110746"/>
                    <a:pt x="108837" y="110540"/>
                  </a:cubicBezTo>
                  <a:cubicBezTo>
                    <a:pt x="107522" y="109405"/>
                    <a:pt x="106619" y="108941"/>
                    <a:pt x="105742" y="107316"/>
                  </a:cubicBezTo>
                  <a:cubicBezTo>
                    <a:pt x="105329" y="106542"/>
                    <a:pt x="104375" y="103834"/>
                    <a:pt x="103808" y="103448"/>
                  </a:cubicBezTo>
                  <a:cubicBezTo>
                    <a:pt x="103060" y="102906"/>
                    <a:pt x="103086" y="103293"/>
                    <a:pt x="102364" y="102932"/>
                  </a:cubicBezTo>
                  <a:cubicBezTo>
                    <a:pt x="101848" y="102700"/>
                    <a:pt x="101409" y="102261"/>
                    <a:pt x="100945" y="101978"/>
                  </a:cubicBezTo>
                  <a:cubicBezTo>
                    <a:pt x="99707" y="101230"/>
                    <a:pt x="98237" y="101049"/>
                    <a:pt x="97644" y="99450"/>
                  </a:cubicBezTo>
                  <a:cubicBezTo>
                    <a:pt x="97334" y="98651"/>
                    <a:pt x="96947" y="97490"/>
                    <a:pt x="97154" y="96613"/>
                  </a:cubicBezTo>
                  <a:cubicBezTo>
                    <a:pt x="97158" y="96578"/>
                    <a:pt x="97170" y="96563"/>
                    <a:pt x="97187" y="96563"/>
                  </a:cubicBezTo>
                  <a:cubicBezTo>
                    <a:pt x="97254" y="96563"/>
                    <a:pt x="97410" y="96781"/>
                    <a:pt x="97593" y="96781"/>
                  </a:cubicBezTo>
                  <a:cubicBezTo>
                    <a:pt x="97635" y="96781"/>
                    <a:pt x="97678" y="96770"/>
                    <a:pt x="97721" y="96742"/>
                  </a:cubicBezTo>
                  <a:cubicBezTo>
                    <a:pt x="97850" y="96665"/>
                    <a:pt x="97541" y="96510"/>
                    <a:pt x="97541" y="96355"/>
                  </a:cubicBezTo>
                  <a:cubicBezTo>
                    <a:pt x="97541" y="96299"/>
                    <a:pt x="97648" y="96257"/>
                    <a:pt x="97708" y="96257"/>
                  </a:cubicBezTo>
                  <a:cubicBezTo>
                    <a:pt x="97731" y="96257"/>
                    <a:pt x="97747" y="96263"/>
                    <a:pt x="97747" y="96278"/>
                  </a:cubicBezTo>
                  <a:cubicBezTo>
                    <a:pt x="97747" y="96293"/>
                    <a:pt x="97756" y="96299"/>
                    <a:pt x="97770" y="96299"/>
                  </a:cubicBezTo>
                  <a:cubicBezTo>
                    <a:pt x="97828" y="96299"/>
                    <a:pt x="97979" y="96190"/>
                    <a:pt x="97979" y="96149"/>
                  </a:cubicBezTo>
                  <a:cubicBezTo>
                    <a:pt x="97979" y="96123"/>
                    <a:pt x="98108" y="95710"/>
                    <a:pt x="98082" y="95685"/>
                  </a:cubicBezTo>
                  <a:cubicBezTo>
                    <a:pt x="97902" y="95581"/>
                    <a:pt x="97309" y="95195"/>
                    <a:pt x="97309" y="95195"/>
                  </a:cubicBezTo>
                  <a:cubicBezTo>
                    <a:pt x="97299" y="95204"/>
                    <a:pt x="97294" y="95209"/>
                    <a:pt x="97293" y="95209"/>
                  </a:cubicBezTo>
                  <a:cubicBezTo>
                    <a:pt x="97288" y="95209"/>
                    <a:pt x="97335" y="95133"/>
                    <a:pt x="97231" y="95091"/>
                  </a:cubicBezTo>
                  <a:cubicBezTo>
                    <a:pt x="97225" y="95088"/>
                    <a:pt x="97219" y="95087"/>
                    <a:pt x="97212" y="95087"/>
                  </a:cubicBezTo>
                  <a:cubicBezTo>
                    <a:pt x="97169" y="95087"/>
                    <a:pt x="97109" y="95132"/>
                    <a:pt x="97062" y="95132"/>
                  </a:cubicBezTo>
                  <a:cubicBezTo>
                    <a:pt x="97048" y="95132"/>
                    <a:pt x="97035" y="95128"/>
                    <a:pt x="97025" y="95117"/>
                  </a:cubicBezTo>
                  <a:cubicBezTo>
                    <a:pt x="96922" y="95014"/>
                    <a:pt x="97154" y="94988"/>
                    <a:pt x="97128" y="94859"/>
                  </a:cubicBezTo>
                  <a:cubicBezTo>
                    <a:pt x="97102" y="94679"/>
                    <a:pt x="96999" y="94601"/>
                    <a:pt x="96947" y="94447"/>
                  </a:cubicBezTo>
                  <a:cubicBezTo>
                    <a:pt x="96922" y="94369"/>
                    <a:pt x="96973" y="94240"/>
                    <a:pt x="96922" y="94240"/>
                  </a:cubicBezTo>
                  <a:cubicBezTo>
                    <a:pt x="96820" y="94257"/>
                    <a:pt x="96718" y="94441"/>
                    <a:pt x="96646" y="94441"/>
                  </a:cubicBezTo>
                  <a:cubicBezTo>
                    <a:pt x="96608" y="94441"/>
                    <a:pt x="96578" y="94391"/>
                    <a:pt x="96561" y="94240"/>
                  </a:cubicBezTo>
                  <a:cubicBezTo>
                    <a:pt x="96536" y="94029"/>
                    <a:pt x="96517" y="93966"/>
                    <a:pt x="96496" y="93966"/>
                  </a:cubicBezTo>
                  <a:cubicBezTo>
                    <a:pt x="96466" y="93966"/>
                    <a:pt x="96433" y="94104"/>
                    <a:pt x="96376" y="94104"/>
                  </a:cubicBezTo>
                  <a:cubicBezTo>
                    <a:pt x="96349" y="94104"/>
                    <a:pt x="96317" y="94073"/>
                    <a:pt x="96277" y="93982"/>
                  </a:cubicBezTo>
                  <a:cubicBezTo>
                    <a:pt x="96277" y="93931"/>
                    <a:pt x="96200" y="93879"/>
                    <a:pt x="96225" y="93828"/>
                  </a:cubicBezTo>
                  <a:cubicBezTo>
                    <a:pt x="96432" y="93518"/>
                    <a:pt x="96612" y="93209"/>
                    <a:pt x="96767" y="92873"/>
                  </a:cubicBezTo>
                  <a:cubicBezTo>
                    <a:pt x="96922" y="92770"/>
                    <a:pt x="97231" y="92796"/>
                    <a:pt x="97205" y="92615"/>
                  </a:cubicBezTo>
                  <a:cubicBezTo>
                    <a:pt x="97205" y="92538"/>
                    <a:pt x="96973" y="92487"/>
                    <a:pt x="97051" y="92435"/>
                  </a:cubicBezTo>
                  <a:cubicBezTo>
                    <a:pt x="97059" y="92426"/>
                    <a:pt x="97070" y="92423"/>
                    <a:pt x="97083" y="92423"/>
                  </a:cubicBezTo>
                  <a:cubicBezTo>
                    <a:pt x="97138" y="92423"/>
                    <a:pt x="97226" y="92490"/>
                    <a:pt x="97305" y="92490"/>
                  </a:cubicBezTo>
                  <a:cubicBezTo>
                    <a:pt x="97315" y="92490"/>
                    <a:pt x="97325" y="92489"/>
                    <a:pt x="97334" y="92487"/>
                  </a:cubicBezTo>
                  <a:cubicBezTo>
                    <a:pt x="97498" y="92466"/>
                    <a:pt x="97354" y="92187"/>
                    <a:pt x="97453" y="92187"/>
                  </a:cubicBezTo>
                  <a:cubicBezTo>
                    <a:pt x="97480" y="92187"/>
                    <a:pt x="97522" y="92206"/>
                    <a:pt x="97592" y="92254"/>
                  </a:cubicBezTo>
                  <a:cubicBezTo>
                    <a:pt x="97602" y="92269"/>
                    <a:pt x="97618" y="92274"/>
                    <a:pt x="97638" y="92274"/>
                  </a:cubicBezTo>
                  <a:cubicBezTo>
                    <a:pt x="97708" y="92274"/>
                    <a:pt x="97822" y="92209"/>
                    <a:pt x="97850" y="92209"/>
                  </a:cubicBezTo>
                  <a:cubicBezTo>
                    <a:pt x="97859" y="92209"/>
                    <a:pt x="97860" y="92214"/>
                    <a:pt x="97850" y="92229"/>
                  </a:cubicBezTo>
                  <a:cubicBezTo>
                    <a:pt x="97592" y="92719"/>
                    <a:pt x="97309" y="92461"/>
                    <a:pt x="97257" y="93002"/>
                  </a:cubicBezTo>
                  <a:lnTo>
                    <a:pt x="97902" y="92564"/>
                  </a:lnTo>
                  <a:cubicBezTo>
                    <a:pt x="98366" y="92254"/>
                    <a:pt x="98882" y="91661"/>
                    <a:pt x="99449" y="91532"/>
                  </a:cubicBezTo>
                  <a:cubicBezTo>
                    <a:pt x="99527" y="91506"/>
                    <a:pt x="100326" y="91300"/>
                    <a:pt x="100094" y="91042"/>
                  </a:cubicBezTo>
                  <a:cubicBezTo>
                    <a:pt x="100085" y="91029"/>
                    <a:pt x="100075" y="91023"/>
                    <a:pt x="100065" y="91023"/>
                  </a:cubicBezTo>
                  <a:cubicBezTo>
                    <a:pt x="100015" y="91023"/>
                    <a:pt x="99951" y="91150"/>
                    <a:pt x="99888" y="91171"/>
                  </a:cubicBezTo>
                  <a:cubicBezTo>
                    <a:pt x="99888" y="91171"/>
                    <a:pt x="99655" y="91068"/>
                    <a:pt x="99733" y="90991"/>
                  </a:cubicBezTo>
                  <a:cubicBezTo>
                    <a:pt x="99901" y="90766"/>
                    <a:pt x="100002" y="90609"/>
                    <a:pt x="100192" y="90609"/>
                  </a:cubicBezTo>
                  <a:cubicBezTo>
                    <a:pt x="100264" y="90609"/>
                    <a:pt x="100349" y="90632"/>
                    <a:pt x="100455" y="90681"/>
                  </a:cubicBezTo>
                  <a:cubicBezTo>
                    <a:pt x="100493" y="90698"/>
                    <a:pt x="100536" y="90704"/>
                    <a:pt x="100581" y="90704"/>
                  </a:cubicBezTo>
                  <a:cubicBezTo>
                    <a:pt x="100705" y="90704"/>
                    <a:pt x="100849" y="90659"/>
                    <a:pt x="100973" y="90659"/>
                  </a:cubicBezTo>
                  <a:cubicBezTo>
                    <a:pt x="101019" y="90659"/>
                    <a:pt x="101062" y="90665"/>
                    <a:pt x="101100" y="90681"/>
                  </a:cubicBezTo>
                  <a:cubicBezTo>
                    <a:pt x="101177" y="90707"/>
                    <a:pt x="101255" y="90784"/>
                    <a:pt x="101280" y="90862"/>
                  </a:cubicBezTo>
                  <a:cubicBezTo>
                    <a:pt x="101280" y="90939"/>
                    <a:pt x="101100" y="91016"/>
                    <a:pt x="101151" y="91068"/>
                  </a:cubicBezTo>
                  <a:cubicBezTo>
                    <a:pt x="101162" y="91075"/>
                    <a:pt x="101172" y="91078"/>
                    <a:pt x="101182" y="91078"/>
                  </a:cubicBezTo>
                  <a:cubicBezTo>
                    <a:pt x="101244" y="91078"/>
                    <a:pt x="101291" y="90958"/>
                    <a:pt x="101358" y="90913"/>
                  </a:cubicBezTo>
                  <a:cubicBezTo>
                    <a:pt x="101573" y="90719"/>
                    <a:pt x="101555" y="90291"/>
                    <a:pt x="101829" y="90291"/>
                  </a:cubicBezTo>
                  <a:cubicBezTo>
                    <a:pt x="101883" y="90291"/>
                    <a:pt x="101948" y="90308"/>
                    <a:pt x="102028" y="90346"/>
                  </a:cubicBezTo>
                  <a:cubicBezTo>
                    <a:pt x="102441" y="90552"/>
                    <a:pt x="102415" y="90836"/>
                    <a:pt x="102621" y="91068"/>
                  </a:cubicBezTo>
                  <a:cubicBezTo>
                    <a:pt x="102699" y="91120"/>
                    <a:pt x="102879" y="91068"/>
                    <a:pt x="102854" y="91145"/>
                  </a:cubicBezTo>
                  <a:cubicBezTo>
                    <a:pt x="102844" y="91164"/>
                    <a:pt x="102817" y="91169"/>
                    <a:pt x="102781" y="91169"/>
                  </a:cubicBezTo>
                  <a:cubicBezTo>
                    <a:pt x="102742" y="91169"/>
                    <a:pt x="102693" y="91163"/>
                    <a:pt x="102646" y="91163"/>
                  </a:cubicBezTo>
                  <a:cubicBezTo>
                    <a:pt x="102619" y="91163"/>
                    <a:pt x="102593" y="91165"/>
                    <a:pt x="102570" y="91171"/>
                  </a:cubicBezTo>
                  <a:cubicBezTo>
                    <a:pt x="102544" y="91197"/>
                    <a:pt x="102544" y="91249"/>
                    <a:pt x="102518" y="91274"/>
                  </a:cubicBezTo>
                  <a:cubicBezTo>
                    <a:pt x="102441" y="91429"/>
                    <a:pt x="102725" y="91558"/>
                    <a:pt x="102699" y="91558"/>
                  </a:cubicBezTo>
                  <a:lnTo>
                    <a:pt x="102209" y="91687"/>
                  </a:lnTo>
                  <a:cubicBezTo>
                    <a:pt x="102037" y="91810"/>
                    <a:pt x="102216" y="92050"/>
                    <a:pt x="102099" y="92050"/>
                  </a:cubicBezTo>
                  <a:cubicBezTo>
                    <a:pt x="102094" y="92050"/>
                    <a:pt x="102087" y="92049"/>
                    <a:pt x="102080" y="92048"/>
                  </a:cubicBezTo>
                  <a:cubicBezTo>
                    <a:pt x="102018" y="92048"/>
                    <a:pt x="101872" y="91992"/>
                    <a:pt x="101783" y="91992"/>
                  </a:cubicBezTo>
                  <a:cubicBezTo>
                    <a:pt x="101723" y="91992"/>
                    <a:pt x="101688" y="92017"/>
                    <a:pt x="101719" y="92100"/>
                  </a:cubicBezTo>
                  <a:cubicBezTo>
                    <a:pt x="101796" y="92306"/>
                    <a:pt x="101899" y="92770"/>
                    <a:pt x="101977" y="92977"/>
                  </a:cubicBezTo>
                  <a:lnTo>
                    <a:pt x="102286" y="93028"/>
                  </a:lnTo>
                  <a:cubicBezTo>
                    <a:pt x="102364" y="93157"/>
                    <a:pt x="102183" y="93982"/>
                    <a:pt x="102441" y="94111"/>
                  </a:cubicBezTo>
                  <a:cubicBezTo>
                    <a:pt x="102415" y="94137"/>
                    <a:pt x="102415" y="94189"/>
                    <a:pt x="102441" y="94215"/>
                  </a:cubicBezTo>
                  <a:cubicBezTo>
                    <a:pt x="102621" y="94550"/>
                    <a:pt x="103034" y="94653"/>
                    <a:pt x="103318" y="94988"/>
                  </a:cubicBezTo>
                  <a:cubicBezTo>
                    <a:pt x="103395" y="95040"/>
                    <a:pt x="103395" y="95324"/>
                    <a:pt x="103447" y="95375"/>
                  </a:cubicBezTo>
                  <a:cubicBezTo>
                    <a:pt x="103498" y="95401"/>
                    <a:pt x="103473" y="95478"/>
                    <a:pt x="103473" y="95556"/>
                  </a:cubicBezTo>
                  <a:cubicBezTo>
                    <a:pt x="103498" y="95633"/>
                    <a:pt x="103885" y="95788"/>
                    <a:pt x="103937" y="95788"/>
                  </a:cubicBezTo>
                  <a:cubicBezTo>
                    <a:pt x="103942" y="95791"/>
                    <a:pt x="103946" y="95792"/>
                    <a:pt x="103948" y="95792"/>
                  </a:cubicBezTo>
                  <a:cubicBezTo>
                    <a:pt x="103963" y="95792"/>
                    <a:pt x="103874" y="95708"/>
                    <a:pt x="103988" y="95685"/>
                  </a:cubicBezTo>
                  <a:cubicBezTo>
                    <a:pt x="103994" y="95684"/>
                    <a:pt x="103999" y="95683"/>
                    <a:pt x="104005" y="95683"/>
                  </a:cubicBezTo>
                  <a:cubicBezTo>
                    <a:pt x="104115" y="95683"/>
                    <a:pt x="104310" y="95871"/>
                    <a:pt x="104363" y="95871"/>
                  </a:cubicBezTo>
                  <a:cubicBezTo>
                    <a:pt x="104375" y="95871"/>
                    <a:pt x="104380" y="95862"/>
                    <a:pt x="104375" y="95839"/>
                  </a:cubicBezTo>
                  <a:cubicBezTo>
                    <a:pt x="104375" y="95788"/>
                    <a:pt x="104169" y="95349"/>
                    <a:pt x="104220" y="95246"/>
                  </a:cubicBezTo>
                  <a:cubicBezTo>
                    <a:pt x="104272" y="95143"/>
                    <a:pt x="104582" y="94911"/>
                    <a:pt x="104504" y="94705"/>
                  </a:cubicBezTo>
                  <a:cubicBezTo>
                    <a:pt x="104504" y="94679"/>
                    <a:pt x="104066" y="94576"/>
                    <a:pt x="104375" y="94421"/>
                  </a:cubicBezTo>
                  <a:cubicBezTo>
                    <a:pt x="104380" y="94419"/>
                    <a:pt x="104384" y="94417"/>
                    <a:pt x="104388" y="94417"/>
                  </a:cubicBezTo>
                  <a:cubicBezTo>
                    <a:pt x="104431" y="94417"/>
                    <a:pt x="104455" y="94529"/>
                    <a:pt x="104478" y="94576"/>
                  </a:cubicBezTo>
                  <a:cubicBezTo>
                    <a:pt x="104597" y="94745"/>
                    <a:pt x="104537" y="94870"/>
                    <a:pt x="104607" y="94870"/>
                  </a:cubicBezTo>
                  <a:cubicBezTo>
                    <a:pt x="104643" y="94870"/>
                    <a:pt x="104715" y="94836"/>
                    <a:pt x="104865" y="94756"/>
                  </a:cubicBezTo>
                  <a:cubicBezTo>
                    <a:pt x="105072" y="94653"/>
                    <a:pt x="104685" y="94240"/>
                    <a:pt x="104762" y="94060"/>
                  </a:cubicBezTo>
                  <a:cubicBezTo>
                    <a:pt x="105148" y="93287"/>
                    <a:pt x="104892" y="92425"/>
                    <a:pt x="105672" y="92425"/>
                  </a:cubicBezTo>
                  <a:cubicBezTo>
                    <a:pt x="105829" y="92425"/>
                    <a:pt x="106028" y="92460"/>
                    <a:pt x="106284" y="92538"/>
                  </a:cubicBezTo>
                  <a:cubicBezTo>
                    <a:pt x="106335" y="92538"/>
                    <a:pt x="106722" y="93028"/>
                    <a:pt x="106877" y="93183"/>
                  </a:cubicBezTo>
                  <a:cubicBezTo>
                    <a:pt x="107109" y="93363"/>
                    <a:pt x="107444" y="93260"/>
                    <a:pt x="107625" y="93441"/>
                  </a:cubicBezTo>
                  <a:cubicBezTo>
                    <a:pt x="108270" y="93957"/>
                    <a:pt x="107909" y="95452"/>
                    <a:pt x="108553" y="96304"/>
                  </a:cubicBezTo>
                  <a:cubicBezTo>
                    <a:pt x="109198" y="97026"/>
                    <a:pt x="110023" y="97593"/>
                    <a:pt x="110926" y="97928"/>
                  </a:cubicBezTo>
                  <a:cubicBezTo>
                    <a:pt x="110956" y="97928"/>
                    <a:pt x="111076" y="97884"/>
                    <a:pt x="111175" y="97884"/>
                  </a:cubicBezTo>
                  <a:cubicBezTo>
                    <a:pt x="111244" y="97884"/>
                    <a:pt x="111302" y="97906"/>
                    <a:pt x="111313" y="97980"/>
                  </a:cubicBezTo>
                  <a:cubicBezTo>
                    <a:pt x="111326" y="98061"/>
                    <a:pt x="111270" y="98091"/>
                    <a:pt x="111177" y="98091"/>
                  </a:cubicBezTo>
                  <a:cubicBezTo>
                    <a:pt x="110916" y="98091"/>
                    <a:pt x="110371" y="97851"/>
                    <a:pt x="110333" y="97851"/>
                  </a:cubicBezTo>
                  <a:cubicBezTo>
                    <a:pt x="110204" y="97903"/>
                    <a:pt x="110384" y="98186"/>
                    <a:pt x="110255" y="98238"/>
                  </a:cubicBezTo>
                  <a:lnTo>
                    <a:pt x="109869" y="98006"/>
                  </a:lnTo>
                  <a:cubicBezTo>
                    <a:pt x="109775" y="98006"/>
                    <a:pt x="109937" y="98325"/>
                    <a:pt x="109870" y="98325"/>
                  </a:cubicBezTo>
                  <a:cubicBezTo>
                    <a:pt x="109863" y="98325"/>
                    <a:pt x="109855" y="98322"/>
                    <a:pt x="109843" y="98315"/>
                  </a:cubicBezTo>
                  <a:cubicBezTo>
                    <a:pt x="109760" y="98261"/>
                    <a:pt x="109702" y="98239"/>
                    <a:pt x="109665" y="98239"/>
                  </a:cubicBezTo>
                  <a:cubicBezTo>
                    <a:pt x="109505" y="98239"/>
                    <a:pt x="109703" y="98644"/>
                    <a:pt x="109765" y="98728"/>
                  </a:cubicBezTo>
                  <a:cubicBezTo>
                    <a:pt x="110281" y="99450"/>
                    <a:pt x="112654" y="101049"/>
                    <a:pt x="113582" y="101204"/>
                  </a:cubicBezTo>
                  <a:cubicBezTo>
                    <a:pt x="113686" y="101230"/>
                    <a:pt x="113763" y="101874"/>
                    <a:pt x="113815" y="102184"/>
                  </a:cubicBezTo>
                  <a:cubicBezTo>
                    <a:pt x="113898" y="102190"/>
                    <a:pt x="113981" y="102194"/>
                    <a:pt x="114062" y="102194"/>
                  </a:cubicBezTo>
                  <a:cubicBezTo>
                    <a:pt x="114305" y="102194"/>
                    <a:pt x="114537" y="102165"/>
                    <a:pt x="114769" y="102106"/>
                  </a:cubicBezTo>
                  <a:cubicBezTo>
                    <a:pt x="114795" y="102055"/>
                    <a:pt x="114563" y="102029"/>
                    <a:pt x="114588" y="101952"/>
                  </a:cubicBezTo>
                  <a:cubicBezTo>
                    <a:pt x="114898" y="101797"/>
                    <a:pt x="115233" y="101668"/>
                    <a:pt x="115594" y="101565"/>
                  </a:cubicBezTo>
                  <a:cubicBezTo>
                    <a:pt x="115672" y="101539"/>
                    <a:pt x="115749" y="101539"/>
                    <a:pt x="115826" y="101513"/>
                  </a:cubicBezTo>
                  <a:lnTo>
                    <a:pt x="115826" y="101513"/>
                  </a:lnTo>
                  <a:cubicBezTo>
                    <a:pt x="116290" y="101565"/>
                    <a:pt x="115723" y="101745"/>
                    <a:pt x="115723" y="101745"/>
                  </a:cubicBezTo>
                  <a:lnTo>
                    <a:pt x="116316" y="101745"/>
                  </a:lnTo>
                  <a:lnTo>
                    <a:pt x="116806" y="102081"/>
                  </a:lnTo>
                  <a:cubicBezTo>
                    <a:pt x="116978" y="102081"/>
                    <a:pt x="117253" y="102023"/>
                    <a:pt x="117525" y="102023"/>
                  </a:cubicBezTo>
                  <a:cubicBezTo>
                    <a:pt x="117660" y="102023"/>
                    <a:pt x="117795" y="102038"/>
                    <a:pt x="117915" y="102081"/>
                  </a:cubicBezTo>
                  <a:cubicBezTo>
                    <a:pt x="118457" y="102261"/>
                    <a:pt x="118870" y="102958"/>
                    <a:pt x="119360" y="103215"/>
                  </a:cubicBezTo>
                  <a:cubicBezTo>
                    <a:pt x="119592" y="103319"/>
                    <a:pt x="119927" y="103241"/>
                    <a:pt x="120133" y="103370"/>
                  </a:cubicBezTo>
                  <a:cubicBezTo>
                    <a:pt x="120211" y="103422"/>
                    <a:pt x="120288" y="103499"/>
                    <a:pt x="120340" y="103577"/>
                  </a:cubicBezTo>
                  <a:cubicBezTo>
                    <a:pt x="120443" y="103731"/>
                    <a:pt x="120494" y="103783"/>
                    <a:pt x="120546" y="103834"/>
                  </a:cubicBezTo>
                  <a:cubicBezTo>
                    <a:pt x="120494" y="103757"/>
                    <a:pt x="120417" y="103628"/>
                    <a:pt x="120546" y="103602"/>
                  </a:cubicBezTo>
                  <a:cubicBezTo>
                    <a:pt x="120598" y="103602"/>
                    <a:pt x="120598" y="103731"/>
                    <a:pt x="120649" y="103783"/>
                  </a:cubicBezTo>
                  <a:cubicBezTo>
                    <a:pt x="120656" y="103790"/>
                    <a:pt x="120665" y="103792"/>
                    <a:pt x="120676" y="103792"/>
                  </a:cubicBezTo>
                  <a:cubicBezTo>
                    <a:pt x="120735" y="103792"/>
                    <a:pt x="120848" y="103712"/>
                    <a:pt x="120903" y="103712"/>
                  </a:cubicBezTo>
                  <a:cubicBezTo>
                    <a:pt x="120918" y="103712"/>
                    <a:pt x="120928" y="103717"/>
                    <a:pt x="120933" y="103731"/>
                  </a:cubicBezTo>
                  <a:cubicBezTo>
                    <a:pt x="121036" y="103912"/>
                    <a:pt x="120778" y="104170"/>
                    <a:pt x="121294" y="104221"/>
                  </a:cubicBezTo>
                  <a:cubicBezTo>
                    <a:pt x="121397" y="104221"/>
                    <a:pt x="121629" y="104247"/>
                    <a:pt x="121578" y="104299"/>
                  </a:cubicBezTo>
                  <a:cubicBezTo>
                    <a:pt x="121500" y="104376"/>
                    <a:pt x="121397" y="104324"/>
                    <a:pt x="121526" y="104376"/>
                  </a:cubicBezTo>
                  <a:cubicBezTo>
                    <a:pt x="121819" y="104352"/>
                    <a:pt x="122298" y="104142"/>
                    <a:pt x="122413" y="104142"/>
                  </a:cubicBezTo>
                  <a:cubicBezTo>
                    <a:pt x="122419" y="104142"/>
                    <a:pt x="122425" y="104143"/>
                    <a:pt x="122429" y="104144"/>
                  </a:cubicBezTo>
                  <a:cubicBezTo>
                    <a:pt x="122661" y="104196"/>
                    <a:pt x="122944" y="104686"/>
                    <a:pt x="123151" y="104815"/>
                  </a:cubicBezTo>
                  <a:cubicBezTo>
                    <a:pt x="123692" y="105124"/>
                    <a:pt x="124311" y="105330"/>
                    <a:pt x="124930" y="105459"/>
                  </a:cubicBezTo>
                  <a:cubicBezTo>
                    <a:pt x="124982" y="105459"/>
                    <a:pt x="125034" y="105433"/>
                    <a:pt x="125111" y="105408"/>
                  </a:cubicBezTo>
                  <a:cubicBezTo>
                    <a:pt x="125152" y="105408"/>
                    <a:pt x="125193" y="105375"/>
                    <a:pt x="125248" y="105375"/>
                  </a:cubicBezTo>
                  <a:cubicBezTo>
                    <a:pt x="125262" y="105375"/>
                    <a:pt x="125276" y="105377"/>
                    <a:pt x="125291" y="105382"/>
                  </a:cubicBezTo>
                  <a:cubicBezTo>
                    <a:pt x="125395" y="105433"/>
                    <a:pt x="125498" y="105511"/>
                    <a:pt x="125575" y="105614"/>
                  </a:cubicBezTo>
                  <a:cubicBezTo>
                    <a:pt x="125704" y="105820"/>
                    <a:pt x="125807" y="106052"/>
                    <a:pt x="125910" y="106259"/>
                  </a:cubicBezTo>
                  <a:lnTo>
                    <a:pt x="125962" y="106285"/>
                  </a:lnTo>
                  <a:cubicBezTo>
                    <a:pt x="125962" y="106285"/>
                    <a:pt x="125962" y="106259"/>
                    <a:pt x="125962" y="106259"/>
                  </a:cubicBezTo>
                  <a:cubicBezTo>
                    <a:pt x="125992" y="106235"/>
                    <a:pt x="126027" y="106226"/>
                    <a:pt x="126063" y="106226"/>
                  </a:cubicBezTo>
                  <a:cubicBezTo>
                    <a:pt x="126154" y="106226"/>
                    <a:pt x="126259" y="106279"/>
                    <a:pt x="126347" y="106279"/>
                  </a:cubicBezTo>
                  <a:cubicBezTo>
                    <a:pt x="126375" y="106279"/>
                    <a:pt x="126402" y="106273"/>
                    <a:pt x="126426" y="106259"/>
                  </a:cubicBezTo>
                  <a:cubicBezTo>
                    <a:pt x="126499" y="106210"/>
                    <a:pt x="126480" y="106024"/>
                    <a:pt x="126543" y="106024"/>
                  </a:cubicBezTo>
                  <a:cubicBezTo>
                    <a:pt x="126546" y="106024"/>
                    <a:pt x="126551" y="106025"/>
                    <a:pt x="126555" y="106027"/>
                  </a:cubicBezTo>
                  <a:cubicBezTo>
                    <a:pt x="127071" y="106181"/>
                    <a:pt x="126271" y="106310"/>
                    <a:pt x="126349" y="106568"/>
                  </a:cubicBezTo>
                  <a:cubicBezTo>
                    <a:pt x="126362" y="106634"/>
                    <a:pt x="126392" y="106658"/>
                    <a:pt x="126430" y="106658"/>
                  </a:cubicBezTo>
                  <a:cubicBezTo>
                    <a:pt x="126532" y="106658"/>
                    <a:pt x="126692" y="106486"/>
                    <a:pt x="126749" y="106486"/>
                  </a:cubicBezTo>
                  <a:cubicBezTo>
                    <a:pt x="126754" y="106486"/>
                    <a:pt x="126758" y="106488"/>
                    <a:pt x="126762" y="106491"/>
                  </a:cubicBezTo>
                  <a:cubicBezTo>
                    <a:pt x="126938" y="106541"/>
                    <a:pt x="127065" y="107059"/>
                    <a:pt x="127335" y="107059"/>
                  </a:cubicBezTo>
                  <a:cubicBezTo>
                    <a:pt x="127342" y="107059"/>
                    <a:pt x="127348" y="107059"/>
                    <a:pt x="127355" y="107058"/>
                  </a:cubicBezTo>
                  <a:cubicBezTo>
                    <a:pt x="127471" y="107058"/>
                    <a:pt x="127587" y="106870"/>
                    <a:pt x="127722" y="106870"/>
                  </a:cubicBezTo>
                  <a:cubicBezTo>
                    <a:pt x="127737" y="106870"/>
                    <a:pt x="127752" y="106873"/>
                    <a:pt x="127767" y="106878"/>
                  </a:cubicBezTo>
                  <a:cubicBezTo>
                    <a:pt x="127896" y="106929"/>
                    <a:pt x="127819" y="107161"/>
                    <a:pt x="127922" y="107265"/>
                  </a:cubicBezTo>
                  <a:cubicBezTo>
                    <a:pt x="128361" y="107651"/>
                    <a:pt x="128747" y="107626"/>
                    <a:pt x="129134" y="108013"/>
                  </a:cubicBezTo>
                  <a:cubicBezTo>
                    <a:pt x="129341" y="108219"/>
                    <a:pt x="129134" y="108425"/>
                    <a:pt x="129315" y="108580"/>
                  </a:cubicBezTo>
                  <a:cubicBezTo>
                    <a:pt x="129547" y="108754"/>
                    <a:pt x="129823" y="108841"/>
                    <a:pt x="130098" y="108841"/>
                  </a:cubicBezTo>
                  <a:cubicBezTo>
                    <a:pt x="130190" y="108841"/>
                    <a:pt x="130282" y="108831"/>
                    <a:pt x="130372" y="108812"/>
                  </a:cubicBezTo>
                  <a:cubicBezTo>
                    <a:pt x="130484" y="108788"/>
                    <a:pt x="130598" y="108777"/>
                    <a:pt x="130713" y="108777"/>
                  </a:cubicBezTo>
                  <a:cubicBezTo>
                    <a:pt x="130968" y="108777"/>
                    <a:pt x="131224" y="108834"/>
                    <a:pt x="131455" y="108941"/>
                  </a:cubicBezTo>
                  <a:cubicBezTo>
                    <a:pt x="131636" y="109044"/>
                    <a:pt x="131352" y="109715"/>
                    <a:pt x="131507" y="109947"/>
                  </a:cubicBezTo>
                  <a:cubicBezTo>
                    <a:pt x="131805" y="110339"/>
                    <a:pt x="131719" y="110405"/>
                    <a:pt x="131548" y="110405"/>
                  </a:cubicBezTo>
                  <a:cubicBezTo>
                    <a:pt x="131462" y="110405"/>
                    <a:pt x="131353" y="110388"/>
                    <a:pt x="131262" y="110388"/>
                  </a:cubicBezTo>
                  <a:cubicBezTo>
                    <a:pt x="131189" y="110388"/>
                    <a:pt x="131127" y="110399"/>
                    <a:pt x="131094" y="110437"/>
                  </a:cubicBezTo>
                  <a:cubicBezTo>
                    <a:pt x="131017" y="110488"/>
                    <a:pt x="131481" y="110695"/>
                    <a:pt x="131481" y="110850"/>
                  </a:cubicBezTo>
                  <a:cubicBezTo>
                    <a:pt x="131481" y="111365"/>
                    <a:pt x="130733" y="111726"/>
                    <a:pt x="131378" y="112088"/>
                  </a:cubicBezTo>
                  <a:lnTo>
                    <a:pt x="131662" y="112036"/>
                  </a:lnTo>
                  <a:lnTo>
                    <a:pt x="131662" y="112036"/>
                  </a:lnTo>
                  <a:cubicBezTo>
                    <a:pt x="132049" y="112216"/>
                    <a:pt x="131584" y="112887"/>
                    <a:pt x="131584" y="113068"/>
                  </a:cubicBezTo>
                  <a:cubicBezTo>
                    <a:pt x="131636" y="113377"/>
                    <a:pt x="131739" y="113661"/>
                    <a:pt x="131894" y="113893"/>
                  </a:cubicBezTo>
                  <a:cubicBezTo>
                    <a:pt x="131904" y="113908"/>
                    <a:pt x="131908" y="113914"/>
                    <a:pt x="131910" y="113914"/>
                  </a:cubicBezTo>
                  <a:cubicBezTo>
                    <a:pt x="131916" y="113914"/>
                    <a:pt x="131877" y="113805"/>
                    <a:pt x="132023" y="113764"/>
                  </a:cubicBezTo>
                  <a:cubicBezTo>
                    <a:pt x="132049" y="113764"/>
                    <a:pt x="132410" y="114486"/>
                    <a:pt x="132023" y="114486"/>
                  </a:cubicBezTo>
                  <a:cubicBezTo>
                    <a:pt x="131798" y="114470"/>
                    <a:pt x="131703" y="114434"/>
                    <a:pt x="131670" y="114434"/>
                  </a:cubicBezTo>
                  <a:cubicBezTo>
                    <a:pt x="131650" y="114434"/>
                    <a:pt x="131652" y="114447"/>
                    <a:pt x="131662" y="114486"/>
                  </a:cubicBezTo>
                  <a:cubicBezTo>
                    <a:pt x="131688" y="114563"/>
                    <a:pt x="131816" y="114563"/>
                    <a:pt x="131842" y="114641"/>
                  </a:cubicBezTo>
                  <a:cubicBezTo>
                    <a:pt x="131997" y="114924"/>
                    <a:pt x="131533" y="115698"/>
                    <a:pt x="131610" y="116008"/>
                  </a:cubicBezTo>
                  <a:cubicBezTo>
                    <a:pt x="131688" y="116317"/>
                    <a:pt x="132178" y="116188"/>
                    <a:pt x="132358" y="116343"/>
                  </a:cubicBezTo>
                  <a:cubicBezTo>
                    <a:pt x="132410" y="116472"/>
                    <a:pt x="132410" y="116627"/>
                    <a:pt x="132358" y="116756"/>
                  </a:cubicBezTo>
                  <a:cubicBezTo>
                    <a:pt x="132352" y="116760"/>
                    <a:pt x="132344" y="116762"/>
                    <a:pt x="132335" y="116762"/>
                  </a:cubicBezTo>
                  <a:cubicBezTo>
                    <a:pt x="132256" y="116762"/>
                    <a:pt x="132102" y="116587"/>
                    <a:pt x="132093" y="116587"/>
                  </a:cubicBezTo>
                  <a:lnTo>
                    <a:pt x="132093" y="116587"/>
                  </a:lnTo>
                  <a:cubicBezTo>
                    <a:pt x="132092" y="116587"/>
                    <a:pt x="132094" y="116592"/>
                    <a:pt x="132100" y="116601"/>
                  </a:cubicBezTo>
                  <a:cubicBezTo>
                    <a:pt x="132306" y="116936"/>
                    <a:pt x="132900" y="117065"/>
                    <a:pt x="132771" y="117581"/>
                  </a:cubicBezTo>
                  <a:cubicBezTo>
                    <a:pt x="132752" y="117657"/>
                    <a:pt x="132718" y="117686"/>
                    <a:pt x="132674" y="117686"/>
                  </a:cubicBezTo>
                  <a:cubicBezTo>
                    <a:pt x="132514" y="117686"/>
                    <a:pt x="132216" y="117302"/>
                    <a:pt x="131974" y="117302"/>
                  </a:cubicBezTo>
                  <a:cubicBezTo>
                    <a:pt x="131918" y="117302"/>
                    <a:pt x="131864" y="117323"/>
                    <a:pt x="131816" y="117375"/>
                  </a:cubicBezTo>
                  <a:cubicBezTo>
                    <a:pt x="131791" y="117400"/>
                    <a:pt x="131868" y="117426"/>
                    <a:pt x="131894" y="117426"/>
                  </a:cubicBezTo>
                  <a:cubicBezTo>
                    <a:pt x="132281" y="117684"/>
                    <a:pt x="132461" y="118148"/>
                    <a:pt x="132874" y="118355"/>
                  </a:cubicBezTo>
                  <a:cubicBezTo>
                    <a:pt x="133287" y="118587"/>
                    <a:pt x="133906" y="118535"/>
                    <a:pt x="134292" y="118767"/>
                  </a:cubicBezTo>
                  <a:cubicBezTo>
                    <a:pt x="134576" y="118948"/>
                    <a:pt x="135195" y="119077"/>
                    <a:pt x="135324" y="119541"/>
                  </a:cubicBezTo>
                  <a:cubicBezTo>
                    <a:pt x="135350" y="119618"/>
                    <a:pt x="135247" y="119696"/>
                    <a:pt x="135298" y="119747"/>
                  </a:cubicBezTo>
                  <a:lnTo>
                    <a:pt x="135788" y="119851"/>
                  </a:lnTo>
                  <a:cubicBezTo>
                    <a:pt x="135943" y="120005"/>
                    <a:pt x="135762" y="120341"/>
                    <a:pt x="135866" y="120547"/>
                  </a:cubicBezTo>
                  <a:cubicBezTo>
                    <a:pt x="135891" y="120624"/>
                    <a:pt x="135788" y="120779"/>
                    <a:pt x="135866" y="120856"/>
                  </a:cubicBezTo>
                  <a:cubicBezTo>
                    <a:pt x="135917" y="120934"/>
                    <a:pt x="135995" y="120960"/>
                    <a:pt x="136072" y="120960"/>
                  </a:cubicBezTo>
                  <a:cubicBezTo>
                    <a:pt x="136330" y="121011"/>
                    <a:pt x="136717" y="120960"/>
                    <a:pt x="136871" y="121140"/>
                  </a:cubicBezTo>
                  <a:cubicBezTo>
                    <a:pt x="137026" y="121321"/>
                    <a:pt x="136665" y="121604"/>
                    <a:pt x="136742" y="121682"/>
                  </a:cubicBezTo>
                  <a:cubicBezTo>
                    <a:pt x="136758" y="121693"/>
                    <a:pt x="136776" y="121698"/>
                    <a:pt x="136794" y="121698"/>
                  </a:cubicBezTo>
                  <a:cubicBezTo>
                    <a:pt x="136862" y="121698"/>
                    <a:pt x="136943" y="121637"/>
                    <a:pt x="137004" y="121637"/>
                  </a:cubicBezTo>
                  <a:cubicBezTo>
                    <a:pt x="137036" y="121637"/>
                    <a:pt x="137063" y="121654"/>
                    <a:pt x="137078" y="121707"/>
                  </a:cubicBezTo>
                  <a:cubicBezTo>
                    <a:pt x="137078" y="121720"/>
                    <a:pt x="137084" y="121725"/>
                    <a:pt x="137094" y="121725"/>
                  </a:cubicBezTo>
                  <a:cubicBezTo>
                    <a:pt x="137136" y="121725"/>
                    <a:pt x="137248" y="121638"/>
                    <a:pt x="137278" y="121638"/>
                  </a:cubicBezTo>
                  <a:cubicBezTo>
                    <a:pt x="137286" y="121638"/>
                    <a:pt x="137288" y="121643"/>
                    <a:pt x="137284" y="121656"/>
                  </a:cubicBezTo>
                  <a:cubicBezTo>
                    <a:pt x="137258" y="121862"/>
                    <a:pt x="137490" y="122842"/>
                    <a:pt x="138058" y="122894"/>
                  </a:cubicBezTo>
                  <a:cubicBezTo>
                    <a:pt x="138068" y="122896"/>
                    <a:pt x="138078" y="122897"/>
                    <a:pt x="138089" y="122897"/>
                  </a:cubicBezTo>
                  <a:cubicBezTo>
                    <a:pt x="138195" y="122897"/>
                    <a:pt x="138327" y="122806"/>
                    <a:pt x="138437" y="122806"/>
                  </a:cubicBezTo>
                  <a:cubicBezTo>
                    <a:pt x="138458" y="122806"/>
                    <a:pt x="138478" y="122809"/>
                    <a:pt x="138496" y="122816"/>
                  </a:cubicBezTo>
                  <a:cubicBezTo>
                    <a:pt x="138935" y="122945"/>
                    <a:pt x="138548" y="122920"/>
                    <a:pt x="138754" y="123152"/>
                  </a:cubicBezTo>
                  <a:cubicBezTo>
                    <a:pt x="138935" y="123384"/>
                    <a:pt x="139554" y="123616"/>
                    <a:pt x="139863" y="123797"/>
                  </a:cubicBezTo>
                  <a:cubicBezTo>
                    <a:pt x="140011" y="123895"/>
                    <a:pt x="140065" y="124419"/>
                    <a:pt x="140205" y="124419"/>
                  </a:cubicBezTo>
                  <a:cubicBezTo>
                    <a:pt x="140211" y="124419"/>
                    <a:pt x="140218" y="124418"/>
                    <a:pt x="140224" y="124415"/>
                  </a:cubicBezTo>
                  <a:cubicBezTo>
                    <a:pt x="140327" y="124390"/>
                    <a:pt x="140276" y="124235"/>
                    <a:pt x="140353" y="124183"/>
                  </a:cubicBezTo>
                  <a:cubicBezTo>
                    <a:pt x="140405" y="124158"/>
                    <a:pt x="140173" y="124106"/>
                    <a:pt x="140224" y="124003"/>
                  </a:cubicBezTo>
                  <a:lnTo>
                    <a:pt x="140353" y="123564"/>
                  </a:lnTo>
                  <a:cubicBezTo>
                    <a:pt x="140377" y="123516"/>
                    <a:pt x="140334" y="123356"/>
                    <a:pt x="140370" y="123356"/>
                  </a:cubicBezTo>
                  <a:cubicBezTo>
                    <a:pt x="140373" y="123356"/>
                    <a:pt x="140376" y="123356"/>
                    <a:pt x="140379" y="123358"/>
                  </a:cubicBezTo>
                  <a:cubicBezTo>
                    <a:pt x="140534" y="123487"/>
                    <a:pt x="140663" y="123745"/>
                    <a:pt x="140585" y="123822"/>
                  </a:cubicBezTo>
                  <a:cubicBezTo>
                    <a:pt x="140580" y="123828"/>
                    <a:pt x="140578" y="123830"/>
                    <a:pt x="140578" y="123830"/>
                  </a:cubicBezTo>
                  <a:cubicBezTo>
                    <a:pt x="140579" y="123830"/>
                    <a:pt x="140716" y="123703"/>
                    <a:pt x="140801" y="123703"/>
                  </a:cubicBezTo>
                  <a:cubicBezTo>
                    <a:pt x="140817" y="123703"/>
                    <a:pt x="140832" y="123708"/>
                    <a:pt x="140843" y="123719"/>
                  </a:cubicBezTo>
                  <a:cubicBezTo>
                    <a:pt x="140817" y="123668"/>
                    <a:pt x="140817" y="123590"/>
                    <a:pt x="140843" y="123564"/>
                  </a:cubicBezTo>
                  <a:cubicBezTo>
                    <a:pt x="140863" y="123545"/>
                    <a:pt x="140942" y="123495"/>
                    <a:pt x="141013" y="123495"/>
                  </a:cubicBezTo>
                  <a:cubicBezTo>
                    <a:pt x="141035" y="123495"/>
                    <a:pt x="141057" y="123500"/>
                    <a:pt x="141075" y="123513"/>
                  </a:cubicBezTo>
                  <a:cubicBezTo>
                    <a:pt x="141127" y="123564"/>
                    <a:pt x="141178" y="123797"/>
                    <a:pt x="141307" y="123848"/>
                  </a:cubicBezTo>
                  <a:lnTo>
                    <a:pt x="141694" y="123771"/>
                  </a:lnTo>
                  <a:cubicBezTo>
                    <a:pt x="141694" y="123745"/>
                    <a:pt x="141649" y="123745"/>
                    <a:pt x="141604" y="123745"/>
                  </a:cubicBezTo>
                  <a:cubicBezTo>
                    <a:pt x="141559" y="123745"/>
                    <a:pt x="141514" y="123745"/>
                    <a:pt x="141514" y="123719"/>
                  </a:cubicBezTo>
                  <a:cubicBezTo>
                    <a:pt x="141514" y="123646"/>
                    <a:pt x="141582" y="123459"/>
                    <a:pt x="141677" y="123459"/>
                  </a:cubicBezTo>
                  <a:cubicBezTo>
                    <a:pt x="141682" y="123459"/>
                    <a:pt x="141688" y="123460"/>
                    <a:pt x="141694" y="123461"/>
                  </a:cubicBezTo>
                  <a:cubicBezTo>
                    <a:pt x="142339" y="123616"/>
                    <a:pt x="141875" y="123848"/>
                    <a:pt x="142107" y="124183"/>
                  </a:cubicBezTo>
                  <a:cubicBezTo>
                    <a:pt x="142166" y="124269"/>
                    <a:pt x="142207" y="124296"/>
                    <a:pt x="142237" y="124296"/>
                  </a:cubicBezTo>
                  <a:cubicBezTo>
                    <a:pt x="142286" y="124296"/>
                    <a:pt x="142304" y="124223"/>
                    <a:pt x="142324" y="124223"/>
                  </a:cubicBezTo>
                  <a:cubicBezTo>
                    <a:pt x="142340" y="124223"/>
                    <a:pt x="142357" y="124266"/>
                    <a:pt x="142391" y="124415"/>
                  </a:cubicBezTo>
                  <a:cubicBezTo>
                    <a:pt x="142399" y="124440"/>
                    <a:pt x="142397" y="124450"/>
                    <a:pt x="142388" y="124450"/>
                  </a:cubicBezTo>
                  <a:cubicBezTo>
                    <a:pt x="142343" y="124450"/>
                    <a:pt x="142118" y="124205"/>
                    <a:pt x="141982" y="124205"/>
                  </a:cubicBezTo>
                  <a:cubicBezTo>
                    <a:pt x="141971" y="124205"/>
                    <a:pt x="141961" y="124206"/>
                    <a:pt x="141952" y="124209"/>
                  </a:cubicBezTo>
                  <a:cubicBezTo>
                    <a:pt x="141875" y="124261"/>
                    <a:pt x="142030" y="124467"/>
                    <a:pt x="141952" y="124544"/>
                  </a:cubicBezTo>
                  <a:cubicBezTo>
                    <a:pt x="141918" y="124560"/>
                    <a:pt x="141887" y="124567"/>
                    <a:pt x="141860" y="124567"/>
                  </a:cubicBezTo>
                  <a:cubicBezTo>
                    <a:pt x="141663" y="124567"/>
                    <a:pt x="141643" y="124209"/>
                    <a:pt x="141643" y="124209"/>
                  </a:cubicBezTo>
                  <a:cubicBezTo>
                    <a:pt x="141617" y="124209"/>
                    <a:pt x="141540" y="124261"/>
                    <a:pt x="141488" y="124261"/>
                  </a:cubicBezTo>
                  <a:cubicBezTo>
                    <a:pt x="141426" y="124249"/>
                    <a:pt x="141372" y="124244"/>
                    <a:pt x="141326" y="124244"/>
                  </a:cubicBezTo>
                  <a:cubicBezTo>
                    <a:pt x="140954" y="124244"/>
                    <a:pt x="141062" y="124575"/>
                    <a:pt x="140996" y="124575"/>
                  </a:cubicBezTo>
                  <a:cubicBezTo>
                    <a:pt x="140979" y="124575"/>
                    <a:pt x="140949" y="124552"/>
                    <a:pt x="140895" y="124493"/>
                  </a:cubicBezTo>
                  <a:cubicBezTo>
                    <a:pt x="140869" y="124467"/>
                    <a:pt x="140869" y="124441"/>
                    <a:pt x="140843" y="124415"/>
                  </a:cubicBezTo>
                  <a:cubicBezTo>
                    <a:pt x="140843" y="124467"/>
                    <a:pt x="140792" y="124519"/>
                    <a:pt x="140663" y="124544"/>
                  </a:cubicBezTo>
                  <a:cubicBezTo>
                    <a:pt x="140560" y="124570"/>
                    <a:pt x="140663" y="124699"/>
                    <a:pt x="140663" y="124854"/>
                  </a:cubicBezTo>
                  <a:cubicBezTo>
                    <a:pt x="140663" y="125138"/>
                    <a:pt x="140069" y="124751"/>
                    <a:pt x="140456" y="125292"/>
                  </a:cubicBezTo>
                  <a:cubicBezTo>
                    <a:pt x="140533" y="125411"/>
                    <a:pt x="140612" y="125454"/>
                    <a:pt x="140687" y="125454"/>
                  </a:cubicBezTo>
                  <a:cubicBezTo>
                    <a:pt x="140881" y="125454"/>
                    <a:pt x="141047" y="125163"/>
                    <a:pt x="141073" y="125163"/>
                  </a:cubicBezTo>
                  <a:cubicBezTo>
                    <a:pt x="141074" y="125163"/>
                    <a:pt x="141075" y="125163"/>
                    <a:pt x="141075" y="125163"/>
                  </a:cubicBezTo>
                  <a:cubicBezTo>
                    <a:pt x="141230" y="125344"/>
                    <a:pt x="141282" y="125731"/>
                    <a:pt x="141462" y="125886"/>
                  </a:cubicBezTo>
                  <a:cubicBezTo>
                    <a:pt x="141514" y="125918"/>
                    <a:pt x="141567" y="125926"/>
                    <a:pt x="141621" y="125926"/>
                  </a:cubicBezTo>
                  <a:cubicBezTo>
                    <a:pt x="141675" y="125926"/>
                    <a:pt x="141730" y="125918"/>
                    <a:pt x="141785" y="125918"/>
                  </a:cubicBezTo>
                  <a:cubicBezTo>
                    <a:pt x="141894" y="125918"/>
                    <a:pt x="142004" y="125950"/>
                    <a:pt x="142107" y="126143"/>
                  </a:cubicBezTo>
                  <a:cubicBezTo>
                    <a:pt x="142159" y="126247"/>
                    <a:pt x="142004" y="126685"/>
                    <a:pt x="142236" y="126711"/>
                  </a:cubicBezTo>
                  <a:cubicBezTo>
                    <a:pt x="142240" y="126712"/>
                    <a:pt x="142245" y="126712"/>
                    <a:pt x="142249" y="126712"/>
                  </a:cubicBezTo>
                  <a:cubicBezTo>
                    <a:pt x="142355" y="126712"/>
                    <a:pt x="142388" y="126442"/>
                    <a:pt x="142466" y="126442"/>
                  </a:cubicBezTo>
                  <a:cubicBezTo>
                    <a:pt x="142475" y="126442"/>
                    <a:pt x="142484" y="126445"/>
                    <a:pt x="142494" y="126453"/>
                  </a:cubicBezTo>
                  <a:cubicBezTo>
                    <a:pt x="142597" y="126530"/>
                    <a:pt x="142494" y="126762"/>
                    <a:pt x="142494" y="126762"/>
                  </a:cubicBezTo>
                  <a:cubicBezTo>
                    <a:pt x="142494" y="126762"/>
                    <a:pt x="142803" y="126969"/>
                    <a:pt x="142726" y="126995"/>
                  </a:cubicBezTo>
                  <a:cubicBezTo>
                    <a:pt x="142623" y="127020"/>
                    <a:pt x="142520" y="127098"/>
                    <a:pt x="142597" y="127149"/>
                  </a:cubicBezTo>
                  <a:cubicBezTo>
                    <a:pt x="142605" y="127153"/>
                    <a:pt x="142615" y="127155"/>
                    <a:pt x="142628" y="127155"/>
                  </a:cubicBezTo>
                  <a:cubicBezTo>
                    <a:pt x="142666" y="127155"/>
                    <a:pt x="142720" y="127140"/>
                    <a:pt x="142763" y="127140"/>
                  </a:cubicBezTo>
                  <a:cubicBezTo>
                    <a:pt x="142795" y="127140"/>
                    <a:pt x="142820" y="127148"/>
                    <a:pt x="142829" y="127175"/>
                  </a:cubicBezTo>
                  <a:cubicBezTo>
                    <a:pt x="142829" y="127175"/>
                    <a:pt x="142649" y="127588"/>
                    <a:pt x="142700" y="127614"/>
                  </a:cubicBezTo>
                  <a:cubicBezTo>
                    <a:pt x="142776" y="127673"/>
                    <a:pt x="142857" y="127698"/>
                    <a:pt x="142940" y="127698"/>
                  </a:cubicBezTo>
                  <a:cubicBezTo>
                    <a:pt x="143255" y="127698"/>
                    <a:pt x="143600" y="127332"/>
                    <a:pt x="143783" y="127046"/>
                  </a:cubicBezTo>
                  <a:cubicBezTo>
                    <a:pt x="143912" y="126814"/>
                    <a:pt x="143396" y="126376"/>
                    <a:pt x="143603" y="126376"/>
                  </a:cubicBezTo>
                  <a:cubicBezTo>
                    <a:pt x="143964" y="126401"/>
                    <a:pt x="143732" y="126788"/>
                    <a:pt x="143912" y="126917"/>
                  </a:cubicBezTo>
                  <a:cubicBezTo>
                    <a:pt x="144015" y="126995"/>
                    <a:pt x="144325" y="127201"/>
                    <a:pt x="144428" y="127252"/>
                  </a:cubicBezTo>
                  <a:lnTo>
                    <a:pt x="144505" y="127278"/>
                  </a:lnTo>
                  <a:cubicBezTo>
                    <a:pt x="144540" y="127286"/>
                    <a:pt x="144571" y="127290"/>
                    <a:pt x="144601" y="127290"/>
                  </a:cubicBezTo>
                  <a:cubicBezTo>
                    <a:pt x="144864" y="127290"/>
                    <a:pt x="144978" y="127007"/>
                    <a:pt x="145279" y="126891"/>
                  </a:cubicBezTo>
                  <a:cubicBezTo>
                    <a:pt x="145317" y="126872"/>
                    <a:pt x="145398" y="126867"/>
                    <a:pt x="145485" y="126867"/>
                  </a:cubicBezTo>
                  <a:cubicBezTo>
                    <a:pt x="145581" y="126867"/>
                    <a:pt x="145685" y="126873"/>
                    <a:pt x="145752" y="126873"/>
                  </a:cubicBezTo>
                  <a:cubicBezTo>
                    <a:pt x="145789" y="126873"/>
                    <a:pt x="145815" y="126871"/>
                    <a:pt x="145821" y="126866"/>
                  </a:cubicBezTo>
                  <a:cubicBezTo>
                    <a:pt x="145872" y="126814"/>
                    <a:pt x="145872" y="126453"/>
                    <a:pt x="146027" y="126401"/>
                  </a:cubicBezTo>
                  <a:lnTo>
                    <a:pt x="146233" y="126350"/>
                  </a:lnTo>
                  <a:cubicBezTo>
                    <a:pt x="146285" y="126324"/>
                    <a:pt x="146388" y="126247"/>
                    <a:pt x="146543" y="126169"/>
                  </a:cubicBezTo>
                  <a:cubicBezTo>
                    <a:pt x="146609" y="126136"/>
                    <a:pt x="146683" y="126122"/>
                    <a:pt x="146761" y="126122"/>
                  </a:cubicBezTo>
                  <a:cubicBezTo>
                    <a:pt x="147170" y="126122"/>
                    <a:pt x="147690" y="126505"/>
                    <a:pt x="147755" y="126505"/>
                  </a:cubicBezTo>
                  <a:cubicBezTo>
                    <a:pt x="147832" y="126505"/>
                    <a:pt x="147884" y="126143"/>
                    <a:pt x="147987" y="126118"/>
                  </a:cubicBezTo>
                  <a:cubicBezTo>
                    <a:pt x="147995" y="126117"/>
                    <a:pt x="148003" y="126116"/>
                    <a:pt x="148012" y="126116"/>
                  </a:cubicBezTo>
                  <a:cubicBezTo>
                    <a:pt x="148140" y="126116"/>
                    <a:pt x="148302" y="126245"/>
                    <a:pt x="148456" y="126245"/>
                  </a:cubicBezTo>
                  <a:cubicBezTo>
                    <a:pt x="148517" y="126245"/>
                    <a:pt x="148576" y="126225"/>
                    <a:pt x="148632" y="126169"/>
                  </a:cubicBezTo>
                  <a:cubicBezTo>
                    <a:pt x="148761" y="126066"/>
                    <a:pt x="148529" y="125550"/>
                    <a:pt x="148555" y="125473"/>
                  </a:cubicBezTo>
                  <a:cubicBezTo>
                    <a:pt x="148560" y="125463"/>
                    <a:pt x="148567" y="125458"/>
                    <a:pt x="148576" y="125458"/>
                  </a:cubicBezTo>
                  <a:cubicBezTo>
                    <a:pt x="148610" y="125458"/>
                    <a:pt x="148668" y="125524"/>
                    <a:pt x="148709" y="125524"/>
                  </a:cubicBezTo>
                  <a:cubicBezTo>
                    <a:pt x="149148" y="125679"/>
                    <a:pt x="149148" y="125911"/>
                    <a:pt x="149354" y="126143"/>
                  </a:cubicBezTo>
                  <a:cubicBezTo>
                    <a:pt x="149406" y="126169"/>
                    <a:pt x="149432" y="126247"/>
                    <a:pt x="149483" y="126247"/>
                  </a:cubicBezTo>
                  <a:cubicBezTo>
                    <a:pt x="149488" y="126249"/>
                    <a:pt x="149493" y="126250"/>
                    <a:pt x="149498" y="126250"/>
                  </a:cubicBezTo>
                  <a:cubicBezTo>
                    <a:pt x="149620" y="126250"/>
                    <a:pt x="149718" y="125650"/>
                    <a:pt x="149793" y="125576"/>
                  </a:cubicBezTo>
                  <a:cubicBezTo>
                    <a:pt x="149816" y="125553"/>
                    <a:pt x="149838" y="125543"/>
                    <a:pt x="149860" y="125543"/>
                  </a:cubicBezTo>
                  <a:cubicBezTo>
                    <a:pt x="149984" y="125543"/>
                    <a:pt x="150084" y="125864"/>
                    <a:pt x="150128" y="125886"/>
                  </a:cubicBezTo>
                  <a:cubicBezTo>
                    <a:pt x="150236" y="125947"/>
                    <a:pt x="150316" y="125963"/>
                    <a:pt x="150375" y="125963"/>
                  </a:cubicBezTo>
                  <a:cubicBezTo>
                    <a:pt x="150444" y="125963"/>
                    <a:pt x="150484" y="125941"/>
                    <a:pt x="150508" y="125941"/>
                  </a:cubicBezTo>
                  <a:cubicBezTo>
                    <a:pt x="150541" y="125941"/>
                    <a:pt x="150541" y="125985"/>
                    <a:pt x="150541" y="126195"/>
                  </a:cubicBezTo>
                  <a:cubicBezTo>
                    <a:pt x="150541" y="126247"/>
                    <a:pt x="150577" y="126266"/>
                    <a:pt x="150632" y="126266"/>
                  </a:cubicBezTo>
                  <a:cubicBezTo>
                    <a:pt x="150787" y="126266"/>
                    <a:pt x="151092" y="126116"/>
                    <a:pt x="151174" y="126116"/>
                  </a:cubicBezTo>
                  <a:cubicBezTo>
                    <a:pt x="151178" y="126116"/>
                    <a:pt x="151182" y="126117"/>
                    <a:pt x="151185" y="126118"/>
                  </a:cubicBezTo>
                  <a:lnTo>
                    <a:pt x="151314" y="126401"/>
                  </a:lnTo>
                  <a:cubicBezTo>
                    <a:pt x="151334" y="126409"/>
                    <a:pt x="151351" y="126412"/>
                    <a:pt x="151365" y="126412"/>
                  </a:cubicBezTo>
                  <a:cubicBezTo>
                    <a:pt x="151523" y="126412"/>
                    <a:pt x="151374" y="126008"/>
                    <a:pt x="151607" y="126008"/>
                  </a:cubicBezTo>
                  <a:cubicBezTo>
                    <a:pt x="151655" y="126008"/>
                    <a:pt x="151719" y="126025"/>
                    <a:pt x="151804" y="126066"/>
                  </a:cubicBezTo>
                  <a:cubicBezTo>
                    <a:pt x="151893" y="126110"/>
                    <a:pt x="151810" y="126345"/>
                    <a:pt x="151949" y="126345"/>
                  </a:cubicBezTo>
                  <a:cubicBezTo>
                    <a:pt x="151971" y="126345"/>
                    <a:pt x="152000" y="126339"/>
                    <a:pt x="152036" y="126324"/>
                  </a:cubicBezTo>
                  <a:cubicBezTo>
                    <a:pt x="152140" y="126272"/>
                    <a:pt x="152062" y="125989"/>
                    <a:pt x="152191" y="125963"/>
                  </a:cubicBezTo>
                  <a:cubicBezTo>
                    <a:pt x="152205" y="125960"/>
                    <a:pt x="152217" y="125959"/>
                    <a:pt x="152229" y="125959"/>
                  </a:cubicBezTo>
                  <a:cubicBezTo>
                    <a:pt x="152326" y="125959"/>
                    <a:pt x="152351" y="126049"/>
                    <a:pt x="152397" y="126118"/>
                  </a:cubicBezTo>
                  <a:cubicBezTo>
                    <a:pt x="152412" y="126139"/>
                    <a:pt x="152449" y="126145"/>
                    <a:pt x="152495" y="126145"/>
                  </a:cubicBezTo>
                  <a:cubicBezTo>
                    <a:pt x="152541" y="126145"/>
                    <a:pt x="152596" y="126140"/>
                    <a:pt x="152647" y="126140"/>
                  </a:cubicBezTo>
                  <a:cubicBezTo>
                    <a:pt x="152728" y="126140"/>
                    <a:pt x="152799" y="126153"/>
                    <a:pt x="152810" y="126221"/>
                  </a:cubicBezTo>
                  <a:cubicBezTo>
                    <a:pt x="152965" y="126737"/>
                    <a:pt x="151366" y="126866"/>
                    <a:pt x="151237" y="127330"/>
                  </a:cubicBezTo>
                  <a:cubicBezTo>
                    <a:pt x="151237" y="127330"/>
                    <a:pt x="151330" y="127320"/>
                    <a:pt x="151447" y="127320"/>
                  </a:cubicBezTo>
                  <a:cubicBezTo>
                    <a:pt x="151711" y="127320"/>
                    <a:pt x="152098" y="127370"/>
                    <a:pt x="151830" y="127691"/>
                  </a:cubicBezTo>
                  <a:cubicBezTo>
                    <a:pt x="151756" y="127780"/>
                    <a:pt x="151650" y="127816"/>
                    <a:pt x="151521" y="127816"/>
                  </a:cubicBezTo>
                  <a:cubicBezTo>
                    <a:pt x="150980" y="127816"/>
                    <a:pt x="150046" y="127175"/>
                    <a:pt x="149483" y="127175"/>
                  </a:cubicBezTo>
                  <a:cubicBezTo>
                    <a:pt x="149466" y="127176"/>
                    <a:pt x="149448" y="127176"/>
                    <a:pt x="149430" y="127176"/>
                  </a:cubicBezTo>
                  <a:cubicBezTo>
                    <a:pt x="148710" y="127176"/>
                    <a:pt x="147147" y="126754"/>
                    <a:pt x="146476" y="126754"/>
                  </a:cubicBezTo>
                  <a:cubicBezTo>
                    <a:pt x="146371" y="126754"/>
                    <a:pt x="146288" y="126764"/>
                    <a:pt x="146233" y="126788"/>
                  </a:cubicBezTo>
                  <a:cubicBezTo>
                    <a:pt x="145666" y="127020"/>
                    <a:pt x="145950" y="127588"/>
                    <a:pt x="145640" y="127949"/>
                  </a:cubicBezTo>
                  <a:cubicBezTo>
                    <a:pt x="145562" y="128035"/>
                    <a:pt x="145414" y="128064"/>
                    <a:pt x="145245" y="128064"/>
                  </a:cubicBezTo>
                  <a:cubicBezTo>
                    <a:pt x="144901" y="128064"/>
                    <a:pt x="144472" y="127943"/>
                    <a:pt x="144372" y="127943"/>
                  </a:cubicBezTo>
                  <a:cubicBezTo>
                    <a:pt x="144360" y="127943"/>
                    <a:pt x="144353" y="127945"/>
                    <a:pt x="144351" y="127949"/>
                  </a:cubicBezTo>
                  <a:cubicBezTo>
                    <a:pt x="144222" y="128361"/>
                    <a:pt x="144196" y="128774"/>
                    <a:pt x="144222" y="129187"/>
                  </a:cubicBezTo>
                  <a:cubicBezTo>
                    <a:pt x="144273" y="129754"/>
                    <a:pt x="143293" y="129728"/>
                    <a:pt x="143474" y="130399"/>
                  </a:cubicBezTo>
                  <a:cubicBezTo>
                    <a:pt x="143487" y="130489"/>
                    <a:pt x="143693" y="130496"/>
                    <a:pt x="143919" y="130496"/>
                  </a:cubicBezTo>
                  <a:cubicBezTo>
                    <a:pt x="143956" y="130496"/>
                    <a:pt x="143995" y="130495"/>
                    <a:pt x="144032" y="130495"/>
                  </a:cubicBezTo>
                  <a:cubicBezTo>
                    <a:pt x="144222" y="130495"/>
                    <a:pt x="144404" y="130500"/>
                    <a:pt x="144480" y="130554"/>
                  </a:cubicBezTo>
                  <a:cubicBezTo>
                    <a:pt x="144763" y="130760"/>
                    <a:pt x="144505" y="131198"/>
                    <a:pt x="144763" y="131405"/>
                  </a:cubicBezTo>
                  <a:cubicBezTo>
                    <a:pt x="144770" y="131409"/>
                    <a:pt x="144777" y="131412"/>
                    <a:pt x="144783" y="131412"/>
                  </a:cubicBezTo>
                  <a:cubicBezTo>
                    <a:pt x="144846" y="131412"/>
                    <a:pt x="144876" y="131198"/>
                    <a:pt x="144970" y="131198"/>
                  </a:cubicBezTo>
                  <a:cubicBezTo>
                    <a:pt x="145589" y="131327"/>
                    <a:pt x="146130" y="131611"/>
                    <a:pt x="146569" y="132075"/>
                  </a:cubicBezTo>
                  <a:cubicBezTo>
                    <a:pt x="147420" y="133081"/>
                    <a:pt x="146414" y="133133"/>
                    <a:pt x="146620" y="133881"/>
                  </a:cubicBezTo>
                  <a:cubicBezTo>
                    <a:pt x="146801" y="134268"/>
                    <a:pt x="147007" y="134629"/>
                    <a:pt x="147291" y="134938"/>
                  </a:cubicBezTo>
                  <a:cubicBezTo>
                    <a:pt x="147295" y="134945"/>
                    <a:pt x="147298" y="134949"/>
                    <a:pt x="147302" y="134949"/>
                  </a:cubicBezTo>
                  <a:cubicBezTo>
                    <a:pt x="147325" y="134949"/>
                    <a:pt x="147353" y="134831"/>
                    <a:pt x="147420" y="134809"/>
                  </a:cubicBezTo>
                  <a:cubicBezTo>
                    <a:pt x="147434" y="134802"/>
                    <a:pt x="147449" y="134799"/>
                    <a:pt x="147466" y="134799"/>
                  </a:cubicBezTo>
                  <a:cubicBezTo>
                    <a:pt x="147511" y="134799"/>
                    <a:pt x="147563" y="134823"/>
                    <a:pt x="147600" y="134861"/>
                  </a:cubicBezTo>
                  <a:cubicBezTo>
                    <a:pt x="147721" y="135102"/>
                    <a:pt x="147435" y="135773"/>
                    <a:pt x="147948" y="135773"/>
                  </a:cubicBezTo>
                  <a:cubicBezTo>
                    <a:pt x="147983" y="135773"/>
                    <a:pt x="148022" y="135770"/>
                    <a:pt x="148065" y="135763"/>
                  </a:cubicBezTo>
                  <a:cubicBezTo>
                    <a:pt x="148142" y="135763"/>
                    <a:pt x="148194" y="135609"/>
                    <a:pt x="148271" y="135609"/>
                  </a:cubicBezTo>
                  <a:lnTo>
                    <a:pt x="148709" y="136021"/>
                  </a:lnTo>
                  <a:lnTo>
                    <a:pt x="148890" y="135634"/>
                  </a:lnTo>
                  <a:cubicBezTo>
                    <a:pt x="148890" y="135023"/>
                    <a:pt x="147933" y="133983"/>
                    <a:pt x="149477" y="133983"/>
                  </a:cubicBezTo>
                  <a:cubicBezTo>
                    <a:pt x="149496" y="133983"/>
                    <a:pt x="149515" y="133984"/>
                    <a:pt x="149535" y="133984"/>
                  </a:cubicBezTo>
                  <a:cubicBezTo>
                    <a:pt x="149870" y="133984"/>
                    <a:pt x="149354" y="134706"/>
                    <a:pt x="149793" y="134732"/>
                  </a:cubicBezTo>
                  <a:cubicBezTo>
                    <a:pt x="149870" y="134732"/>
                    <a:pt x="149870" y="134603"/>
                    <a:pt x="149922" y="134603"/>
                  </a:cubicBezTo>
                  <a:cubicBezTo>
                    <a:pt x="149938" y="134598"/>
                    <a:pt x="149956" y="134596"/>
                    <a:pt x="149974" y="134596"/>
                  </a:cubicBezTo>
                  <a:cubicBezTo>
                    <a:pt x="150456" y="134596"/>
                    <a:pt x="151364" y="136186"/>
                    <a:pt x="151314" y="136460"/>
                  </a:cubicBezTo>
                  <a:cubicBezTo>
                    <a:pt x="151314" y="136537"/>
                    <a:pt x="151159" y="136537"/>
                    <a:pt x="151185" y="136615"/>
                  </a:cubicBezTo>
                  <a:cubicBezTo>
                    <a:pt x="151237" y="136821"/>
                    <a:pt x="151701" y="136718"/>
                    <a:pt x="151830" y="136847"/>
                  </a:cubicBezTo>
                  <a:lnTo>
                    <a:pt x="152011" y="137208"/>
                  </a:lnTo>
                  <a:cubicBezTo>
                    <a:pt x="152024" y="137214"/>
                    <a:pt x="152036" y="137217"/>
                    <a:pt x="152045" y="137217"/>
                  </a:cubicBezTo>
                  <a:cubicBezTo>
                    <a:pt x="152233" y="137217"/>
                    <a:pt x="151651" y="136068"/>
                    <a:pt x="151675" y="135970"/>
                  </a:cubicBezTo>
                  <a:cubicBezTo>
                    <a:pt x="151727" y="135892"/>
                    <a:pt x="151882" y="135892"/>
                    <a:pt x="151907" y="135815"/>
                  </a:cubicBezTo>
                  <a:cubicBezTo>
                    <a:pt x="151907" y="135738"/>
                    <a:pt x="151650" y="135583"/>
                    <a:pt x="151753" y="135557"/>
                  </a:cubicBezTo>
                  <a:cubicBezTo>
                    <a:pt x="152036" y="135480"/>
                    <a:pt x="151572" y="134938"/>
                    <a:pt x="152088" y="134654"/>
                  </a:cubicBezTo>
                  <a:cubicBezTo>
                    <a:pt x="152320" y="134551"/>
                    <a:pt x="152552" y="134500"/>
                    <a:pt x="152784" y="134474"/>
                  </a:cubicBezTo>
                  <a:cubicBezTo>
                    <a:pt x="153016" y="134551"/>
                    <a:pt x="153042" y="135041"/>
                    <a:pt x="153145" y="135196"/>
                  </a:cubicBezTo>
                  <a:cubicBezTo>
                    <a:pt x="153153" y="135203"/>
                    <a:pt x="153161" y="135207"/>
                    <a:pt x="153171" y="135207"/>
                  </a:cubicBezTo>
                  <a:cubicBezTo>
                    <a:pt x="153221" y="135207"/>
                    <a:pt x="153296" y="135116"/>
                    <a:pt x="153359" y="135116"/>
                  </a:cubicBezTo>
                  <a:cubicBezTo>
                    <a:pt x="153365" y="135116"/>
                    <a:pt x="153371" y="135117"/>
                    <a:pt x="153377" y="135119"/>
                  </a:cubicBezTo>
                  <a:cubicBezTo>
                    <a:pt x="153661" y="135248"/>
                    <a:pt x="153868" y="135763"/>
                    <a:pt x="154074" y="135867"/>
                  </a:cubicBezTo>
                  <a:cubicBezTo>
                    <a:pt x="154087" y="135872"/>
                    <a:pt x="154100" y="135874"/>
                    <a:pt x="154113" y="135874"/>
                  </a:cubicBezTo>
                  <a:cubicBezTo>
                    <a:pt x="154210" y="135874"/>
                    <a:pt x="154307" y="135747"/>
                    <a:pt x="154405" y="135747"/>
                  </a:cubicBezTo>
                  <a:cubicBezTo>
                    <a:pt x="154423" y="135747"/>
                    <a:pt x="154442" y="135752"/>
                    <a:pt x="154461" y="135763"/>
                  </a:cubicBezTo>
                  <a:cubicBezTo>
                    <a:pt x="154632" y="135840"/>
                    <a:pt x="154775" y="136224"/>
                    <a:pt x="155004" y="136224"/>
                  </a:cubicBezTo>
                  <a:cubicBezTo>
                    <a:pt x="155085" y="136224"/>
                    <a:pt x="155178" y="136176"/>
                    <a:pt x="155286" y="136047"/>
                  </a:cubicBezTo>
                  <a:cubicBezTo>
                    <a:pt x="155492" y="135815"/>
                    <a:pt x="154899" y="135789"/>
                    <a:pt x="154873" y="135738"/>
                  </a:cubicBezTo>
                  <a:cubicBezTo>
                    <a:pt x="154744" y="135506"/>
                    <a:pt x="155131" y="135557"/>
                    <a:pt x="154770" y="135377"/>
                  </a:cubicBezTo>
                  <a:cubicBezTo>
                    <a:pt x="154590" y="135273"/>
                    <a:pt x="154358" y="135325"/>
                    <a:pt x="154203" y="135119"/>
                  </a:cubicBezTo>
                  <a:cubicBezTo>
                    <a:pt x="154080" y="134938"/>
                    <a:pt x="154056" y="134888"/>
                    <a:pt x="154076" y="134888"/>
                  </a:cubicBezTo>
                  <a:cubicBezTo>
                    <a:pt x="154102" y="134888"/>
                    <a:pt x="154195" y="134965"/>
                    <a:pt x="154253" y="134965"/>
                  </a:cubicBezTo>
                  <a:cubicBezTo>
                    <a:pt x="154295" y="134965"/>
                    <a:pt x="154317" y="134924"/>
                    <a:pt x="154280" y="134783"/>
                  </a:cubicBezTo>
                  <a:cubicBezTo>
                    <a:pt x="154280" y="134775"/>
                    <a:pt x="154277" y="134771"/>
                    <a:pt x="154272" y="134771"/>
                  </a:cubicBezTo>
                  <a:cubicBezTo>
                    <a:pt x="154249" y="134771"/>
                    <a:pt x="154185" y="134838"/>
                    <a:pt x="154141" y="134838"/>
                  </a:cubicBezTo>
                  <a:cubicBezTo>
                    <a:pt x="154135" y="134838"/>
                    <a:pt x="154130" y="134837"/>
                    <a:pt x="154125" y="134835"/>
                  </a:cubicBezTo>
                  <a:cubicBezTo>
                    <a:pt x="154048" y="134758"/>
                    <a:pt x="154022" y="134654"/>
                    <a:pt x="154048" y="134551"/>
                  </a:cubicBezTo>
                  <a:cubicBezTo>
                    <a:pt x="154082" y="134491"/>
                    <a:pt x="154145" y="134482"/>
                    <a:pt x="154210" y="134482"/>
                  </a:cubicBezTo>
                  <a:cubicBezTo>
                    <a:pt x="154236" y="134482"/>
                    <a:pt x="154263" y="134484"/>
                    <a:pt x="154288" y="134484"/>
                  </a:cubicBezTo>
                  <a:cubicBezTo>
                    <a:pt x="154387" y="134484"/>
                    <a:pt x="154464" y="134462"/>
                    <a:pt x="154409" y="134242"/>
                  </a:cubicBezTo>
                  <a:cubicBezTo>
                    <a:pt x="154396" y="134216"/>
                    <a:pt x="154358" y="134216"/>
                    <a:pt x="154319" y="134216"/>
                  </a:cubicBezTo>
                  <a:cubicBezTo>
                    <a:pt x="154280" y="134216"/>
                    <a:pt x="154241" y="134216"/>
                    <a:pt x="154229" y="134190"/>
                  </a:cubicBezTo>
                  <a:cubicBezTo>
                    <a:pt x="153971" y="133855"/>
                    <a:pt x="153532" y="132901"/>
                    <a:pt x="153300" y="132617"/>
                  </a:cubicBezTo>
                  <a:cubicBezTo>
                    <a:pt x="153249" y="132540"/>
                    <a:pt x="153171" y="132488"/>
                    <a:pt x="153094" y="132462"/>
                  </a:cubicBezTo>
                  <a:cubicBezTo>
                    <a:pt x="153087" y="132460"/>
                    <a:pt x="153079" y="132459"/>
                    <a:pt x="153072" y="132459"/>
                  </a:cubicBezTo>
                  <a:cubicBezTo>
                    <a:pt x="153015" y="132459"/>
                    <a:pt x="152958" y="132526"/>
                    <a:pt x="152901" y="132526"/>
                  </a:cubicBezTo>
                  <a:cubicBezTo>
                    <a:pt x="152888" y="132526"/>
                    <a:pt x="152875" y="132523"/>
                    <a:pt x="152862" y="132514"/>
                  </a:cubicBezTo>
                  <a:cubicBezTo>
                    <a:pt x="152810" y="132462"/>
                    <a:pt x="152862" y="132359"/>
                    <a:pt x="152836" y="132282"/>
                  </a:cubicBezTo>
                  <a:cubicBezTo>
                    <a:pt x="152836" y="132179"/>
                    <a:pt x="152836" y="132101"/>
                    <a:pt x="152810" y="132024"/>
                  </a:cubicBezTo>
                  <a:cubicBezTo>
                    <a:pt x="152681" y="131740"/>
                    <a:pt x="151082" y="130528"/>
                    <a:pt x="151417" y="130115"/>
                  </a:cubicBezTo>
                  <a:cubicBezTo>
                    <a:pt x="151489" y="130030"/>
                    <a:pt x="151545" y="129998"/>
                    <a:pt x="151592" y="129998"/>
                  </a:cubicBezTo>
                  <a:cubicBezTo>
                    <a:pt x="151732" y="129998"/>
                    <a:pt x="151805" y="130277"/>
                    <a:pt x="152036" y="130296"/>
                  </a:cubicBezTo>
                  <a:cubicBezTo>
                    <a:pt x="152292" y="130296"/>
                    <a:pt x="152278" y="130056"/>
                    <a:pt x="152439" y="130056"/>
                  </a:cubicBezTo>
                  <a:cubicBezTo>
                    <a:pt x="152490" y="130056"/>
                    <a:pt x="152557" y="130080"/>
                    <a:pt x="152655" y="130141"/>
                  </a:cubicBezTo>
                  <a:lnTo>
                    <a:pt x="152836" y="130502"/>
                  </a:lnTo>
                  <a:cubicBezTo>
                    <a:pt x="152887" y="130502"/>
                    <a:pt x="152887" y="130399"/>
                    <a:pt x="152913" y="130373"/>
                  </a:cubicBezTo>
                  <a:cubicBezTo>
                    <a:pt x="153045" y="130335"/>
                    <a:pt x="153178" y="130311"/>
                    <a:pt x="153310" y="130311"/>
                  </a:cubicBezTo>
                  <a:cubicBezTo>
                    <a:pt x="153358" y="130311"/>
                    <a:pt x="153406" y="130315"/>
                    <a:pt x="153455" y="130322"/>
                  </a:cubicBezTo>
                  <a:cubicBezTo>
                    <a:pt x="153842" y="130554"/>
                    <a:pt x="152939" y="130657"/>
                    <a:pt x="153249" y="130889"/>
                  </a:cubicBezTo>
                  <a:cubicBezTo>
                    <a:pt x="153455" y="131044"/>
                    <a:pt x="153519" y="131050"/>
                    <a:pt x="153561" y="131050"/>
                  </a:cubicBezTo>
                  <a:cubicBezTo>
                    <a:pt x="153565" y="131050"/>
                    <a:pt x="153569" y="131050"/>
                    <a:pt x="153572" y="131050"/>
                  </a:cubicBezTo>
                  <a:cubicBezTo>
                    <a:pt x="153607" y="131050"/>
                    <a:pt x="153633" y="131055"/>
                    <a:pt x="153739" y="131173"/>
                  </a:cubicBezTo>
                  <a:cubicBezTo>
                    <a:pt x="153775" y="131209"/>
                    <a:pt x="153837" y="131246"/>
                    <a:pt x="153880" y="131246"/>
                  </a:cubicBezTo>
                  <a:cubicBezTo>
                    <a:pt x="153897" y="131246"/>
                    <a:pt x="153912" y="131239"/>
                    <a:pt x="153919" y="131224"/>
                  </a:cubicBezTo>
                  <a:cubicBezTo>
                    <a:pt x="153945" y="131173"/>
                    <a:pt x="153816" y="131018"/>
                    <a:pt x="153842" y="130941"/>
                  </a:cubicBezTo>
                  <a:cubicBezTo>
                    <a:pt x="153868" y="130889"/>
                    <a:pt x="153945" y="130889"/>
                    <a:pt x="154025" y="130889"/>
                  </a:cubicBezTo>
                  <a:cubicBezTo>
                    <a:pt x="154106" y="130889"/>
                    <a:pt x="154190" y="130889"/>
                    <a:pt x="154229" y="130837"/>
                  </a:cubicBezTo>
                  <a:cubicBezTo>
                    <a:pt x="154306" y="130734"/>
                    <a:pt x="153739" y="130708"/>
                    <a:pt x="154125" y="130451"/>
                  </a:cubicBezTo>
                  <a:cubicBezTo>
                    <a:pt x="154358" y="130322"/>
                    <a:pt x="155105" y="130167"/>
                    <a:pt x="155234" y="129961"/>
                  </a:cubicBezTo>
                  <a:cubicBezTo>
                    <a:pt x="155363" y="129728"/>
                    <a:pt x="154383" y="129496"/>
                    <a:pt x="154358" y="129470"/>
                  </a:cubicBezTo>
                  <a:cubicBezTo>
                    <a:pt x="154409" y="129342"/>
                    <a:pt x="154461" y="129187"/>
                    <a:pt x="154486" y="129032"/>
                  </a:cubicBezTo>
                  <a:cubicBezTo>
                    <a:pt x="154450" y="128978"/>
                    <a:pt x="154411" y="128958"/>
                    <a:pt x="154372" y="128958"/>
                  </a:cubicBezTo>
                  <a:cubicBezTo>
                    <a:pt x="154299" y="128958"/>
                    <a:pt x="154227" y="129024"/>
                    <a:pt x="154177" y="129058"/>
                  </a:cubicBezTo>
                  <a:cubicBezTo>
                    <a:pt x="153842" y="129264"/>
                    <a:pt x="154641" y="129522"/>
                    <a:pt x="154229" y="129599"/>
                  </a:cubicBezTo>
                  <a:cubicBezTo>
                    <a:pt x="153919" y="129574"/>
                    <a:pt x="153610" y="129470"/>
                    <a:pt x="153352" y="129342"/>
                  </a:cubicBezTo>
                  <a:cubicBezTo>
                    <a:pt x="153223" y="129238"/>
                    <a:pt x="153223" y="128826"/>
                    <a:pt x="153197" y="128774"/>
                  </a:cubicBezTo>
                  <a:cubicBezTo>
                    <a:pt x="153145" y="128723"/>
                    <a:pt x="152759" y="128826"/>
                    <a:pt x="152862" y="128542"/>
                  </a:cubicBezTo>
                  <a:cubicBezTo>
                    <a:pt x="152875" y="128503"/>
                    <a:pt x="152945" y="128503"/>
                    <a:pt x="153020" y="128503"/>
                  </a:cubicBezTo>
                  <a:cubicBezTo>
                    <a:pt x="153094" y="128503"/>
                    <a:pt x="153171" y="128503"/>
                    <a:pt x="153197" y="128465"/>
                  </a:cubicBezTo>
                  <a:cubicBezTo>
                    <a:pt x="153197" y="128387"/>
                    <a:pt x="153197" y="128310"/>
                    <a:pt x="153145" y="128258"/>
                  </a:cubicBezTo>
                  <a:cubicBezTo>
                    <a:pt x="152991" y="128078"/>
                    <a:pt x="151727" y="128181"/>
                    <a:pt x="152191" y="127794"/>
                  </a:cubicBezTo>
                  <a:cubicBezTo>
                    <a:pt x="152552" y="127510"/>
                    <a:pt x="153300" y="127330"/>
                    <a:pt x="153713" y="127098"/>
                  </a:cubicBezTo>
                  <a:cubicBezTo>
                    <a:pt x="153971" y="126969"/>
                    <a:pt x="154203" y="126376"/>
                    <a:pt x="154512" y="126376"/>
                  </a:cubicBezTo>
                  <a:cubicBezTo>
                    <a:pt x="155002" y="126376"/>
                    <a:pt x="154538" y="126685"/>
                    <a:pt x="154538" y="126762"/>
                  </a:cubicBezTo>
                  <a:cubicBezTo>
                    <a:pt x="154538" y="126834"/>
                    <a:pt x="154586" y="126849"/>
                    <a:pt x="154668" y="126849"/>
                  </a:cubicBezTo>
                  <a:cubicBezTo>
                    <a:pt x="154728" y="126849"/>
                    <a:pt x="154806" y="126841"/>
                    <a:pt x="154897" y="126841"/>
                  </a:cubicBezTo>
                  <a:cubicBezTo>
                    <a:pt x="154996" y="126841"/>
                    <a:pt x="155112" y="126850"/>
                    <a:pt x="155234" y="126891"/>
                  </a:cubicBezTo>
                  <a:cubicBezTo>
                    <a:pt x="155338" y="126917"/>
                    <a:pt x="155802" y="127536"/>
                    <a:pt x="155879" y="127536"/>
                  </a:cubicBezTo>
                  <a:cubicBezTo>
                    <a:pt x="155936" y="127520"/>
                    <a:pt x="155990" y="127513"/>
                    <a:pt x="156044" y="127513"/>
                  </a:cubicBezTo>
                  <a:cubicBezTo>
                    <a:pt x="156536" y="127513"/>
                    <a:pt x="156913" y="128114"/>
                    <a:pt x="157172" y="128114"/>
                  </a:cubicBezTo>
                  <a:cubicBezTo>
                    <a:pt x="157208" y="128114"/>
                    <a:pt x="157241" y="128103"/>
                    <a:pt x="157272" y="128078"/>
                  </a:cubicBezTo>
                  <a:cubicBezTo>
                    <a:pt x="157375" y="128000"/>
                    <a:pt x="157401" y="127252"/>
                    <a:pt x="157272" y="127149"/>
                  </a:cubicBezTo>
                  <a:cubicBezTo>
                    <a:pt x="157246" y="127124"/>
                    <a:pt x="156369" y="125834"/>
                    <a:pt x="156343" y="125576"/>
                  </a:cubicBezTo>
                  <a:cubicBezTo>
                    <a:pt x="156318" y="125292"/>
                    <a:pt x="157401" y="124880"/>
                    <a:pt x="155802" y="124493"/>
                  </a:cubicBezTo>
                  <a:cubicBezTo>
                    <a:pt x="155753" y="124482"/>
                    <a:pt x="155702" y="124477"/>
                    <a:pt x="155648" y="124477"/>
                  </a:cubicBezTo>
                  <a:cubicBezTo>
                    <a:pt x="155372" y="124477"/>
                    <a:pt x="155046" y="124604"/>
                    <a:pt x="154792" y="124604"/>
                  </a:cubicBezTo>
                  <a:cubicBezTo>
                    <a:pt x="154757" y="124604"/>
                    <a:pt x="154724" y="124601"/>
                    <a:pt x="154693" y="124596"/>
                  </a:cubicBezTo>
                  <a:cubicBezTo>
                    <a:pt x="154512" y="124570"/>
                    <a:pt x="154409" y="124261"/>
                    <a:pt x="154254" y="124209"/>
                  </a:cubicBezTo>
                  <a:cubicBezTo>
                    <a:pt x="154100" y="124132"/>
                    <a:pt x="153919" y="124209"/>
                    <a:pt x="153893" y="124080"/>
                  </a:cubicBezTo>
                  <a:cubicBezTo>
                    <a:pt x="153868" y="123977"/>
                    <a:pt x="153971" y="123977"/>
                    <a:pt x="154022" y="123951"/>
                  </a:cubicBezTo>
                  <a:cubicBezTo>
                    <a:pt x="154022" y="123977"/>
                    <a:pt x="154022" y="124029"/>
                    <a:pt x="154048" y="124054"/>
                  </a:cubicBezTo>
                  <a:cubicBezTo>
                    <a:pt x="154141" y="124174"/>
                    <a:pt x="154283" y="124218"/>
                    <a:pt x="154450" y="124218"/>
                  </a:cubicBezTo>
                  <a:cubicBezTo>
                    <a:pt x="154933" y="124218"/>
                    <a:pt x="155624" y="123848"/>
                    <a:pt x="155931" y="123848"/>
                  </a:cubicBezTo>
                  <a:cubicBezTo>
                    <a:pt x="156292" y="123977"/>
                    <a:pt x="156627" y="124158"/>
                    <a:pt x="156911" y="124390"/>
                  </a:cubicBezTo>
                  <a:cubicBezTo>
                    <a:pt x="156937" y="124519"/>
                    <a:pt x="156627" y="124725"/>
                    <a:pt x="156756" y="124725"/>
                  </a:cubicBezTo>
                  <a:cubicBezTo>
                    <a:pt x="156765" y="124727"/>
                    <a:pt x="156773" y="124728"/>
                    <a:pt x="156780" y="124728"/>
                  </a:cubicBezTo>
                  <a:cubicBezTo>
                    <a:pt x="156885" y="124728"/>
                    <a:pt x="156890" y="124570"/>
                    <a:pt x="156962" y="124570"/>
                  </a:cubicBezTo>
                  <a:cubicBezTo>
                    <a:pt x="157323" y="124570"/>
                    <a:pt x="157169" y="125086"/>
                    <a:pt x="157195" y="125138"/>
                  </a:cubicBezTo>
                  <a:lnTo>
                    <a:pt x="157736" y="125292"/>
                  </a:lnTo>
                  <a:cubicBezTo>
                    <a:pt x="157831" y="125363"/>
                    <a:pt x="158099" y="125846"/>
                    <a:pt x="158322" y="125846"/>
                  </a:cubicBezTo>
                  <a:cubicBezTo>
                    <a:pt x="158342" y="125846"/>
                    <a:pt x="158362" y="125843"/>
                    <a:pt x="158381" y="125834"/>
                  </a:cubicBezTo>
                  <a:cubicBezTo>
                    <a:pt x="158432" y="125782"/>
                    <a:pt x="158329" y="125653"/>
                    <a:pt x="158407" y="125602"/>
                  </a:cubicBezTo>
                  <a:cubicBezTo>
                    <a:pt x="158411" y="125600"/>
                    <a:pt x="158417" y="125599"/>
                    <a:pt x="158426" y="125599"/>
                  </a:cubicBezTo>
                  <a:cubicBezTo>
                    <a:pt x="158512" y="125599"/>
                    <a:pt x="158813" y="125690"/>
                    <a:pt x="158977" y="125690"/>
                  </a:cubicBezTo>
                  <a:cubicBezTo>
                    <a:pt x="159007" y="125690"/>
                    <a:pt x="159033" y="125687"/>
                    <a:pt x="159051" y="125679"/>
                  </a:cubicBezTo>
                  <a:cubicBezTo>
                    <a:pt x="159413" y="125576"/>
                    <a:pt x="159155" y="124596"/>
                    <a:pt x="158845" y="124544"/>
                  </a:cubicBezTo>
                  <a:cubicBezTo>
                    <a:pt x="158833" y="124543"/>
                    <a:pt x="158821" y="124543"/>
                    <a:pt x="158808" y="124543"/>
                  </a:cubicBezTo>
                  <a:cubicBezTo>
                    <a:pt x="158598" y="124543"/>
                    <a:pt x="158245" y="124669"/>
                    <a:pt x="157909" y="124669"/>
                  </a:cubicBezTo>
                  <a:cubicBezTo>
                    <a:pt x="157726" y="124669"/>
                    <a:pt x="157549" y="124632"/>
                    <a:pt x="157401" y="124519"/>
                  </a:cubicBezTo>
                  <a:cubicBezTo>
                    <a:pt x="157117" y="124132"/>
                    <a:pt x="156885" y="123719"/>
                    <a:pt x="156730" y="123255"/>
                  </a:cubicBezTo>
                  <a:lnTo>
                    <a:pt x="156859" y="122816"/>
                  </a:lnTo>
                  <a:cubicBezTo>
                    <a:pt x="156782" y="122636"/>
                    <a:pt x="156292" y="122662"/>
                    <a:pt x="156214" y="122507"/>
                  </a:cubicBezTo>
                  <a:cubicBezTo>
                    <a:pt x="156141" y="122336"/>
                    <a:pt x="156462" y="122118"/>
                    <a:pt x="156165" y="122118"/>
                  </a:cubicBezTo>
                  <a:cubicBezTo>
                    <a:pt x="156149" y="122118"/>
                    <a:pt x="156131" y="122119"/>
                    <a:pt x="156111" y="122120"/>
                  </a:cubicBezTo>
                  <a:cubicBezTo>
                    <a:pt x="155760" y="122120"/>
                    <a:pt x="155365" y="122440"/>
                    <a:pt x="155006" y="122440"/>
                  </a:cubicBezTo>
                  <a:cubicBezTo>
                    <a:pt x="154970" y="122440"/>
                    <a:pt x="154934" y="122437"/>
                    <a:pt x="154899" y="122430"/>
                  </a:cubicBezTo>
                  <a:cubicBezTo>
                    <a:pt x="154675" y="122405"/>
                    <a:pt x="154402" y="122042"/>
                    <a:pt x="154174" y="122042"/>
                  </a:cubicBezTo>
                  <a:cubicBezTo>
                    <a:pt x="154166" y="122042"/>
                    <a:pt x="154159" y="122042"/>
                    <a:pt x="154151" y="122043"/>
                  </a:cubicBezTo>
                  <a:cubicBezTo>
                    <a:pt x="154048" y="122043"/>
                    <a:pt x="154022" y="122172"/>
                    <a:pt x="153945" y="122197"/>
                  </a:cubicBezTo>
                  <a:cubicBezTo>
                    <a:pt x="153906" y="122208"/>
                    <a:pt x="153865" y="122213"/>
                    <a:pt x="153823" y="122213"/>
                  </a:cubicBezTo>
                  <a:cubicBezTo>
                    <a:pt x="153230" y="122213"/>
                    <a:pt x="152386" y="121252"/>
                    <a:pt x="151856" y="121011"/>
                  </a:cubicBezTo>
                  <a:cubicBezTo>
                    <a:pt x="151237" y="121424"/>
                    <a:pt x="150463" y="121940"/>
                    <a:pt x="150154" y="122636"/>
                  </a:cubicBezTo>
                  <a:cubicBezTo>
                    <a:pt x="150128" y="122688"/>
                    <a:pt x="150025" y="122791"/>
                    <a:pt x="150076" y="122791"/>
                  </a:cubicBezTo>
                  <a:cubicBezTo>
                    <a:pt x="150334" y="122688"/>
                    <a:pt x="150566" y="122559"/>
                    <a:pt x="150773" y="122404"/>
                  </a:cubicBezTo>
                  <a:cubicBezTo>
                    <a:pt x="150798" y="122352"/>
                    <a:pt x="150592" y="122275"/>
                    <a:pt x="150644" y="122249"/>
                  </a:cubicBezTo>
                  <a:cubicBezTo>
                    <a:pt x="150672" y="122226"/>
                    <a:pt x="150741" y="122216"/>
                    <a:pt x="150837" y="122216"/>
                  </a:cubicBezTo>
                  <a:cubicBezTo>
                    <a:pt x="151272" y="122216"/>
                    <a:pt x="152254" y="122418"/>
                    <a:pt x="152423" y="122481"/>
                  </a:cubicBezTo>
                  <a:cubicBezTo>
                    <a:pt x="152810" y="122636"/>
                    <a:pt x="153120" y="123203"/>
                    <a:pt x="153532" y="123306"/>
                  </a:cubicBezTo>
                  <a:cubicBezTo>
                    <a:pt x="153713" y="123358"/>
                    <a:pt x="153996" y="123255"/>
                    <a:pt x="154177" y="123539"/>
                  </a:cubicBezTo>
                  <a:cubicBezTo>
                    <a:pt x="154203" y="123616"/>
                    <a:pt x="154177" y="123719"/>
                    <a:pt x="154125" y="123797"/>
                  </a:cubicBezTo>
                  <a:cubicBezTo>
                    <a:pt x="154074" y="123771"/>
                    <a:pt x="154022" y="123719"/>
                    <a:pt x="153971" y="123693"/>
                  </a:cubicBezTo>
                  <a:cubicBezTo>
                    <a:pt x="153962" y="123691"/>
                    <a:pt x="153953" y="123689"/>
                    <a:pt x="153942" y="123689"/>
                  </a:cubicBezTo>
                  <a:cubicBezTo>
                    <a:pt x="153757" y="123689"/>
                    <a:pt x="153185" y="124037"/>
                    <a:pt x="152903" y="124037"/>
                  </a:cubicBezTo>
                  <a:cubicBezTo>
                    <a:pt x="152879" y="124037"/>
                    <a:pt x="152856" y="124035"/>
                    <a:pt x="152836" y="124029"/>
                  </a:cubicBezTo>
                  <a:cubicBezTo>
                    <a:pt x="152733" y="124003"/>
                    <a:pt x="153042" y="123874"/>
                    <a:pt x="153016" y="123771"/>
                  </a:cubicBezTo>
                  <a:cubicBezTo>
                    <a:pt x="153005" y="123736"/>
                    <a:pt x="152980" y="123723"/>
                    <a:pt x="152948" y="123723"/>
                  </a:cubicBezTo>
                  <a:cubicBezTo>
                    <a:pt x="152859" y="123723"/>
                    <a:pt x="152709" y="123820"/>
                    <a:pt x="152601" y="123820"/>
                  </a:cubicBezTo>
                  <a:cubicBezTo>
                    <a:pt x="152573" y="123820"/>
                    <a:pt x="152547" y="123813"/>
                    <a:pt x="152526" y="123797"/>
                  </a:cubicBezTo>
                  <a:cubicBezTo>
                    <a:pt x="152501" y="123771"/>
                    <a:pt x="152630" y="123358"/>
                    <a:pt x="152526" y="123178"/>
                  </a:cubicBezTo>
                  <a:cubicBezTo>
                    <a:pt x="152498" y="123128"/>
                    <a:pt x="152455" y="123108"/>
                    <a:pt x="152405" y="123108"/>
                  </a:cubicBezTo>
                  <a:cubicBezTo>
                    <a:pt x="152160" y="123108"/>
                    <a:pt x="151713" y="123578"/>
                    <a:pt x="151537" y="123578"/>
                  </a:cubicBezTo>
                  <a:cubicBezTo>
                    <a:pt x="151520" y="123578"/>
                    <a:pt x="151506" y="123574"/>
                    <a:pt x="151495" y="123564"/>
                  </a:cubicBezTo>
                  <a:cubicBezTo>
                    <a:pt x="151340" y="123435"/>
                    <a:pt x="151417" y="123023"/>
                    <a:pt x="151082" y="122945"/>
                  </a:cubicBezTo>
                  <a:cubicBezTo>
                    <a:pt x="151044" y="122939"/>
                    <a:pt x="151005" y="122936"/>
                    <a:pt x="150967" y="122936"/>
                  </a:cubicBezTo>
                  <a:cubicBezTo>
                    <a:pt x="150644" y="122936"/>
                    <a:pt x="150311" y="123146"/>
                    <a:pt x="149998" y="123146"/>
                  </a:cubicBezTo>
                  <a:cubicBezTo>
                    <a:pt x="149919" y="123146"/>
                    <a:pt x="149842" y="123133"/>
                    <a:pt x="149767" y="123100"/>
                  </a:cubicBezTo>
                  <a:cubicBezTo>
                    <a:pt x="149612" y="123049"/>
                    <a:pt x="149586" y="122791"/>
                    <a:pt x="149432" y="122791"/>
                  </a:cubicBezTo>
                  <a:cubicBezTo>
                    <a:pt x="149334" y="122791"/>
                    <a:pt x="149046" y="123128"/>
                    <a:pt x="148811" y="123128"/>
                  </a:cubicBezTo>
                  <a:cubicBezTo>
                    <a:pt x="148734" y="123128"/>
                    <a:pt x="148663" y="123092"/>
                    <a:pt x="148606" y="122997"/>
                  </a:cubicBezTo>
                  <a:cubicBezTo>
                    <a:pt x="148451" y="122713"/>
                    <a:pt x="148787" y="122791"/>
                    <a:pt x="148864" y="122713"/>
                  </a:cubicBezTo>
                  <a:cubicBezTo>
                    <a:pt x="148978" y="122609"/>
                    <a:pt x="149050" y="122578"/>
                    <a:pt x="149119" y="122578"/>
                  </a:cubicBezTo>
                  <a:cubicBezTo>
                    <a:pt x="149219" y="122578"/>
                    <a:pt x="149312" y="122643"/>
                    <a:pt x="149516" y="122643"/>
                  </a:cubicBezTo>
                  <a:cubicBezTo>
                    <a:pt x="149553" y="122643"/>
                    <a:pt x="149593" y="122641"/>
                    <a:pt x="149638" y="122636"/>
                  </a:cubicBezTo>
                  <a:cubicBezTo>
                    <a:pt x="149638" y="122636"/>
                    <a:pt x="150644" y="121707"/>
                    <a:pt x="150644" y="121707"/>
                  </a:cubicBezTo>
                  <a:cubicBezTo>
                    <a:pt x="150644" y="121295"/>
                    <a:pt x="149793" y="120650"/>
                    <a:pt x="149767" y="120650"/>
                  </a:cubicBezTo>
                  <a:cubicBezTo>
                    <a:pt x="149689" y="120702"/>
                    <a:pt x="149741" y="120856"/>
                    <a:pt x="149664" y="120882"/>
                  </a:cubicBezTo>
                  <a:cubicBezTo>
                    <a:pt x="149658" y="120884"/>
                    <a:pt x="149653" y="120885"/>
                    <a:pt x="149648" y="120885"/>
                  </a:cubicBezTo>
                  <a:cubicBezTo>
                    <a:pt x="149594" y="120885"/>
                    <a:pt x="149636" y="120749"/>
                    <a:pt x="149612" y="120702"/>
                  </a:cubicBezTo>
                  <a:lnTo>
                    <a:pt x="149354" y="120263"/>
                  </a:lnTo>
                  <a:cubicBezTo>
                    <a:pt x="149354" y="120083"/>
                    <a:pt x="149741" y="120005"/>
                    <a:pt x="149818" y="119928"/>
                  </a:cubicBezTo>
                  <a:cubicBezTo>
                    <a:pt x="149844" y="119902"/>
                    <a:pt x="149715" y="119567"/>
                    <a:pt x="149793" y="119515"/>
                  </a:cubicBezTo>
                  <a:cubicBezTo>
                    <a:pt x="149798" y="119513"/>
                    <a:pt x="149807" y="119512"/>
                    <a:pt x="149817" y="119512"/>
                  </a:cubicBezTo>
                  <a:cubicBezTo>
                    <a:pt x="150072" y="119512"/>
                    <a:pt x="151612" y="120121"/>
                    <a:pt x="151314" y="120444"/>
                  </a:cubicBezTo>
                  <a:cubicBezTo>
                    <a:pt x="151310" y="120452"/>
                    <a:pt x="151303" y="120456"/>
                    <a:pt x="151295" y="120456"/>
                  </a:cubicBezTo>
                  <a:cubicBezTo>
                    <a:pt x="151259" y="120456"/>
                    <a:pt x="151194" y="120389"/>
                    <a:pt x="151149" y="120389"/>
                  </a:cubicBezTo>
                  <a:cubicBezTo>
                    <a:pt x="151144" y="120389"/>
                    <a:pt x="151138" y="120390"/>
                    <a:pt x="151134" y="120392"/>
                  </a:cubicBezTo>
                  <a:cubicBezTo>
                    <a:pt x="150964" y="120524"/>
                    <a:pt x="151028" y="120821"/>
                    <a:pt x="150995" y="120821"/>
                  </a:cubicBezTo>
                  <a:cubicBezTo>
                    <a:pt x="150983" y="120821"/>
                    <a:pt x="150957" y="120780"/>
                    <a:pt x="150902" y="120676"/>
                  </a:cubicBezTo>
                  <a:cubicBezTo>
                    <a:pt x="150864" y="120638"/>
                    <a:pt x="150812" y="120614"/>
                    <a:pt x="150767" y="120614"/>
                  </a:cubicBezTo>
                  <a:cubicBezTo>
                    <a:pt x="150751" y="120614"/>
                    <a:pt x="150735" y="120617"/>
                    <a:pt x="150721" y="120624"/>
                  </a:cubicBezTo>
                  <a:cubicBezTo>
                    <a:pt x="150618" y="120676"/>
                    <a:pt x="150592" y="120831"/>
                    <a:pt x="150644" y="120934"/>
                  </a:cubicBezTo>
                  <a:cubicBezTo>
                    <a:pt x="150669" y="120968"/>
                    <a:pt x="150705" y="120983"/>
                    <a:pt x="150751" y="120983"/>
                  </a:cubicBezTo>
                  <a:cubicBezTo>
                    <a:pt x="151083" y="120983"/>
                    <a:pt x="151879" y="120176"/>
                    <a:pt x="151856" y="120108"/>
                  </a:cubicBezTo>
                  <a:cubicBezTo>
                    <a:pt x="151650" y="119077"/>
                    <a:pt x="149999" y="118845"/>
                    <a:pt x="149380" y="118303"/>
                  </a:cubicBezTo>
                  <a:cubicBezTo>
                    <a:pt x="149070" y="118019"/>
                    <a:pt x="149019" y="117452"/>
                    <a:pt x="148684" y="117142"/>
                  </a:cubicBezTo>
                  <a:cubicBezTo>
                    <a:pt x="148245" y="116756"/>
                    <a:pt x="146904" y="116214"/>
                    <a:pt x="146827" y="115492"/>
                  </a:cubicBezTo>
                  <a:cubicBezTo>
                    <a:pt x="146801" y="115079"/>
                    <a:pt x="147136" y="114512"/>
                    <a:pt x="147033" y="114099"/>
                  </a:cubicBezTo>
                  <a:cubicBezTo>
                    <a:pt x="146981" y="113970"/>
                    <a:pt x="146517" y="113893"/>
                    <a:pt x="146517" y="113635"/>
                  </a:cubicBezTo>
                  <a:cubicBezTo>
                    <a:pt x="146517" y="113530"/>
                    <a:pt x="146549" y="113499"/>
                    <a:pt x="146591" y="113499"/>
                  </a:cubicBezTo>
                  <a:cubicBezTo>
                    <a:pt x="146653" y="113499"/>
                    <a:pt x="146737" y="113565"/>
                    <a:pt x="146781" y="113565"/>
                  </a:cubicBezTo>
                  <a:cubicBezTo>
                    <a:pt x="146789" y="113565"/>
                    <a:pt x="146796" y="113563"/>
                    <a:pt x="146801" y="113558"/>
                  </a:cubicBezTo>
                  <a:cubicBezTo>
                    <a:pt x="146950" y="113458"/>
                    <a:pt x="146620" y="113144"/>
                    <a:pt x="146826" y="113144"/>
                  </a:cubicBezTo>
                  <a:cubicBezTo>
                    <a:pt x="146834" y="113144"/>
                    <a:pt x="146843" y="113144"/>
                    <a:pt x="146852" y="113145"/>
                  </a:cubicBezTo>
                  <a:cubicBezTo>
                    <a:pt x="146973" y="113145"/>
                    <a:pt x="147013" y="113248"/>
                    <a:pt x="147072" y="113248"/>
                  </a:cubicBezTo>
                  <a:cubicBezTo>
                    <a:pt x="147102" y="113248"/>
                    <a:pt x="147136" y="113222"/>
                    <a:pt x="147188" y="113145"/>
                  </a:cubicBezTo>
                  <a:cubicBezTo>
                    <a:pt x="147214" y="113119"/>
                    <a:pt x="147162" y="113068"/>
                    <a:pt x="147136" y="113016"/>
                  </a:cubicBezTo>
                  <a:cubicBezTo>
                    <a:pt x="147136" y="112964"/>
                    <a:pt x="147085" y="112913"/>
                    <a:pt x="147110" y="112861"/>
                  </a:cubicBezTo>
                  <a:cubicBezTo>
                    <a:pt x="147136" y="112835"/>
                    <a:pt x="147317" y="112861"/>
                    <a:pt x="147394" y="112784"/>
                  </a:cubicBezTo>
                  <a:cubicBezTo>
                    <a:pt x="147600" y="112552"/>
                    <a:pt x="147265" y="112320"/>
                    <a:pt x="147626" y="112216"/>
                  </a:cubicBezTo>
                  <a:cubicBezTo>
                    <a:pt x="147632" y="112214"/>
                    <a:pt x="147639" y="112213"/>
                    <a:pt x="147646" y="112213"/>
                  </a:cubicBezTo>
                  <a:cubicBezTo>
                    <a:pt x="147813" y="112213"/>
                    <a:pt x="148193" y="112784"/>
                    <a:pt x="148168" y="112784"/>
                  </a:cubicBezTo>
                  <a:cubicBezTo>
                    <a:pt x="148116" y="112964"/>
                    <a:pt x="147523" y="113016"/>
                    <a:pt x="147497" y="113171"/>
                  </a:cubicBezTo>
                  <a:cubicBezTo>
                    <a:pt x="147471" y="113429"/>
                    <a:pt x="148116" y="113429"/>
                    <a:pt x="147961" y="113764"/>
                  </a:cubicBezTo>
                  <a:lnTo>
                    <a:pt x="148116" y="113738"/>
                  </a:lnTo>
                  <a:cubicBezTo>
                    <a:pt x="148168" y="113712"/>
                    <a:pt x="148219" y="113687"/>
                    <a:pt x="148271" y="113687"/>
                  </a:cubicBezTo>
                  <a:cubicBezTo>
                    <a:pt x="148580" y="113712"/>
                    <a:pt x="148787" y="113919"/>
                    <a:pt x="149122" y="113970"/>
                  </a:cubicBezTo>
                  <a:cubicBezTo>
                    <a:pt x="150489" y="114177"/>
                    <a:pt x="149818" y="114048"/>
                    <a:pt x="150334" y="114976"/>
                  </a:cubicBezTo>
                  <a:cubicBezTo>
                    <a:pt x="150721" y="115647"/>
                    <a:pt x="150902" y="115466"/>
                    <a:pt x="151598" y="115569"/>
                  </a:cubicBezTo>
                  <a:cubicBezTo>
                    <a:pt x="151701" y="115569"/>
                    <a:pt x="152604" y="115389"/>
                    <a:pt x="152501" y="115311"/>
                  </a:cubicBezTo>
                  <a:cubicBezTo>
                    <a:pt x="152294" y="115182"/>
                    <a:pt x="151521" y="115157"/>
                    <a:pt x="151237" y="115053"/>
                  </a:cubicBezTo>
                  <a:cubicBezTo>
                    <a:pt x="150927" y="114950"/>
                    <a:pt x="149664" y="114125"/>
                    <a:pt x="150386" y="113738"/>
                  </a:cubicBezTo>
                  <a:cubicBezTo>
                    <a:pt x="150524" y="113664"/>
                    <a:pt x="150668" y="113633"/>
                    <a:pt x="150814" y="113633"/>
                  </a:cubicBezTo>
                  <a:cubicBezTo>
                    <a:pt x="151766" y="113633"/>
                    <a:pt x="152827" y="114987"/>
                    <a:pt x="153318" y="114987"/>
                  </a:cubicBezTo>
                  <a:cubicBezTo>
                    <a:pt x="153412" y="114987"/>
                    <a:pt x="153485" y="114938"/>
                    <a:pt x="153532" y="114821"/>
                  </a:cubicBezTo>
                  <a:cubicBezTo>
                    <a:pt x="153584" y="114718"/>
                    <a:pt x="153403" y="114538"/>
                    <a:pt x="153352" y="114460"/>
                  </a:cubicBezTo>
                  <a:cubicBezTo>
                    <a:pt x="153300" y="114331"/>
                    <a:pt x="153352" y="114151"/>
                    <a:pt x="153223" y="113996"/>
                  </a:cubicBezTo>
                  <a:cubicBezTo>
                    <a:pt x="153223" y="113996"/>
                    <a:pt x="150850" y="113480"/>
                    <a:pt x="151753" y="112964"/>
                  </a:cubicBezTo>
                  <a:cubicBezTo>
                    <a:pt x="152147" y="112791"/>
                    <a:pt x="152560" y="112704"/>
                    <a:pt x="152975" y="112704"/>
                  </a:cubicBezTo>
                  <a:cubicBezTo>
                    <a:pt x="153239" y="112704"/>
                    <a:pt x="153504" y="112739"/>
                    <a:pt x="153764" y="112810"/>
                  </a:cubicBezTo>
                  <a:cubicBezTo>
                    <a:pt x="154033" y="112886"/>
                    <a:pt x="154417" y="113564"/>
                    <a:pt x="154733" y="113564"/>
                  </a:cubicBezTo>
                  <a:cubicBezTo>
                    <a:pt x="154842" y="113564"/>
                    <a:pt x="154943" y="113485"/>
                    <a:pt x="155028" y="113274"/>
                  </a:cubicBezTo>
                  <a:cubicBezTo>
                    <a:pt x="155028" y="113274"/>
                    <a:pt x="154383" y="112887"/>
                    <a:pt x="154332" y="112861"/>
                  </a:cubicBezTo>
                  <a:cubicBezTo>
                    <a:pt x="153816" y="112449"/>
                    <a:pt x="153790" y="112629"/>
                    <a:pt x="153197" y="112449"/>
                  </a:cubicBezTo>
                  <a:cubicBezTo>
                    <a:pt x="153171" y="112449"/>
                    <a:pt x="152784" y="112062"/>
                    <a:pt x="152784" y="112062"/>
                  </a:cubicBezTo>
                  <a:lnTo>
                    <a:pt x="152784" y="112062"/>
                  </a:lnTo>
                  <a:cubicBezTo>
                    <a:pt x="152630" y="112088"/>
                    <a:pt x="152862" y="112423"/>
                    <a:pt x="152733" y="112474"/>
                  </a:cubicBezTo>
                  <a:cubicBezTo>
                    <a:pt x="152656" y="112507"/>
                    <a:pt x="152576" y="112523"/>
                    <a:pt x="152497" y="112523"/>
                  </a:cubicBezTo>
                  <a:cubicBezTo>
                    <a:pt x="152203" y="112523"/>
                    <a:pt x="151922" y="112310"/>
                    <a:pt x="151882" y="111984"/>
                  </a:cubicBezTo>
                  <a:cubicBezTo>
                    <a:pt x="151882" y="111855"/>
                    <a:pt x="152372" y="111778"/>
                    <a:pt x="152268" y="111675"/>
                  </a:cubicBezTo>
                  <a:cubicBezTo>
                    <a:pt x="152011" y="111365"/>
                    <a:pt x="150902" y="111469"/>
                    <a:pt x="151031" y="110875"/>
                  </a:cubicBezTo>
                  <a:cubicBezTo>
                    <a:pt x="151128" y="110473"/>
                    <a:pt x="151355" y="110373"/>
                    <a:pt x="151627" y="110373"/>
                  </a:cubicBezTo>
                  <a:cubicBezTo>
                    <a:pt x="151893" y="110373"/>
                    <a:pt x="152203" y="110469"/>
                    <a:pt x="152477" y="110469"/>
                  </a:cubicBezTo>
                  <a:cubicBezTo>
                    <a:pt x="152587" y="110469"/>
                    <a:pt x="152691" y="110454"/>
                    <a:pt x="152784" y="110411"/>
                  </a:cubicBezTo>
                  <a:cubicBezTo>
                    <a:pt x="153532" y="110024"/>
                    <a:pt x="153300" y="109147"/>
                    <a:pt x="153764" y="108786"/>
                  </a:cubicBezTo>
                  <a:cubicBezTo>
                    <a:pt x="153948" y="108638"/>
                    <a:pt x="154114" y="108585"/>
                    <a:pt x="154269" y="108585"/>
                  </a:cubicBezTo>
                  <a:cubicBezTo>
                    <a:pt x="154651" y="108585"/>
                    <a:pt x="154961" y="108909"/>
                    <a:pt x="155289" y="108909"/>
                  </a:cubicBezTo>
                  <a:cubicBezTo>
                    <a:pt x="155405" y="108909"/>
                    <a:pt x="155523" y="108869"/>
                    <a:pt x="155647" y="108760"/>
                  </a:cubicBezTo>
                  <a:cubicBezTo>
                    <a:pt x="155957" y="108503"/>
                    <a:pt x="156214" y="107858"/>
                    <a:pt x="156395" y="107626"/>
                  </a:cubicBezTo>
                  <a:cubicBezTo>
                    <a:pt x="156498" y="107497"/>
                    <a:pt x="156653" y="107419"/>
                    <a:pt x="156808" y="107394"/>
                  </a:cubicBezTo>
                  <a:cubicBezTo>
                    <a:pt x="157272" y="107445"/>
                    <a:pt x="156833" y="107626"/>
                    <a:pt x="156911" y="107780"/>
                  </a:cubicBezTo>
                  <a:cubicBezTo>
                    <a:pt x="156924" y="107793"/>
                    <a:pt x="156940" y="107798"/>
                    <a:pt x="156958" y="107798"/>
                  </a:cubicBezTo>
                  <a:cubicBezTo>
                    <a:pt x="157011" y="107798"/>
                    <a:pt x="157078" y="107755"/>
                    <a:pt x="157117" y="107755"/>
                  </a:cubicBezTo>
                  <a:cubicBezTo>
                    <a:pt x="157375" y="107677"/>
                    <a:pt x="157633" y="107626"/>
                    <a:pt x="157891" y="107600"/>
                  </a:cubicBezTo>
                  <a:cubicBezTo>
                    <a:pt x="158200" y="107651"/>
                    <a:pt x="158536" y="107703"/>
                    <a:pt x="158845" y="107729"/>
                  </a:cubicBezTo>
                  <a:cubicBezTo>
                    <a:pt x="159541" y="107651"/>
                    <a:pt x="160212" y="107523"/>
                    <a:pt x="160857" y="107316"/>
                  </a:cubicBezTo>
                  <a:cubicBezTo>
                    <a:pt x="160914" y="107297"/>
                    <a:pt x="160999" y="107236"/>
                    <a:pt x="161050" y="107236"/>
                  </a:cubicBezTo>
                  <a:cubicBezTo>
                    <a:pt x="161068" y="107236"/>
                    <a:pt x="161082" y="107244"/>
                    <a:pt x="161089" y="107265"/>
                  </a:cubicBezTo>
                  <a:cubicBezTo>
                    <a:pt x="161089" y="107342"/>
                    <a:pt x="161140" y="107626"/>
                    <a:pt x="161218" y="107858"/>
                  </a:cubicBezTo>
                  <a:cubicBezTo>
                    <a:pt x="161295" y="108193"/>
                    <a:pt x="161450" y="108503"/>
                    <a:pt x="161759" y="108503"/>
                  </a:cubicBezTo>
                  <a:cubicBezTo>
                    <a:pt x="162295" y="108503"/>
                    <a:pt x="164574" y="107316"/>
                    <a:pt x="164646" y="107316"/>
                  </a:cubicBezTo>
                  <a:cubicBezTo>
                    <a:pt x="164647" y="107316"/>
                    <a:pt x="164648" y="107316"/>
                    <a:pt x="164648" y="107316"/>
                  </a:cubicBezTo>
                  <a:cubicBezTo>
                    <a:pt x="165267" y="107677"/>
                    <a:pt x="163023" y="109354"/>
                    <a:pt x="162714" y="109973"/>
                  </a:cubicBezTo>
                  <a:cubicBezTo>
                    <a:pt x="162636" y="110102"/>
                    <a:pt x="162972" y="110179"/>
                    <a:pt x="163023" y="110308"/>
                  </a:cubicBezTo>
                  <a:cubicBezTo>
                    <a:pt x="163178" y="110540"/>
                    <a:pt x="162817" y="111520"/>
                    <a:pt x="163023" y="111546"/>
                  </a:cubicBezTo>
                  <a:cubicBezTo>
                    <a:pt x="163027" y="111546"/>
                    <a:pt x="163031" y="111547"/>
                    <a:pt x="163035" y="111547"/>
                  </a:cubicBezTo>
                  <a:cubicBezTo>
                    <a:pt x="163244" y="111547"/>
                    <a:pt x="163617" y="110898"/>
                    <a:pt x="163668" y="110746"/>
                  </a:cubicBezTo>
                  <a:lnTo>
                    <a:pt x="163487" y="110488"/>
                  </a:lnTo>
                  <a:cubicBezTo>
                    <a:pt x="163487" y="110437"/>
                    <a:pt x="163874" y="109921"/>
                    <a:pt x="163926" y="109844"/>
                  </a:cubicBezTo>
                  <a:cubicBezTo>
                    <a:pt x="164158" y="109457"/>
                    <a:pt x="164364" y="109044"/>
                    <a:pt x="164519" y="108606"/>
                  </a:cubicBezTo>
                  <a:cubicBezTo>
                    <a:pt x="164932" y="107626"/>
                    <a:pt x="166350" y="107394"/>
                    <a:pt x="166737" y="106362"/>
                  </a:cubicBezTo>
                  <a:cubicBezTo>
                    <a:pt x="166840" y="106052"/>
                    <a:pt x="167047" y="105614"/>
                    <a:pt x="167098" y="105305"/>
                  </a:cubicBezTo>
                  <a:cubicBezTo>
                    <a:pt x="167150" y="105098"/>
                    <a:pt x="166943" y="104686"/>
                    <a:pt x="167072" y="104479"/>
                  </a:cubicBezTo>
                  <a:cubicBezTo>
                    <a:pt x="167562" y="103809"/>
                    <a:pt x="168826" y="104170"/>
                    <a:pt x="169032" y="103938"/>
                  </a:cubicBezTo>
                  <a:cubicBezTo>
                    <a:pt x="169394" y="103551"/>
                    <a:pt x="169368" y="103009"/>
                    <a:pt x="170038" y="102880"/>
                  </a:cubicBezTo>
                  <a:cubicBezTo>
                    <a:pt x="170091" y="102869"/>
                    <a:pt x="170159" y="102864"/>
                    <a:pt x="170237" y="102864"/>
                  </a:cubicBezTo>
                  <a:cubicBezTo>
                    <a:pt x="170645" y="102864"/>
                    <a:pt x="171329" y="102991"/>
                    <a:pt x="171532" y="102991"/>
                  </a:cubicBezTo>
                  <a:cubicBezTo>
                    <a:pt x="171559" y="102991"/>
                    <a:pt x="171578" y="102989"/>
                    <a:pt x="171586" y="102983"/>
                  </a:cubicBezTo>
                  <a:cubicBezTo>
                    <a:pt x="171818" y="102803"/>
                    <a:pt x="171276" y="102468"/>
                    <a:pt x="171302" y="102442"/>
                  </a:cubicBezTo>
                  <a:cubicBezTo>
                    <a:pt x="171330" y="102434"/>
                    <a:pt x="171355" y="102430"/>
                    <a:pt x="171379" y="102430"/>
                  </a:cubicBezTo>
                  <a:cubicBezTo>
                    <a:pt x="171660" y="102430"/>
                    <a:pt x="171651" y="102962"/>
                    <a:pt x="171818" y="103009"/>
                  </a:cubicBezTo>
                  <a:cubicBezTo>
                    <a:pt x="172385" y="102854"/>
                    <a:pt x="172901" y="102597"/>
                    <a:pt x="173391" y="102261"/>
                  </a:cubicBezTo>
                  <a:cubicBezTo>
                    <a:pt x="173597" y="101900"/>
                    <a:pt x="173417" y="101668"/>
                    <a:pt x="173314" y="101333"/>
                  </a:cubicBezTo>
                  <a:cubicBezTo>
                    <a:pt x="173262" y="101178"/>
                    <a:pt x="173701" y="100946"/>
                    <a:pt x="173443" y="100765"/>
                  </a:cubicBezTo>
                  <a:cubicBezTo>
                    <a:pt x="173387" y="100732"/>
                    <a:pt x="173312" y="100719"/>
                    <a:pt x="173225" y="100719"/>
                  </a:cubicBezTo>
                  <a:cubicBezTo>
                    <a:pt x="172905" y="100719"/>
                    <a:pt x="172428" y="100894"/>
                    <a:pt x="172205" y="100894"/>
                  </a:cubicBezTo>
                  <a:cubicBezTo>
                    <a:pt x="171147" y="100817"/>
                    <a:pt x="169626" y="100765"/>
                    <a:pt x="168671" y="100198"/>
                  </a:cubicBezTo>
                  <a:cubicBezTo>
                    <a:pt x="168233" y="99888"/>
                    <a:pt x="167846" y="99527"/>
                    <a:pt x="167511" y="99115"/>
                  </a:cubicBezTo>
                  <a:cubicBezTo>
                    <a:pt x="167227" y="98676"/>
                    <a:pt x="167923" y="98908"/>
                    <a:pt x="167433" y="98109"/>
                  </a:cubicBezTo>
                  <a:cubicBezTo>
                    <a:pt x="167433" y="98057"/>
                    <a:pt x="167408" y="98032"/>
                    <a:pt x="167382" y="98006"/>
                  </a:cubicBezTo>
                  <a:cubicBezTo>
                    <a:pt x="167072" y="97490"/>
                    <a:pt x="166221" y="97258"/>
                    <a:pt x="165809" y="96974"/>
                  </a:cubicBezTo>
                  <a:cubicBezTo>
                    <a:pt x="165680" y="96871"/>
                    <a:pt x="165963" y="96536"/>
                    <a:pt x="165809" y="96458"/>
                  </a:cubicBezTo>
                  <a:cubicBezTo>
                    <a:pt x="165525" y="96329"/>
                    <a:pt x="165448" y="96536"/>
                    <a:pt x="165319" y="96175"/>
                  </a:cubicBezTo>
                  <a:cubicBezTo>
                    <a:pt x="165319" y="96149"/>
                    <a:pt x="165396" y="96071"/>
                    <a:pt x="165370" y="96071"/>
                  </a:cubicBezTo>
                  <a:cubicBezTo>
                    <a:pt x="165357" y="96070"/>
                    <a:pt x="165342" y="96069"/>
                    <a:pt x="165327" y="96069"/>
                  </a:cubicBezTo>
                  <a:cubicBezTo>
                    <a:pt x="165054" y="96069"/>
                    <a:pt x="164538" y="96278"/>
                    <a:pt x="164416" y="96278"/>
                  </a:cubicBezTo>
                  <a:cubicBezTo>
                    <a:pt x="164401" y="96270"/>
                    <a:pt x="164386" y="96267"/>
                    <a:pt x="164371" y="96267"/>
                  </a:cubicBezTo>
                  <a:cubicBezTo>
                    <a:pt x="164336" y="96267"/>
                    <a:pt x="164305" y="96285"/>
                    <a:pt x="164287" y="96304"/>
                  </a:cubicBezTo>
                  <a:cubicBezTo>
                    <a:pt x="164276" y="96314"/>
                    <a:pt x="164265" y="96319"/>
                    <a:pt x="164252" y="96319"/>
                  </a:cubicBezTo>
                  <a:cubicBezTo>
                    <a:pt x="164177" y="96319"/>
                    <a:pt x="164088" y="96135"/>
                    <a:pt x="164132" y="96046"/>
                  </a:cubicBezTo>
                  <a:cubicBezTo>
                    <a:pt x="164184" y="95865"/>
                    <a:pt x="164339" y="95401"/>
                    <a:pt x="164674" y="95349"/>
                  </a:cubicBezTo>
                  <a:cubicBezTo>
                    <a:pt x="164715" y="95349"/>
                    <a:pt x="164773" y="95415"/>
                    <a:pt x="164808" y="95415"/>
                  </a:cubicBezTo>
                  <a:cubicBezTo>
                    <a:pt x="164816" y="95415"/>
                    <a:pt x="164823" y="95411"/>
                    <a:pt x="164829" y="95401"/>
                  </a:cubicBezTo>
                  <a:cubicBezTo>
                    <a:pt x="164906" y="95298"/>
                    <a:pt x="164622" y="95195"/>
                    <a:pt x="164648" y="95040"/>
                  </a:cubicBezTo>
                  <a:lnTo>
                    <a:pt x="164958" y="94627"/>
                  </a:lnTo>
                  <a:cubicBezTo>
                    <a:pt x="164958" y="94550"/>
                    <a:pt x="164829" y="94524"/>
                    <a:pt x="164829" y="94472"/>
                  </a:cubicBezTo>
                  <a:cubicBezTo>
                    <a:pt x="164880" y="94060"/>
                    <a:pt x="165473" y="94498"/>
                    <a:pt x="165525" y="93982"/>
                  </a:cubicBezTo>
                  <a:cubicBezTo>
                    <a:pt x="165576" y="93441"/>
                    <a:pt x="164880" y="92899"/>
                    <a:pt x="164854" y="92332"/>
                  </a:cubicBezTo>
                  <a:cubicBezTo>
                    <a:pt x="164854" y="92151"/>
                    <a:pt x="165035" y="91661"/>
                    <a:pt x="164880" y="91481"/>
                  </a:cubicBezTo>
                  <a:cubicBezTo>
                    <a:pt x="164829" y="91403"/>
                    <a:pt x="164700" y="91403"/>
                    <a:pt x="164622" y="91378"/>
                  </a:cubicBezTo>
                  <a:cubicBezTo>
                    <a:pt x="164442" y="91300"/>
                    <a:pt x="164958" y="91171"/>
                    <a:pt x="165035" y="91016"/>
                  </a:cubicBezTo>
                  <a:cubicBezTo>
                    <a:pt x="165190" y="90655"/>
                    <a:pt x="164854" y="90165"/>
                    <a:pt x="165267" y="89882"/>
                  </a:cubicBezTo>
                  <a:cubicBezTo>
                    <a:pt x="165499" y="89753"/>
                    <a:pt x="165731" y="89650"/>
                    <a:pt x="165989" y="89546"/>
                  </a:cubicBezTo>
                  <a:cubicBezTo>
                    <a:pt x="166004" y="89543"/>
                    <a:pt x="166020" y="89541"/>
                    <a:pt x="166036" y="89541"/>
                  </a:cubicBezTo>
                  <a:cubicBezTo>
                    <a:pt x="166192" y="89541"/>
                    <a:pt x="166390" y="89703"/>
                    <a:pt x="166528" y="89703"/>
                  </a:cubicBezTo>
                  <a:cubicBezTo>
                    <a:pt x="166570" y="89703"/>
                    <a:pt x="166606" y="89688"/>
                    <a:pt x="166634" y="89650"/>
                  </a:cubicBezTo>
                  <a:cubicBezTo>
                    <a:pt x="166789" y="89288"/>
                    <a:pt x="166866" y="88902"/>
                    <a:pt x="166866" y="88515"/>
                  </a:cubicBezTo>
                  <a:cubicBezTo>
                    <a:pt x="166763" y="88128"/>
                    <a:pt x="166505" y="87741"/>
                    <a:pt x="166350" y="87328"/>
                  </a:cubicBezTo>
                  <a:cubicBezTo>
                    <a:pt x="166299" y="87199"/>
                    <a:pt x="166273" y="87070"/>
                    <a:pt x="166247" y="86942"/>
                  </a:cubicBezTo>
                  <a:cubicBezTo>
                    <a:pt x="166118" y="85858"/>
                    <a:pt x="166144" y="85446"/>
                    <a:pt x="165654" y="84517"/>
                  </a:cubicBezTo>
                  <a:cubicBezTo>
                    <a:pt x="165396" y="84027"/>
                    <a:pt x="166067" y="82402"/>
                    <a:pt x="166067" y="82402"/>
                  </a:cubicBezTo>
                  <a:cubicBezTo>
                    <a:pt x="166051" y="82394"/>
                    <a:pt x="166037" y="82390"/>
                    <a:pt x="166025" y="82390"/>
                  </a:cubicBezTo>
                  <a:cubicBezTo>
                    <a:pt x="165855" y="82390"/>
                    <a:pt x="165869" y="83065"/>
                    <a:pt x="165723" y="83065"/>
                  </a:cubicBezTo>
                  <a:cubicBezTo>
                    <a:pt x="165710" y="83065"/>
                    <a:pt x="165696" y="83059"/>
                    <a:pt x="165680" y="83047"/>
                  </a:cubicBezTo>
                  <a:cubicBezTo>
                    <a:pt x="165473" y="82892"/>
                    <a:pt x="165576" y="82351"/>
                    <a:pt x="165576" y="82325"/>
                  </a:cubicBezTo>
                  <a:cubicBezTo>
                    <a:pt x="165628" y="82248"/>
                    <a:pt x="165396" y="82170"/>
                    <a:pt x="165422" y="82067"/>
                  </a:cubicBezTo>
                  <a:cubicBezTo>
                    <a:pt x="165485" y="82025"/>
                    <a:pt x="165548" y="82000"/>
                    <a:pt x="165611" y="81978"/>
                  </a:cubicBezTo>
                  <a:lnTo>
                    <a:pt x="165611" y="81978"/>
                  </a:lnTo>
                  <a:cubicBezTo>
                    <a:pt x="165595" y="81982"/>
                    <a:pt x="165578" y="81983"/>
                    <a:pt x="165560" y="81983"/>
                  </a:cubicBezTo>
                  <a:cubicBezTo>
                    <a:pt x="165525" y="81983"/>
                    <a:pt x="165486" y="81977"/>
                    <a:pt x="165448" y="81964"/>
                  </a:cubicBezTo>
                  <a:cubicBezTo>
                    <a:pt x="164854" y="81783"/>
                    <a:pt x="165912" y="81242"/>
                    <a:pt x="165912" y="81087"/>
                  </a:cubicBezTo>
                  <a:cubicBezTo>
                    <a:pt x="165912" y="81010"/>
                    <a:pt x="164493" y="79746"/>
                    <a:pt x="165783" y="79643"/>
                  </a:cubicBezTo>
                  <a:cubicBezTo>
                    <a:pt x="165818" y="79640"/>
                    <a:pt x="165850" y="79638"/>
                    <a:pt x="165878" y="79638"/>
                  </a:cubicBezTo>
                  <a:cubicBezTo>
                    <a:pt x="166342" y="79638"/>
                    <a:pt x="165874" y="80025"/>
                    <a:pt x="166092" y="80365"/>
                  </a:cubicBezTo>
                  <a:lnTo>
                    <a:pt x="166273" y="80623"/>
                  </a:lnTo>
                  <a:cubicBezTo>
                    <a:pt x="166342" y="80623"/>
                    <a:pt x="166399" y="80267"/>
                    <a:pt x="166483" y="80267"/>
                  </a:cubicBezTo>
                  <a:cubicBezTo>
                    <a:pt x="166525" y="80267"/>
                    <a:pt x="166574" y="80356"/>
                    <a:pt x="166634" y="80623"/>
                  </a:cubicBezTo>
                  <a:cubicBezTo>
                    <a:pt x="166634" y="80674"/>
                    <a:pt x="166634" y="80726"/>
                    <a:pt x="166634" y="80778"/>
                  </a:cubicBezTo>
                  <a:cubicBezTo>
                    <a:pt x="166660" y="80752"/>
                    <a:pt x="166685" y="80700"/>
                    <a:pt x="166711" y="80674"/>
                  </a:cubicBezTo>
                  <a:cubicBezTo>
                    <a:pt x="167047" y="80416"/>
                    <a:pt x="168388" y="80184"/>
                    <a:pt x="168388" y="79669"/>
                  </a:cubicBezTo>
                  <a:cubicBezTo>
                    <a:pt x="168388" y="79436"/>
                    <a:pt x="168104" y="77786"/>
                    <a:pt x="168078" y="77786"/>
                  </a:cubicBezTo>
                  <a:cubicBezTo>
                    <a:pt x="167949" y="77708"/>
                    <a:pt x="167588" y="77760"/>
                    <a:pt x="167666" y="77605"/>
                  </a:cubicBezTo>
                  <a:cubicBezTo>
                    <a:pt x="167691" y="77554"/>
                    <a:pt x="167794" y="77579"/>
                    <a:pt x="167846" y="77554"/>
                  </a:cubicBezTo>
                  <a:cubicBezTo>
                    <a:pt x="168413" y="77347"/>
                    <a:pt x="167846" y="76393"/>
                    <a:pt x="167691" y="76187"/>
                  </a:cubicBezTo>
                  <a:cubicBezTo>
                    <a:pt x="167670" y="76144"/>
                    <a:pt x="167648" y="76046"/>
                    <a:pt x="167626" y="76046"/>
                  </a:cubicBezTo>
                  <a:cubicBezTo>
                    <a:pt x="167622" y="76046"/>
                    <a:pt x="167618" y="76049"/>
                    <a:pt x="167614" y="76058"/>
                  </a:cubicBezTo>
                  <a:cubicBezTo>
                    <a:pt x="167588" y="76084"/>
                    <a:pt x="167562" y="76109"/>
                    <a:pt x="167562" y="76135"/>
                  </a:cubicBezTo>
                  <a:cubicBezTo>
                    <a:pt x="167537" y="76109"/>
                    <a:pt x="167511" y="76109"/>
                    <a:pt x="167485" y="76084"/>
                  </a:cubicBezTo>
                  <a:cubicBezTo>
                    <a:pt x="167474" y="76080"/>
                    <a:pt x="167464" y="76078"/>
                    <a:pt x="167455" y="76078"/>
                  </a:cubicBezTo>
                  <a:cubicBezTo>
                    <a:pt x="167319" y="76078"/>
                    <a:pt x="167347" y="76443"/>
                    <a:pt x="167262" y="76443"/>
                  </a:cubicBezTo>
                  <a:cubicBezTo>
                    <a:pt x="167230" y="76443"/>
                    <a:pt x="167180" y="76389"/>
                    <a:pt x="167098" y="76238"/>
                  </a:cubicBezTo>
                  <a:lnTo>
                    <a:pt x="167227" y="75774"/>
                  </a:lnTo>
                  <a:cubicBezTo>
                    <a:pt x="167205" y="75752"/>
                    <a:pt x="167179" y="75745"/>
                    <a:pt x="167151" y="75745"/>
                  </a:cubicBezTo>
                  <a:cubicBezTo>
                    <a:pt x="167090" y="75745"/>
                    <a:pt x="167019" y="75778"/>
                    <a:pt x="166954" y="75778"/>
                  </a:cubicBezTo>
                  <a:cubicBezTo>
                    <a:pt x="166942" y="75778"/>
                    <a:pt x="166930" y="75777"/>
                    <a:pt x="166918" y="75774"/>
                  </a:cubicBezTo>
                  <a:cubicBezTo>
                    <a:pt x="166711" y="75697"/>
                    <a:pt x="166634" y="74665"/>
                    <a:pt x="166634" y="74536"/>
                  </a:cubicBezTo>
                  <a:cubicBezTo>
                    <a:pt x="166660" y="74433"/>
                    <a:pt x="166453" y="74304"/>
                    <a:pt x="166531" y="74227"/>
                  </a:cubicBezTo>
                  <a:cubicBezTo>
                    <a:pt x="166574" y="74161"/>
                    <a:pt x="166615" y="74133"/>
                    <a:pt x="166653" y="74133"/>
                  </a:cubicBezTo>
                  <a:cubicBezTo>
                    <a:pt x="166887" y="74133"/>
                    <a:pt x="167038" y="75185"/>
                    <a:pt x="167304" y="75207"/>
                  </a:cubicBezTo>
                  <a:cubicBezTo>
                    <a:pt x="167348" y="75212"/>
                    <a:pt x="167383" y="75214"/>
                    <a:pt x="167413" y="75214"/>
                  </a:cubicBezTo>
                  <a:cubicBezTo>
                    <a:pt x="167681" y="75214"/>
                    <a:pt x="167413" y="75019"/>
                    <a:pt x="167459" y="74949"/>
                  </a:cubicBezTo>
                  <a:cubicBezTo>
                    <a:pt x="167485" y="74897"/>
                    <a:pt x="167769" y="75000"/>
                    <a:pt x="167743" y="74742"/>
                  </a:cubicBezTo>
                  <a:cubicBezTo>
                    <a:pt x="167743" y="74665"/>
                    <a:pt x="166918" y="74278"/>
                    <a:pt x="167614" y="74149"/>
                  </a:cubicBezTo>
                  <a:cubicBezTo>
                    <a:pt x="167618" y="74148"/>
                    <a:pt x="167621" y="74148"/>
                    <a:pt x="167625" y="74148"/>
                  </a:cubicBezTo>
                  <a:cubicBezTo>
                    <a:pt x="167711" y="74148"/>
                    <a:pt x="167828" y="74384"/>
                    <a:pt x="167878" y="74384"/>
                  </a:cubicBezTo>
                  <a:cubicBezTo>
                    <a:pt x="167887" y="74384"/>
                    <a:pt x="167894" y="74375"/>
                    <a:pt x="167898" y="74356"/>
                  </a:cubicBezTo>
                  <a:cubicBezTo>
                    <a:pt x="168027" y="73904"/>
                    <a:pt x="167438" y="73685"/>
                    <a:pt x="167868" y="73685"/>
                  </a:cubicBezTo>
                  <a:cubicBezTo>
                    <a:pt x="167954" y="73685"/>
                    <a:pt x="168079" y="73694"/>
                    <a:pt x="168259" y="73711"/>
                  </a:cubicBezTo>
                  <a:cubicBezTo>
                    <a:pt x="168263" y="73711"/>
                    <a:pt x="168266" y="73712"/>
                    <a:pt x="168270" y="73712"/>
                  </a:cubicBezTo>
                  <a:cubicBezTo>
                    <a:pt x="168449" y="73712"/>
                    <a:pt x="168031" y="73066"/>
                    <a:pt x="168259" y="73066"/>
                  </a:cubicBezTo>
                  <a:cubicBezTo>
                    <a:pt x="168455" y="73066"/>
                    <a:pt x="168348" y="73534"/>
                    <a:pt x="168471" y="73534"/>
                  </a:cubicBezTo>
                  <a:cubicBezTo>
                    <a:pt x="168477" y="73534"/>
                    <a:pt x="168483" y="73533"/>
                    <a:pt x="168491" y="73530"/>
                  </a:cubicBezTo>
                  <a:cubicBezTo>
                    <a:pt x="168646" y="73479"/>
                    <a:pt x="169806" y="70255"/>
                    <a:pt x="169600" y="69945"/>
                  </a:cubicBezTo>
                  <a:cubicBezTo>
                    <a:pt x="169574" y="69894"/>
                    <a:pt x="169548" y="69868"/>
                    <a:pt x="169522" y="69842"/>
                  </a:cubicBezTo>
                  <a:cubicBezTo>
                    <a:pt x="169402" y="69842"/>
                    <a:pt x="169385" y="69796"/>
                    <a:pt x="169425" y="69796"/>
                  </a:cubicBezTo>
                  <a:cubicBezTo>
                    <a:pt x="169445" y="69796"/>
                    <a:pt x="169479" y="69808"/>
                    <a:pt x="169522" y="69842"/>
                  </a:cubicBezTo>
                  <a:cubicBezTo>
                    <a:pt x="169574" y="69842"/>
                    <a:pt x="169651" y="69816"/>
                    <a:pt x="169703" y="69791"/>
                  </a:cubicBezTo>
                  <a:cubicBezTo>
                    <a:pt x="169806" y="69765"/>
                    <a:pt x="169755" y="69559"/>
                    <a:pt x="169780" y="69455"/>
                  </a:cubicBezTo>
                  <a:cubicBezTo>
                    <a:pt x="169884" y="69120"/>
                    <a:pt x="169290" y="68707"/>
                    <a:pt x="169497" y="68475"/>
                  </a:cubicBezTo>
                  <a:cubicBezTo>
                    <a:pt x="169806" y="68192"/>
                    <a:pt x="170477" y="67573"/>
                    <a:pt x="170864" y="67444"/>
                  </a:cubicBezTo>
                  <a:cubicBezTo>
                    <a:pt x="171044" y="67392"/>
                    <a:pt x="171869" y="67341"/>
                    <a:pt x="171998" y="66954"/>
                  </a:cubicBezTo>
                  <a:cubicBezTo>
                    <a:pt x="171998" y="66902"/>
                    <a:pt x="171998" y="66799"/>
                    <a:pt x="171998" y="66722"/>
                  </a:cubicBezTo>
                  <a:cubicBezTo>
                    <a:pt x="171973" y="66670"/>
                    <a:pt x="171947" y="66593"/>
                    <a:pt x="171895" y="66515"/>
                  </a:cubicBezTo>
                  <a:cubicBezTo>
                    <a:pt x="171740" y="66283"/>
                    <a:pt x="171637" y="66412"/>
                    <a:pt x="171534" y="66128"/>
                  </a:cubicBezTo>
                  <a:cubicBezTo>
                    <a:pt x="171528" y="66109"/>
                    <a:pt x="171527" y="66100"/>
                    <a:pt x="171532" y="66100"/>
                  </a:cubicBezTo>
                  <a:cubicBezTo>
                    <a:pt x="171560" y="66100"/>
                    <a:pt x="171779" y="66425"/>
                    <a:pt x="171889" y="66425"/>
                  </a:cubicBezTo>
                  <a:cubicBezTo>
                    <a:pt x="171901" y="66425"/>
                    <a:pt x="171912" y="66421"/>
                    <a:pt x="171921" y="66412"/>
                  </a:cubicBezTo>
                  <a:cubicBezTo>
                    <a:pt x="171921" y="66412"/>
                    <a:pt x="172127" y="65793"/>
                    <a:pt x="172127" y="65793"/>
                  </a:cubicBezTo>
                  <a:lnTo>
                    <a:pt x="172127" y="65793"/>
                  </a:lnTo>
                  <a:cubicBezTo>
                    <a:pt x="172127" y="65922"/>
                    <a:pt x="172050" y="66412"/>
                    <a:pt x="171998" y="66722"/>
                  </a:cubicBezTo>
                  <a:cubicBezTo>
                    <a:pt x="172024" y="66799"/>
                    <a:pt x="172024" y="66902"/>
                    <a:pt x="171998" y="66954"/>
                  </a:cubicBezTo>
                  <a:cubicBezTo>
                    <a:pt x="171998" y="66979"/>
                    <a:pt x="171998" y="67005"/>
                    <a:pt x="172024" y="67005"/>
                  </a:cubicBezTo>
                  <a:lnTo>
                    <a:pt x="172411" y="67083"/>
                  </a:lnTo>
                  <a:cubicBezTo>
                    <a:pt x="172772" y="66722"/>
                    <a:pt x="171947" y="66979"/>
                    <a:pt x="172566" y="66696"/>
                  </a:cubicBezTo>
                  <a:cubicBezTo>
                    <a:pt x="172978" y="66489"/>
                    <a:pt x="173262" y="66773"/>
                    <a:pt x="173572" y="66309"/>
                  </a:cubicBezTo>
                  <a:cubicBezTo>
                    <a:pt x="173778" y="65999"/>
                    <a:pt x="173211" y="65690"/>
                    <a:pt x="173133" y="65509"/>
                  </a:cubicBezTo>
                  <a:cubicBezTo>
                    <a:pt x="172978" y="65226"/>
                    <a:pt x="173236" y="65329"/>
                    <a:pt x="173339" y="65123"/>
                  </a:cubicBezTo>
                  <a:cubicBezTo>
                    <a:pt x="173520" y="64736"/>
                    <a:pt x="173056" y="64787"/>
                    <a:pt x="172978" y="64736"/>
                  </a:cubicBezTo>
                  <a:lnTo>
                    <a:pt x="172953" y="64297"/>
                  </a:lnTo>
                  <a:cubicBezTo>
                    <a:pt x="172949" y="64296"/>
                    <a:pt x="172945" y="64296"/>
                    <a:pt x="172941" y="64296"/>
                  </a:cubicBezTo>
                  <a:cubicBezTo>
                    <a:pt x="172859" y="64296"/>
                    <a:pt x="172765" y="64467"/>
                    <a:pt x="172662" y="64467"/>
                  </a:cubicBezTo>
                  <a:cubicBezTo>
                    <a:pt x="172607" y="64467"/>
                    <a:pt x="172549" y="64419"/>
                    <a:pt x="172488" y="64271"/>
                  </a:cubicBezTo>
                  <a:lnTo>
                    <a:pt x="172514" y="63936"/>
                  </a:lnTo>
                  <a:cubicBezTo>
                    <a:pt x="172488" y="63910"/>
                    <a:pt x="172205" y="63678"/>
                    <a:pt x="171998" y="63472"/>
                  </a:cubicBezTo>
                  <a:lnTo>
                    <a:pt x="171998" y="63472"/>
                  </a:lnTo>
                  <a:cubicBezTo>
                    <a:pt x="172230" y="63523"/>
                    <a:pt x="172437" y="63652"/>
                    <a:pt x="172617" y="63807"/>
                  </a:cubicBezTo>
                  <a:cubicBezTo>
                    <a:pt x="172669" y="63859"/>
                    <a:pt x="172617" y="63962"/>
                    <a:pt x="172643" y="64065"/>
                  </a:cubicBezTo>
                  <a:cubicBezTo>
                    <a:pt x="172643" y="64142"/>
                    <a:pt x="172592" y="64246"/>
                    <a:pt x="172669" y="64323"/>
                  </a:cubicBezTo>
                  <a:lnTo>
                    <a:pt x="173133" y="64246"/>
                  </a:lnTo>
                  <a:lnTo>
                    <a:pt x="173133" y="64246"/>
                  </a:lnTo>
                  <a:cubicBezTo>
                    <a:pt x="173236" y="64297"/>
                    <a:pt x="172953" y="64529"/>
                    <a:pt x="173056" y="64581"/>
                  </a:cubicBezTo>
                  <a:cubicBezTo>
                    <a:pt x="173067" y="64581"/>
                    <a:pt x="173135" y="64571"/>
                    <a:pt x="173211" y="64571"/>
                  </a:cubicBezTo>
                  <a:cubicBezTo>
                    <a:pt x="173306" y="64571"/>
                    <a:pt x="173414" y="64587"/>
                    <a:pt x="173443" y="64658"/>
                  </a:cubicBezTo>
                  <a:cubicBezTo>
                    <a:pt x="173675" y="65200"/>
                    <a:pt x="173056" y="65793"/>
                    <a:pt x="174062" y="66232"/>
                  </a:cubicBezTo>
                  <a:lnTo>
                    <a:pt x="174474" y="66180"/>
                  </a:lnTo>
                  <a:lnTo>
                    <a:pt x="174655" y="66412"/>
                  </a:lnTo>
                  <a:cubicBezTo>
                    <a:pt x="174655" y="66412"/>
                    <a:pt x="174964" y="66103"/>
                    <a:pt x="174964" y="66103"/>
                  </a:cubicBezTo>
                  <a:cubicBezTo>
                    <a:pt x="174981" y="66097"/>
                    <a:pt x="174998" y="66094"/>
                    <a:pt x="175015" y="66094"/>
                  </a:cubicBezTo>
                  <a:cubicBezTo>
                    <a:pt x="175148" y="66094"/>
                    <a:pt x="175265" y="66257"/>
                    <a:pt x="175403" y="66257"/>
                  </a:cubicBezTo>
                  <a:cubicBezTo>
                    <a:pt x="175661" y="66232"/>
                    <a:pt x="175867" y="65741"/>
                    <a:pt x="176073" y="65664"/>
                  </a:cubicBezTo>
                  <a:cubicBezTo>
                    <a:pt x="176085" y="65660"/>
                    <a:pt x="176093" y="65657"/>
                    <a:pt x="176099" y="65657"/>
                  </a:cubicBezTo>
                  <a:cubicBezTo>
                    <a:pt x="176158" y="65657"/>
                    <a:pt x="175940" y="65882"/>
                    <a:pt x="175893" y="65999"/>
                  </a:cubicBezTo>
                  <a:cubicBezTo>
                    <a:pt x="175738" y="66412"/>
                    <a:pt x="176073" y="66618"/>
                    <a:pt x="175429" y="66696"/>
                  </a:cubicBezTo>
                  <a:cubicBezTo>
                    <a:pt x="174448" y="66773"/>
                    <a:pt x="173546" y="67237"/>
                    <a:pt x="172592" y="67341"/>
                  </a:cubicBezTo>
                  <a:cubicBezTo>
                    <a:pt x="172509" y="67341"/>
                    <a:pt x="172360" y="67208"/>
                    <a:pt x="172304" y="67208"/>
                  </a:cubicBezTo>
                  <a:cubicBezTo>
                    <a:pt x="172290" y="67208"/>
                    <a:pt x="172282" y="67217"/>
                    <a:pt x="172282" y="67237"/>
                  </a:cubicBezTo>
                  <a:cubicBezTo>
                    <a:pt x="172230" y="67444"/>
                    <a:pt x="172978" y="67598"/>
                    <a:pt x="173082" y="67676"/>
                  </a:cubicBezTo>
                  <a:lnTo>
                    <a:pt x="173211" y="67753"/>
                  </a:lnTo>
                  <a:cubicBezTo>
                    <a:pt x="173107" y="67676"/>
                    <a:pt x="173107" y="67495"/>
                    <a:pt x="173211" y="67418"/>
                  </a:cubicBezTo>
                  <a:cubicBezTo>
                    <a:pt x="173275" y="67353"/>
                    <a:pt x="173610" y="67328"/>
                    <a:pt x="173942" y="67328"/>
                  </a:cubicBezTo>
                  <a:cubicBezTo>
                    <a:pt x="174274" y="67328"/>
                    <a:pt x="174603" y="67353"/>
                    <a:pt x="174655" y="67392"/>
                  </a:cubicBezTo>
                  <a:cubicBezTo>
                    <a:pt x="175222" y="67753"/>
                    <a:pt x="173649" y="68011"/>
                    <a:pt x="173804" y="68346"/>
                  </a:cubicBezTo>
                  <a:cubicBezTo>
                    <a:pt x="173857" y="68491"/>
                    <a:pt x="173908" y="68544"/>
                    <a:pt x="173956" y="68544"/>
                  </a:cubicBezTo>
                  <a:cubicBezTo>
                    <a:pt x="174071" y="68544"/>
                    <a:pt x="174169" y="68246"/>
                    <a:pt x="174242" y="68192"/>
                  </a:cubicBezTo>
                  <a:cubicBezTo>
                    <a:pt x="174500" y="68192"/>
                    <a:pt x="174784" y="68217"/>
                    <a:pt x="175016" y="68295"/>
                  </a:cubicBezTo>
                  <a:cubicBezTo>
                    <a:pt x="175254" y="68338"/>
                    <a:pt x="175347" y="68436"/>
                    <a:pt x="175538" y="68436"/>
                  </a:cubicBezTo>
                  <a:cubicBezTo>
                    <a:pt x="175574" y="68436"/>
                    <a:pt x="175615" y="68432"/>
                    <a:pt x="175661" y="68424"/>
                  </a:cubicBezTo>
                  <a:cubicBezTo>
                    <a:pt x="175777" y="68424"/>
                    <a:pt x="175851" y="68236"/>
                    <a:pt x="175940" y="68236"/>
                  </a:cubicBezTo>
                  <a:cubicBezTo>
                    <a:pt x="175950" y="68236"/>
                    <a:pt x="175960" y="68238"/>
                    <a:pt x="175970" y="68243"/>
                  </a:cubicBezTo>
                  <a:cubicBezTo>
                    <a:pt x="176073" y="68321"/>
                    <a:pt x="175944" y="68398"/>
                    <a:pt x="175970" y="68475"/>
                  </a:cubicBezTo>
                  <a:cubicBezTo>
                    <a:pt x="175996" y="68527"/>
                    <a:pt x="176048" y="68604"/>
                    <a:pt x="176125" y="68630"/>
                  </a:cubicBezTo>
                  <a:cubicBezTo>
                    <a:pt x="176305" y="68669"/>
                    <a:pt x="176486" y="68688"/>
                    <a:pt x="176666" y="68688"/>
                  </a:cubicBezTo>
                  <a:cubicBezTo>
                    <a:pt x="176847" y="68688"/>
                    <a:pt x="177028" y="68669"/>
                    <a:pt x="177208" y="68630"/>
                  </a:cubicBezTo>
                  <a:cubicBezTo>
                    <a:pt x="177543" y="68501"/>
                    <a:pt x="177724" y="68037"/>
                    <a:pt x="178033" y="67882"/>
                  </a:cubicBezTo>
                  <a:cubicBezTo>
                    <a:pt x="178343" y="67727"/>
                    <a:pt x="178756" y="67805"/>
                    <a:pt x="179039" y="67573"/>
                  </a:cubicBezTo>
                  <a:cubicBezTo>
                    <a:pt x="179065" y="67547"/>
                    <a:pt x="179065" y="67521"/>
                    <a:pt x="179065" y="67469"/>
                  </a:cubicBezTo>
                  <a:cubicBezTo>
                    <a:pt x="179065" y="67392"/>
                    <a:pt x="178936" y="67341"/>
                    <a:pt x="178988" y="67289"/>
                  </a:cubicBezTo>
                  <a:cubicBezTo>
                    <a:pt x="178991" y="67281"/>
                    <a:pt x="179000" y="67278"/>
                    <a:pt x="179011" y="67278"/>
                  </a:cubicBezTo>
                  <a:cubicBezTo>
                    <a:pt x="179068" y="67278"/>
                    <a:pt x="179204" y="67351"/>
                    <a:pt x="179312" y="67351"/>
                  </a:cubicBezTo>
                  <a:cubicBezTo>
                    <a:pt x="179335" y="67351"/>
                    <a:pt x="179356" y="67348"/>
                    <a:pt x="179375" y="67341"/>
                  </a:cubicBezTo>
                  <a:cubicBezTo>
                    <a:pt x="179577" y="67267"/>
                    <a:pt x="179635" y="66734"/>
                    <a:pt x="179698" y="66734"/>
                  </a:cubicBezTo>
                  <a:cubicBezTo>
                    <a:pt x="179724" y="66734"/>
                    <a:pt x="179750" y="66820"/>
                    <a:pt x="179787" y="67057"/>
                  </a:cubicBezTo>
                  <a:cubicBezTo>
                    <a:pt x="179813" y="67160"/>
                    <a:pt x="180406" y="67263"/>
                    <a:pt x="180767" y="67315"/>
                  </a:cubicBezTo>
                  <a:cubicBezTo>
                    <a:pt x="180785" y="67316"/>
                    <a:pt x="180801" y="67317"/>
                    <a:pt x="180817" y="67317"/>
                  </a:cubicBezTo>
                  <a:cubicBezTo>
                    <a:pt x="181284" y="67317"/>
                    <a:pt x="180929" y="66593"/>
                    <a:pt x="181128" y="66593"/>
                  </a:cubicBezTo>
                  <a:cubicBezTo>
                    <a:pt x="181825" y="66593"/>
                    <a:pt x="181567" y="67547"/>
                    <a:pt x="181747" y="67650"/>
                  </a:cubicBezTo>
                  <a:cubicBezTo>
                    <a:pt x="181772" y="67668"/>
                    <a:pt x="181796" y="67675"/>
                    <a:pt x="181821" y="67675"/>
                  </a:cubicBezTo>
                  <a:cubicBezTo>
                    <a:pt x="181967" y="67675"/>
                    <a:pt x="182115" y="67413"/>
                    <a:pt x="182278" y="67413"/>
                  </a:cubicBezTo>
                  <a:cubicBezTo>
                    <a:pt x="182290" y="67413"/>
                    <a:pt x="182302" y="67415"/>
                    <a:pt x="182315" y="67418"/>
                  </a:cubicBezTo>
                  <a:cubicBezTo>
                    <a:pt x="182521" y="67469"/>
                    <a:pt x="182083" y="67727"/>
                    <a:pt x="182083" y="67753"/>
                  </a:cubicBezTo>
                  <a:lnTo>
                    <a:pt x="182186" y="68011"/>
                  </a:lnTo>
                  <a:lnTo>
                    <a:pt x="181876" y="67934"/>
                  </a:lnTo>
                  <a:lnTo>
                    <a:pt x="181876" y="67934"/>
                  </a:lnTo>
                  <a:cubicBezTo>
                    <a:pt x="181180" y="68217"/>
                    <a:pt x="182160" y="67985"/>
                    <a:pt x="181721" y="68321"/>
                  </a:cubicBezTo>
                  <a:cubicBezTo>
                    <a:pt x="181489" y="68527"/>
                    <a:pt x="181335" y="68450"/>
                    <a:pt x="181077" y="68785"/>
                  </a:cubicBezTo>
                  <a:cubicBezTo>
                    <a:pt x="180838" y="69143"/>
                    <a:pt x="180814" y="69209"/>
                    <a:pt x="180603" y="69209"/>
                  </a:cubicBezTo>
                  <a:cubicBezTo>
                    <a:pt x="180540" y="69209"/>
                    <a:pt x="180461" y="69203"/>
                    <a:pt x="180355" y="69197"/>
                  </a:cubicBezTo>
                  <a:cubicBezTo>
                    <a:pt x="180251" y="69197"/>
                    <a:pt x="180535" y="69352"/>
                    <a:pt x="180535" y="69455"/>
                  </a:cubicBezTo>
                  <a:cubicBezTo>
                    <a:pt x="180509" y="69559"/>
                    <a:pt x="180406" y="69584"/>
                    <a:pt x="180329" y="69636"/>
                  </a:cubicBezTo>
                  <a:cubicBezTo>
                    <a:pt x="179813" y="70178"/>
                    <a:pt x="179555" y="70281"/>
                    <a:pt x="179529" y="70925"/>
                  </a:cubicBezTo>
                  <a:cubicBezTo>
                    <a:pt x="179529" y="71132"/>
                    <a:pt x="178369" y="71673"/>
                    <a:pt x="178549" y="72396"/>
                  </a:cubicBezTo>
                  <a:cubicBezTo>
                    <a:pt x="178615" y="72639"/>
                    <a:pt x="178736" y="72730"/>
                    <a:pt x="178888" y="72730"/>
                  </a:cubicBezTo>
                  <a:cubicBezTo>
                    <a:pt x="179333" y="72730"/>
                    <a:pt x="180041" y="71957"/>
                    <a:pt x="180406" y="71957"/>
                  </a:cubicBezTo>
                  <a:cubicBezTo>
                    <a:pt x="180974" y="71957"/>
                    <a:pt x="181567" y="72576"/>
                    <a:pt x="182083" y="72576"/>
                  </a:cubicBezTo>
                  <a:cubicBezTo>
                    <a:pt x="182383" y="72576"/>
                    <a:pt x="182264" y="72281"/>
                    <a:pt x="182761" y="72281"/>
                  </a:cubicBezTo>
                  <a:cubicBezTo>
                    <a:pt x="182905" y="72281"/>
                    <a:pt x="183100" y="72306"/>
                    <a:pt x="183372" y="72370"/>
                  </a:cubicBezTo>
                  <a:cubicBezTo>
                    <a:pt x="184223" y="72576"/>
                    <a:pt x="183939" y="74149"/>
                    <a:pt x="183965" y="74175"/>
                  </a:cubicBezTo>
                  <a:cubicBezTo>
                    <a:pt x="184017" y="74304"/>
                    <a:pt x="184223" y="74459"/>
                    <a:pt x="184275" y="74588"/>
                  </a:cubicBezTo>
                  <a:cubicBezTo>
                    <a:pt x="184301" y="74665"/>
                    <a:pt x="184301" y="74717"/>
                    <a:pt x="184275" y="74794"/>
                  </a:cubicBezTo>
                  <a:cubicBezTo>
                    <a:pt x="184275" y="74871"/>
                    <a:pt x="184249" y="74949"/>
                    <a:pt x="184275" y="75000"/>
                  </a:cubicBezTo>
                  <a:cubicBezTo>
                    <a:pt x="184286" y="75011"/>
                    <a:pt x="184303" y="75015"/>
                    <a:pt x="184325" y="75015"/>
                  </a:cubicBezTo>
                  <a:cubicBezTo>
                    <a:pt x="184383" y="75015"/>
                    <a:pt x="184467" y="74985"/>
                    <a:pt x="184508" y="74985"/>
                  </a:cubicBezTo>
                  <a:cubicBezTo>
                    <a:pt x="184523" y="74985"/>
                    <a:pt x="184533" y="74989"/>
                    <a:pt x="184533" y="75000"/>
                  </a:cubicBezTo>
                  <a:cubicBezTo>
                    <a:pt x="184533" y="75000"/>
                    <a:pt x="183811" y="75490"/>
                    <a:pt x="183811" y="75516"/>
                  </a:cubicBezTo>
                  <a:cubicBezTo>
                    <a:pt x="183975" y="75697"/>
                    <a:pt x="184245" y="75721"/>
                    <a:pt x="184499" y="75721"/>
                  </a:cubicBezTo>
                  <a:cubicBezTo>
                    <a:pt x="184588" y="75721"/>
                    <a:pt x="184675" y="75718"/>
                    <a:pt x="184755" y="75718"/>
                  </a:cubicBezTo>
                  <a:cubicBezTo>
                    <a:pt x="184804" y="75718"/>
                    <a:pt x="184851" y="75719"/>
                    <a:pt x="184894" y="75723"/>
                  </a:cubicBezTo>
                  <a:cubicBezTo>
                    <a:pt x="185110" y="75723"/>
                    <a:pt x="185327" y="76037"/>
                    <a:pt x="185586" y="76037"/>
                  </a:cubicBezTo>
                  <a:cubicBezTo>
                    <a:pt x="185604" y="76037"/>
                    <a:pt x="185623" y="76035"/>
                    <a:pt x="185642" y="76032"/>
                  </a:cubicBezTo>
                  <a:cubicBezTo>
                    <a:pt x="186415" y="75955"/>
                    <a:pt x="187086" y="75181"/>
                    <a:pt x="187395" y="74536"/>
                  </a:cubicBezTo>
                  <a:cubicBezTo>
                    <a:pt x="187447" y="74459"/>
                    <a:pt x="187344" y="74304"/>
                    <a:pt x="187421" y="74227"/>
                  </a:cubicBezTo>
                  <a:cubicBezTo>
                    <a:pt x="187499" y="74149"/>
                    <a:pt x="187628" y="74201"/>
                    <a:pt x="187679" y="74123"/>
                  </a:cubicBezTo>
                  <a:cubicBezTo>
                    <a:pt x="187834" y="73891"/>
                    <a:pt x="187628" y="73298"/>
                    <a:pt x="187756" y="73014"/>
                  </a:cubicBezTo>
                  <a:cubicBezTo>
                    <a:pt x="187937" y="72550"/>
                    <a:pt x="189072" y="71699"/>
                    <a:pt x="189484" y="71519"/>
                  </a:cubicBezTo>
                  <a:cubicBezTo>
                    <a:pt x="189502" y="71510"/>
                    <a:pt x="189522" y="71506"/>
                    <a:pt x="189544" y="71506"/>
                  </a:cubicBezTo>
                  <a:cubicBezTo>
                    <a:pt x="189673" y="71506"/>
                    <a:pt x="189863" y="71640"/>
                    <a:pt x="189975" y="71640"/>
                  </a:cubicBezTo>
                  <a:cubicBezTo>
                    <a:pt x="190009" y="71640"/>
                    <a:pt x="190036" y="71628"/>
                    <a:pt x="190052" y="71596"/>
                  </a:cubicBezTo>
                  <a:cubicBezTo>
                    <a:pt x="190129" y="71441"/>
                    <a:pt x="190026" y="71106"/>
                    <a:pt x="190078" y="70925"/>
                  </a:cubicBezTo>
                  <a:cubicBezTo>
                    <a:pt x="190232" y="70513"/>
                    <a:pt x="190671" y="70384"/>
                    <a:pt x="190774" y="70203"/>
                  </a:cubicBezTo>
                  <a:cubicBezTo>
                    <a:pt x="190980" y="69816"/>
                    <a:pt x="190464" y="69584"/>
                    <a:pt x="190955" y="69043"/>
                  </a:cubicBezTo>
                  <a:cubicBezTo>
                    <a:pt x="191087" y="68884"/>
                    <a:pt x="191270" y="68825"/>
                    <a:pt x="191470" y="68825"/>
                  </a:cubicBezTo>
                  <a:cubicBezTo>
                    <a:pt x="191854" y="68825"/>
                    <a:pt x="192299" y="69045"/>
                    <a:pt x="192554" y="69197"/>
                  </a:cubicBezTo>
                  <a:cubicBezTo>
                    <a:pt x="192561" y="69202"/>
                    <a:pt x="192569" y="69204"/>
                    <a:pt x="192578" y="69204"/>
                  </a:cubicBezTo>
                  <a:cubicBezTo>
                    <a:pt x="192731" y="69204"/>
                    <a:pt x="193125" y="68627"/>
                    <a:pt x="193198" y="68578"/>
                  </a:cubicBezTo>
                  <a:cubicBezTo>
                    <a:pt x="193611" y="68346"/>
                    <a:pt x="194075" y="68450"/>
                    <a:pt x="194410" y="68037"/>
                  </a:cubicBezTo>
                  <a:cubicBezTo>
                    <a:pt x="194926" y="67418"/>
                    <a:pt x="193740" y="67212"/>
                    <a:pt x="194049" y="66567"/>
                  </a:cubicBezTo>
                  <a:cubicBezTo>
                    <a:pt x="194101" y="66489"/>
                    <a:pt x="194256" y="66515"/>
                    <a:pt x="194307" y="66438"/>
                  </a:cubicBezTo>
                  <a:cubicBezTo>
                    <a:pt x="194359" y="66360"/>
                    <a:pt x="194153" y="66309"/>
                    <a:pt x="194127" y="66206"/>
                  </a:cubicBezTo>
                  <a:cubicBezTo>
                    <a:pt x="194101" y="66103"/>
                    <a:pt x="194952" y="66077"/>
                    <a:pt x="194565" y="65664"/>
                  </a:cubicBezTo>
                  <a:cubicBezTo>
                    <a:pt x="194554" y="65653"/>
                    <a:pt x="194521" y="65648"/>
                    <a:pt x="194472" y="65648"/>
                  </a:cubicBezTo>
                  <a:cubicBezTo>
                    <a:pt x="194070" y="65648"/>
                    <a:pt x="192565" y="65985"/>
                    <a:pt x="192450" y="66077"/>
                  </a:cubicBezTo>
                  <a:cubicBezTo>
                    <a:pt x="192296" y="66257"/>
                    <a:pt x="192450" y="66850"/>
                    <a:pt x="192244" y="66954"/>
                  </a:cubicBezTo>
                  <a:cubicBezTo>
                    <a:pt x="192200" y="66972"/>
                    <a:pt x="192153" y="66981"/>
                    <a:pt x="192104" y="66981"/>
                  </a:cubicBezTo>
                  <a:cubicBezTo>
                    <a:pt x="191774" y="66981"/>
                    <a:pt x="191354" y="66611"/>
                    <a:pt x="191276" y="66611"/>
                  </a:cubicBezTo>
                  <a:cubicBezTo>
                    <a:pt x="191270" y="66611"/>
                    <a:pt x="191266" y="66613"/>
                    <a:pt x="191264" y="66618"/>
                  </a:cubicBezTo>
                  <a:cubicBezTo>
                    <a:pt x="191032" y="67108"/>
                    <a:pt x="191341" y="67908"/>
                    <a:pt x="190490" y="68166"/>
                  </a:cubicBezTo>
                  <a:cubicBezTo>
                    <a:pt x="190451" y="68176"/>
                    <a:pt x="190407" y="68182"/>
                    <a:pt x="190359" y="68182"/>
                  </a:cubicBezTo>
                  <a:cubicBezTo>
                    <a:pt x="189235" y="68182"/>
                    <a:pt x="185794" y="65388"/>
                    <a:pt x="185745" y="64349"/>
                  </a:cubicBezTo>
                  <a:cubicBezTo>
                    <a:pt x="185719" y="63833"/>
                    <a:pt x="186209" y="63936"/>
                    <a:pt x="186467" y="63627"/>
                  </a:cubicBezTo>
                  <a:cubicBezTo>
                    <a:pt x="187086" y="62879"/>
                    <a:pt x="186415" y="62414"/>
                    <a:pt x="186390" y="62028"/>
                  </a:cubicBezTo>
                  <a:cubicBezTo>
                    <a:pt x="186390" y="61983"/>
                    <a:pt x="186409" y="61944"/>
                    <a:pt x="186465" y="61944"/>
                  </a:cubicBezTo>
                  <a:cubicBezTo>
                    <a:pt x="186540" y="61944"/>
                    <a:pt x="186681" y="62013"/>
                    <a:pt x="186931" y="62234"/>
                  </a:cubicBezTo>
                  <a:cubicBezTo>
                    <a:pt x="187009" y="62286"/>
                    <a:pt x="186931" y="62621"/>
                    <a:pt x="187060" y="62724"/>
                  </a:cubicBezTo>
                  <a:cubicBezTo>
                    <a:pt x="187075" y="62733"/>
                    <a:pt x="187089" y="62737"/>
                    <a:pt x="187103" y="62737"/>
                  </a:cubicBezTo>
                  <a:cubicBezTo>
                    <a:pt x="187198" y="62737"/>
                    <a:pt x="187280" y="62557"/>
                    <a:pt x="187360" y="62557"/>
                  </a:cubicBezTo>
                  <a:cubicBezTo>
                    <a:pt x="187372" y="62557"/>
                    <a:pt x="187384" y="62561"/>
                    <a:pt x="187395" y="62569"/>
                  </a:cubicBezTo>
                  <a:cubicBezTo>
                    <a:pt x="187395" y="62595"/>
                    <a:pt x="187421" y="62647"/>
                    <a:pt x="187421" y="62672"/>
                  </a:cubicBezTo>
                  <a:cubicBezTo>
                    <a:pt x="187447" y="62389"/>
                    <a:pt x="187524" y="62079"/>
                    <a:pt x="187653" y="61821"/>
                  </a:cubicBezTo>
                  <a:cubicBezTo>
                    <a:pt x="187756" y="61641"/>
                    <a:pt x="188040" y="61563"/>
                    <a:pt x="188143" y="61383"/>
                  </a:cubicBezTo>
                  <a:cubicBezTo>
                    <a:pt x="188375" y="60919"/>
                    <a:pt x="188324" y="60429"/>
                    <a:pt x="188737" y="60016"/>
                  </a:cubicBezTo>
                  <a:cubicBezTo>
                    <a:pt x="189046" y="59758"/>
                    <a:pt x="189407" y="59577"/>
                    <a:pt x="189820" y="59449"/>
                  </a:cubicBezTo>
                  <a:lnTo>
                    <a:pt x="189820" y="59449"/>
                  </a:lnTo>
                  <a:cubicBezTo>
                    <a:pt x="190774" y="59474"/>
                    <a:pt x="189407" y="59603"/>
                    <a:pt x="190103" y="59732"/>
                  </a:cubicBezTo>
                  <a:cubicBezTo>
                    <a:pt x="190109" y="59734"/>
                    <a:pt x="190114" y="59734"/>
                    <a:pt x="190119" y="59734"/>
                  </a:cubicBezTo>
                  <a:cubicBezTo>
                    <a:pt x="190287" y="59734"/>
                    <a:pt x="190337" y="58930"/>
                    <a:pt x="190387" y="58855"/>
                  </a:cubicBezTo>
                  <a:cubicBezTo>
                    <a:pt x="190619" y="58520"/>
                    <a:pt x="190955" y="58262"/>
                    <a:pt x="191341" y="58082"/>
                  </a:cubicBezTo>
                  <a:cubicBezTo>
                    <a:pt x="191456" y="58034"/>
                    <a:pt x="191550" y="58014"/>
                    <a:pt x="191628" y="58014"/>
                  </a:cubicBezTo>
                  <a:cubicBezTo>
                    <a:pt x="192054" y="58014"/>
                    <a:pt x="191968" y="58627"/>
                    <a:pt x="192012" y="58649"/>
                  </a:cubicBezTo>
                  <a:cubicBezTo>
                    <a:pt x="192024" y="58656"/>
                    <a:pt x="192034" y="58660"/>
                    <a:pt x="192042" y="58660"/>
                  </a:cubicBezTo>
                  <a:cubicBezTo>
                    <a:pt x="192118" y="58660"/>
                    <a:pt x="192014" y="58351"/>
                    <a:pt x="192038" y="58211"/>
                  </a:cubicBezTo>
                  <a:cubicBezTo>
                    <a:pt x="192064" y="57721"/>
                    <a:pt x="191986" y="57566"/>
                    <a:pt x="192270" y="57153"/>
                  </a:cubicBezTo>
                  <a:cubicBezTo>
                    <a:pt x="192425" y="56921"/>
                    <a:pt x="192760" y="56354"/>
                    <a:pt x="192992" y="56250"/>
                  </a:cubicBezTo>
                  <a:cubicBezTo>
                    <a:pt x="193010" y="56240"/>
                    <a:pt x="193030" y="56235"/>
                    <a:pt x="193051" y="56235"/>
                  </a:cubicBezTo>
                  <a:cubicBezTo>
                    <a:pt x="193199" y="56235"/>
                    <a:pt x="193396" y="56473"/>
                    <a:pt x="193488" y="56473"/>
                  </a:cubicBezTo>
                  <a:cubicBezTo>
                    <a:pt x="193509" y="56473"/>
                    <a:pt x="193525" y="56461"/>
                    <a:pt x="193534" y="56431"/>
                  </a:cubicBezTo>
                  <a:cubicBezTo>
                    <a:pt x="193637" y="56096"/>
                    <a:pt x="193559" y="55709"/>
                    <a:pt x="193637" y="55399"/>
                  </a:cubicBezTo>
                  <a:cubicBezTo>
                    <a:pt x="193663" y="55193"/>
                    <a:pt x="193740" y="55013"/>
                    <a:pt x="193843" y="54858"/>
                  </a:cubicBezTo>
                  <a:cubicBezTo>
                    <a:pt x="193989" y="54688"/>
                    <a:pt x="195598" y="53946"/>
                    <a:pt x="195915" y="53946"/>
                  </a:cubicBezTo>
                  <a:cubicBezTo>
                    <a:pt x="195934" y="53946"/>
                    <a:pt x="195949" y="53949"/>
                    <a:pt x="195958" y="53955"/>
                  </a:cubicBezTo>
                  <a:cubicBezTo>
                    <a:pt x="196009" y="53981"/>
                    <a:pt x="195984" y="54058"/>
                    <a:pt x="196009" y="54110"/>
                  </a:cubicBezTo>
                  <a:cubicBezTo>
                    <a:pt x="196009" y="54157"/>
                    <a:pt x="196009" y="54268"/>
                    <a:pt x="196029" y="54268"/>
                  </a:cubicBezTo>
                  <a:cubicBezTo>
                    <a:pt x="196031" y="54268"/>
                    <a:pt x="196033" y="54267"/>
                    <a:pt x="196035" y="54265"/>
                  </a:cubicBezTo>
                  <a:cubicBezTo>
                    <a:pt x="196164" y="54187"/>
                    <a:pt x="196164" y="53723"/>
                    <a:pt x="196242" y="53542"/>
                  </a:cubicBezTo>
                  <a:lnTo>
                    <a:pt x="196216" y="53517"/>
                  </a:lnTo>
                  <a:cubicBezTo>
                    <a:pt x="195984" y="53285"/>
                    <a:pt x="196113" y="52408"/>
                    <a:pt x="196035" y="52382"/>
                  </a:cubicBezTo>
                  <a:lnTo>
                    <a:pt x="196035" y="52382"/>
                  </a:lnTo>
                  <a:lnTo>
                    <a:pt x="195674" y="52562"/>
                  </a:lnTo>
                  <a:cubicBezTo>
                    <a:pt x="195545" y="52485"/>
                    <a:pt x="195623" y="52201"/>
                    <a:pt x="195623" y="52098"/>
                  </a:cubicBezTo>
                  <a:cubicBezTo>
                    <a:pt x="195700" y="51686"/>
                    <a:pt x="195210" y="51273"/>
                    <a:pt x="195365" y="50834"/>
                  </a:cubicBezTo>
                  <a:cubicBezTo>
                    <a:pt x="195571" y="50319"/>
                    <a:pt x="196500" y="50061"/>
                    <a:pt x="196680" y="49545"/>
                  </a:cubicBezTo>
                  <a:cubicBezTo>
                    <a:pt x="196783" y="49235"/>
                    <a:pt x="196267" y="48797"/>
                    <a:pt x="196500" y="48410"/>
                  </a:cubicBezTo>
                  <a:cubicBezTo>
                    <a:pt x="196835" y="47843"/>
                    <a:pt x="199543" y="47507"/>
                    <a:pt x="199878" y="46837"/>
                  </a:cubicBezTo>
                  <a:cubicBezTo>
                    <a:pt x="200059" y="46527"/>
                    <a:pt x="199440" y="46115"/>
                    <a:pt x="199440" y="45960"/>
                  </a:cubicBezTo>
                  <a:cubicBezTo>
                    <a:pt x="199440" y="45805"/>
                    <a:pt x="199698" y="45831"/>
                    <a:pt x="199698" y="45728"/>
                  </a:cubicBezTo>
                  <a:cubicBezTo>
                    <a:pt x="199698" y="45522"/>
                    <a:pt x="199440" y="45160"/>
                    <a:pt x="199440" y="44877"/>
                  </a:cubicBezTo>
                  <a:cubicBezTo>
                    <a:pt x="199440" y="44722"/>
                    <a:pt x="199672" y="44258"/>
                    <a:pt x="199543" y="44129"/>
                  </a:cubicBezTo>
                  <a:cubicBezTo>
                    <a:pt x="199509" y="44086"/>
                    <a:pt x="199471" y="44068"/>
                    <a:pt x="199430" y="44068"/>
                  </a:cubicBezTo>
                  <a:cubicBezTo>
                    <a:pt x="199268" y="44068"/>
                    <a:pt x="199063" y="44343"/>
                    <a:pt x="198933" y="44343"/>
                  </a:cubicBezTo>
                  <a:cubicBezTo>
                    <a:pt x="198921" y="44343"/>
                    <a:pt x="198909" y="44341"/>
                    <a:pt x="198898" y="44335"/>
                  </a:cubicBezTo>
                  <a:cubicBezTo>
                    <a:pt x="198769" y="44258"/>
                    <a:pt x="199027" y="44000"/>
                    <a:pt x="198975" y="43845"/>
                  </a:cubicBezTo>
                  <a:cubicBezTo>
                    <a:pt x="198924" y="43690"/>
                    <a:pt x="198718" y="43561"/>
                    <a:pt x="198614" y="43432"/>
                  </a:cubicBezTo>
                  <a:cubicBezTo>
                    <a:pt x="198511" y="43278"/>
                    <a:pt x="198382" y="43123"/>
                    <a:pt x="198227" y="42994"/>
                  </a:cubicBezTo>
                  <a:cubicBezTo>
                    <a:pt x="198177" y="42961"/>
                    <a:pt x="198124" y="42947"/>
                    <a:pt x="198070" y="42947"/>
                  </a:cubicBezTo>
                  <a:cubicBezTo>
                    <a:pt x="197875" y="42947"/>
                    <a:pt x="197665" y="43117"/>
                    <a:pt x="197512" y="43117"/>
                  </a:cubicBezTo>
                  <a:cubicBezTo>
                    <a:pt x="197446" y="43117"/>
                    <a:pt x="197390" y="43085"/>
                    <a:pt x="197351" y="42994"/>
                  </a:cubicBezTo>
                  <a:cubicBezTo>
                    <a:pt x="197273" y="42788"/>
                    <a:pt x="197247" y="41704"/>
                    <a:pt x="197454" y="41601"/>
                  </a:cubicBezTo>
                  <a:cubicBezTo>
                    <a:pt x="197557" y="41576"/>
                    <a:pt x="197660" y="41576"/>
                    <a:pt x="197737" y="41576"/>
                  </a:cubicBezTo>
                  <a:cubicBezTo>
                    <a:pt x="197768" y="41583"/>
                    <a:pt x="197798" y="41586"/>
                    <a:pt x="197827" y="41586"/>
                  </a:cubicBezTo>
                  <a:cubicBezTo>
                    <a:pt x="197899" y="41586"/>
                    <a:pt x="197966" y="41568"/>
                    <a:pt x="198021" y="41550"/>
                  </a:cubicBezTo>
                  <a:cubicBezTo>
                    <a:pt x="198148" y="41499"/>
                    <a:pt x="198324" y="40853"/>
                    <a:pt x="198111" y="40853"/>
                  </a:cubicBezTo>
                  <a:cubicBezTo>
                    <a:pt x="198107" y="40853"/>
                    <a:pt x="198103" y="40853"/>
                    <a:pt x="198099" y="40853"/>
                  </a:cubicBezTo>
                  <a:cubicBezTo>
                    <a:pt x="197700" y="40891"/>
                    <a:pt x="197371" y="41209"/>
                    <a:pt x="197009" y="41209"/>
                  </a:cubicBezTo>
                  <a:cubicBezTo>
                    <a:pt x="196879" y="41209"/>
                    <a:pt x="196745" y="41168"/>
                    <a:pt x="196603" y="41060"/>
                  </a:cubicBezTo>
                  <a:cubicBezTo>
                    <a:pt x="196035" y="40621"/>
                    <a:pt x="197067" y="40467"/>
                    <a:pt x="197196" y="40183"/>
                  </a:cubicBezTo>
                  <a:lnTo>
                    <a:pt x="197144" y="39667"/>
                  </a:lnTo>
                  <a:cubicBezTo>
                    <a:pt x="197222" y="39151"/>
                    <a:pt x="197712" y="38687"/>
                    <a:pt x="197196" y="38197"/>
                  </a:cubicBezTo>
                  <a:cubicBezTo>
                    <a:pt x="196990" y="38016"/>
                    <a:pt x="196654" y="37965"/>
                    <a:pt x="196474" y="37784"/>
                  </a:cubicBezTo>
                  <a:cubicBezTo>
                    <a:pt x="196293" y="37578"/>
                    <a:pt x="196757" y="36985"/>
                    <a:pt x="196396" y="36933"/>
                  </a:cubicBezTo>
                  <a:cubicBezTo>
                    <a:pt x="196349" y="36924"/>
                    <a:pt x="196305" y="36919"/>
                    <a:pt x="196265" y="36919"/>
                  </a:cubicBezTo>
                  <a:cubicBezTo>
                    <a:pt x="195771" y="36919"/>
                    <a:pt x="195872" y="37613"/>
                    <a:pt x="195442" y="37733"/>
                  </a:cubicBezTo>
                  <a:cubicBezTo>
                    <a:pt x="195332" y="37765"/>
                    <a:pt x="195233" y="37779"/>
                    <a:pt x="195144" y="37779"/>
                  </a:cubicBezTo>
                  <a:cubicBezTo>
                    <a:pt x="194589" y="37779"/>
                    <a:pt x="194409" y="37239"/>
                    <a:pt x="194075" y="37217"/>
                  </a:cubicBezTo>
                  <a:cubicBezTo>
                    <a:pt x="194059" y="37215"/>
                    <a:pt x="194043" y="37214"/>
                    <a:pt x="194027" y="37214"/>
                  </a:cubicBezTo>
                  <a:cubicBezTo>
                    <a:pt x="193722" y="37214"/>
                    <a:pt x="193493" y="37596"/>
                    <a:pt x="193161" y="37596"/>
                  </a:cubicBezTo>
                  <a:cubicBezTo>
                    <a:pt x="193100" y="37596"/>
                    <a:pt x="193035" y="37583"/>
                    <a:pt x="192966" y="37552"/>
                  </a:cubicBezTo>
                  <a:cubicBezTo>
                    <a:pt x="192760" y="37449"/>
                    <a:pt x="192631" y="37191"/>
                    <a:pt x="192450" y="37114"/>
                  </a:cubicBezTo>
                  <a:cubicBezTo>
                    <a:pt x="192426" y="37104"/>
                    <a:pt x="192404" y="37100"/>
                    <a:pt x="192384" y="37100"/>
                  </a:cubicBezTo>
                  <a:cubicBezTo>
                    <a:pt x="192124" y="37100"/>
                    <a:pt x="192163" y="37818"/>
                    <a:pt x="191780" y="37913"/>
                  </a:cubicBezTo>
                  <a:cubicBezTo>
                    <a:pt x="191740" y="37921"/>
                    <a:pt x="191700" y="37924"/>
                    <a:pt x="191661" y="37924"/>
                  </a:cubicBezTo>
                  <a:cubicBezTo>
                    <a:pt x="191170" y="37924"/>
                    <a:pt x="190743" y="37372"/>
                    <a:pt x="190361" y="37372"/>
                  </a:cubicBezTo>
                  <a:cubicBezTo>
                    <a:pt x="190181" y="37372"/>
                    <a:pt x="190000" y="37836"/>
                    <a:pt x="189820" y="37862"/>
                  </a:cubicBezTo>
                  <a:cubicBezTo>
                    <a:pt x="189801" y="37865"/>
                    <a:pt x="189782" y="37867"/>
                    <a:pt x="189762" y="37867"/>
                  </a:cubicBezTo>
                  <a:cubicBezTo>
                    <a:pt x="189488" y="37867"/>
                    <a:pt x="189156" y="37552"/>
                    <a:pt x="188891" y="37552"/>
                  </a:cubicBezTo>
                  <a:cubicBezTo>
                    <a:pt x="188002" y="37602"/>
                    <a:pt x="189217" y="38927"/>
                    <a:pt x="188395" y="38927"/>
                  </a:cubicBezTo>
                  <a:cubicBezTo>
                    <a:pt x="188358" y="38927"/>
                    <a:pt x="188317" y="38925"/>
                    <a:pt x="188272" y="38919"/>
                  </a:cubicBezTo>
                  <a:cubicBezTo>
                    <a:pt x="188040" y="38919"/>
                    <a:pt x="187808" y="38455"/>
                    <a:pt x="187576" y="38377"/>
                  </a:cubicBezTo>
                  <a:cubicBezTo>
                    <a:pt x="187086" y="38197"/>
                    <a:pt x="186441" y="38429"/>
                    <a:pt x="186028" y="37913"/>
                  </a:cubicBezTo>
                  <a:lnTo>
                    <a:pt x="185874" y="37449"/>
                  </a:lnTo>
                  <a:cubicBezTo>
                    <a:pt x="185815" y="37400"/>
                    <a:pt x="185745" y="37388"/>
                    <a:pt x="185672" y="37388"/>
                  </a:cubicBezTo>
                  <a:cubicBezTo>
                    <a:pt x="185605" y="37388"/>
                    <a:pt x="185536" y="37398"/>
                    <a:pt x="185471" y="37398"/>
                  </a:cubicBezTo>
                  <a:cubicBezTo>
                    <a:pt x="185421" y="37398"/>
                    <a:pt x="185374" y="37392"/>
                    <a:pt x="185332" y="37372"/>
                  </a:cubicBezTo>
                  <a:cubicBezTo>
                    <a:pt x="185177" y="37268"/>
                    <a:pt x="185177" y="37036"/>
                    <a:pt x="185023" y="36959"/>
                  </a:cubicBezTo>
                  <a:cubicBezTo>
                    <a:pt x="185015" y="36956"/>
                    <a:pt x="185006" y="36955"/>
                    <a:pt x="184997" y="36955"/>
                  </a:cubicBezTo>
                  <a:cubicBezTo>
                    <a:pt x="184836" y="36955"/>
                    <a:pt x="184553" y="37376"/>
                    <a:pt x="184455" y="37449"/>
                  </a:cubicBezTo>
                  <a:cubicBezTo>
                    <a:pt x="184043" y="37862"/>
                    <a:pt x="183424" y="38171"/>
                    <a:pt x="183063" y="38635"/>
                  </a:cubicBezTo>
                  <a:cubicBezTo>
                    <a:pt x="182882" y="38868"/>
                    <a:pt x="182856" y="39280"/>
                    <a:pt x="182676" y="39461"/>
                  </a:cubicBezTo>
                  <a:cubicBezTo>
                    <a:pt x="182595" y="39536"/>
                    <a:pt x="182518" y="39564"/>
                    <a:pt x="182443" y="39564"/>
                  </a:cubicBezTo>
                  <a:cubicBezTo>
                    <a:pt x="182205" y="39564"/>
                    <a:pt x="181988" y="39273"/>
                    <a:pt x="181737" y="39273"/>
                  </a:cubicBezTo>
                  <a:cubicBezTo>
                    <a:pt x="181715" y="39273"/>
                    <a:pt x="181692" y="39275"/>
                    <a:pt x="181670" y="39280"/>
                  </a:cubicBezTo>
                  <a:cubicBezTo>
                    <a:pt x="181450" y="39302"/>
                    <a:pt x="181530" y="39623"/>
                    <a:pt x="181320" y="39623"/>
                  </a:cubicBezTo>
                  <a:cubicBezTo>
                    <a:pt x="181283" y="39623"/>
                    <a:pt x="181238" y="39613"/>
                    <a:pt x="181180" y="39590"/>
                  </a:cubicBezTo>
                  <a:cubicBezTo>
                    <a:pt x="180999" y="39538"/>
                    <a:pt x="180845" y="39229"/>
                    <a:pt x="180638" y="39177"/>
                  </a:cubicBezTo>
                  <a:cubicBezTo>
                    <a:pt x="180583" y="39166"/>
                    <a:pt x="180530" y="39162"/>
                    <a:pt x="180478" y="39162"/>
                  </a:cubicBezTo>
                  <a:cubicBezTo>
                    <a:pt x="179721" y="39162"/>
                    <a:pt x="179409" y="40239"/>
                    <a:pt x="178786" y="40239"/>
                  </a:cubicBezTo>
                  <a:cubicBezTo>
                    <a:pt x="178727" y="40239"/>
                    <a:pt x="178666" y="40230"/>
                    <a:pt x="178601" y="40209"/>
                  </a:cubicBezTo>
                  <a:cubicBezTo>
                    <a:pt x="177028" y="39693"/>
                    <a:pt x="177672" y="38661"/>
                    <a:pt x="177208" y="38326"/>
                  </a:cubicBezTo>
                  <a:cubicBezTo>
                    <a:pt x="176899" y="38094"/>
                    <a:pt x="176821" y="37784"/>
                    <a:pt x="176538" y="37552"/>
                  </a:cubicBezTo>
                  <a:lnTo>
                    <a:pt x="176202" y="37475"/>
                  </a:lnTo>
                  <a:cubicBezTo>
                    <a:pt x="176151" y="37346"/>
                    <a:pt x="176434" y="37114"/>
                    <a:pt x="176280" y="37011"/>
                  </a:cubicBezTo>
                  <a:cubicBezTo>
                    <a:pt x="176228" y="36974"/>
                    <a:pt x="176180" y="36960"/>
                    <a:pt x="176133" y="36960"/>
                  </a:cubicBezTo>
                  <a:cubicBezTo>
                    <a:pt x="175947" y="36960"/>
                    <a:pt x="175795" y="37191"/>
                    <a:pt x="175609" y="37191"/>
                  </a:cubicBezTo>
                  <a:cubicBezTo>
                    <a:pt x="175274" y="37191"/>
                    <a:pt x="175248" y="36598"/>
                    <a:pt x="175016" y="36469"/>
                  </a:cubicBezTo>
                  <a:cubicBezTo>
                    <a:pt x="174977" y="36444"/>
                    <a:pt x="174933" y="36433"/>
                    <a:pt x="174885" y="36433"/>
                  </a:cubicBezTo>
                  <a:cubicBezTo>
                    <a:pt x="174492" y="36433"/>
                    <a:pt x="173842" y="37194"/>
                    <a:pt x="173520" y="37217"/>
                  </a:cubicBezTo>
                  <a:cubicBezTo>
                    <a:pt x="173449" y="37217"/>
                    <a:pt x="173174" y="37060"/>
                    <a:pt x="172833" y="37060"/>
                  </a:cubicBezTo>
                  <a:cubicBezTo>
                    <a:pt x="172676" y="37060"/>
                    <a:pt x="172505" y="37093"/>
                    <a:pt x="172334" y="37191"/>
                  </a:cubicBezTo>
                  <a:cubicBezTo>
                    <a:pt x="172275" y="37230"/>
                    <a:pt x="172098" y="37536"/>
                    <a:pt x="171926" y="37536"/>
                  </a:cubicBezTo>
                  <a:cubicBezTo>
                    <a:pt x="171871" y="37536"/>
                    <a:pt x="171816" y="37504"/>
                    <a:pt x="171766" y="37423"/>
                  </a:cubicBezTo>
                  <a:cubicBezTo>
                    <a:pt x="171689" y="37346"/>
                    <a:pt x="172050" y="36985"/>
                    <a:pt x="171818" y="36753"/>
                  </a:cubicBezTo>
                  <a:cubicBezTo>
                    <a:pt x="171818" y="36753"/>
                    <a:pt x="171354" y="36624"/>
                    <a:pt x="171354" y="36624"/>
                  </a:cubicBezTo>
                  <a:cubicBezTo>
                    <a:pt x="171302" y="36572"/>
                    <a:pt x="171328" y="36031"/>
                    <a:pt x="171173" y="35850"/>
                  </a:cubicBezTo>
                  <a:cubicBezTo>
                    <a:pt x="171018" y="35669"/>
                    <a:pt x="170374" y="35695"/>
                    <a:pt x="170451" y="35283"/>
                  </a:cubicBezTo>
                  <a:cubicBezTo>
                    <a:pt x="170528" y="34999"/>
                    <a:pt x="171328" y="34870"/>
                    <a:pt x="171431" y="34560"/>
                  </a:cubicBezTo>
                  <a:cubicBezTo>
                    <a:pt x="171637" y="33967"/>
                    <a:pt x="169987" y="33787"/>
                    <a:pt x="169806" y="33735"/>
                  </a:cubicBezTo>
                  <a:cubicBezTo>
                    <a:pt x="169394" y="33632"/>
                    <a:pt x="169497" y="32987"/>
                    <a:pt x="169342" y="32781"/>
                  </a:cubicBezTo>
                  <a:cubicBezTo>
                    <a:pt x="169290" y="32729"/>
                    <a:pt x="169187" y="32729"/>
                    <a:pt x="169136" y="32678"/>
                  </a:cubicBezTo>
                  <a:cubicBezTo>
                    <a:pt x="168908" y="32602"/>
                    <a:pt x="168135" y="31981"/>
                    <a:pt x="167959" y="31981"/>
                  </a:cubicBezTo>
                  <a:cubicBezTo>
                    <a:pt x="167956" y="31981"/>
                    <a:pt x="167952" y="31981"/>
                    <a:pt x="167949" y="31981"/>
                  </a:cubicBezTo>
                  <a:cubicBezTo>
                    <a:pt x="167614" y="32007"/>
                    <a:pt x="167382" y="32729"/>
                    <a:pt x="167072" y="32755"/>
                  </a:cubicBezTo>
                  <a:lnTo>
                    <a:pt x="166814" y="32446"/>
                  </a:lnTo>
                  <a:cubicBezTo>
                    <a:pt x="166428" y="32471"/>
                    <a:pt x="166092" y="32600"/>
                    <a:pt x="165757" y="32755"/>
                  </a:cubicBezTo>
                  <a:cubicBezTo>
                    <a:pt x="165448" y="32987"/>
                    <a:pt x="165448" y="33658"/>
                    <a:pt x="165138" y="33864"/>
                  </a:cubicBezTo>
                  <a:lnTo>
                    <a:pt x="164571" y="33941"/>
                  </a:lnTo>
                  <a:lnTo>
                    <a:pt x="163694" y="34045"/>
                  </a:lnTo>
                  <a:lnTo>
                    <a:pt x="163410" y="34070"/>
                  </a:lnTo>
                  <a:cubicBezTo>
                    <a:pt x="163333" y="34070"/>
                    <a:pt x="163230" y="34096"/>
                    <a:pt x="163126" y="34122"/>
                  </a:cubicBezTo>
                  <a:cubicBezTo>
                    <a:pt x="162894" y="34225"/>
                    <a:pt x="163307" y="35025"/>
                    <a:pt x="163307" y="35205"/>
                  </a:cubicBezTo>
                  <a:cubicBezTo>
                    <a:pt x="163282" y="35612"/>
                    <a:pt x="162581" y="36418"/>
                    <a:pt x="162141" y="36418"/>
                  </a:cubicBezTo>
                  <a:cubicBezTo>
                    <a:pt x="162134" y="36418"/>
                    <a:pt x="162127" y="36418"/>
                    <a:pt x="162121" y="36417"/>
                  </a:cubicBezTo>
                  <a:lnTo>
                    <a:pt x="161863" y="36108"/>
                  </a:lnTo>
                  <a:lnTo>
                    <a:pt x="161527" y="36237"/>
                  </a:lnTo>
                  <a:lnTo>
                    <a:pt x="161373" y="35850"/>
                  </a:lnTo>
                  <a:cubicBezTo>
                    <a:pt x="161140" y="35618"/>
                    <a:pt x="160573" y="35566"/>
                    <a:pt x="160367" y="35283"/>
                  </a:cubicBezTo>
                  <a:cubicBezTo>
                    <a:pt x="160315" y="35205"/>
                    <a:pt x="160470" y="35076"/>
                    <a:pt x="160444" y="34947"/>
                  </a:cubicBezTo>
                  <a:cubicBezTo>
                    <a:pt x="160367" y="34689"/>
                    <a:pt x="159903" y="34457"/>
                    <a:pt x="159903" y="34199"/>
                  </a:cubicBezTo>
                  <a:lnTo>
                    <a:pt x="160109" y="33916"/>
                  </a:lnTo>
                  <a:cubicBezTo>
                    <a:pt x="160057" y="33709"/>
                    <a:pt x="159309" y="33555"/>
                    <a:pt x="159284" y="33271"/>
                  </a:cubicBezTo>
                  <a:cubicBezTo>
                    <a:pt x="159284" y="33142"/>
                    <a:pt x="159516" y="33090"/>
                    <a:pt x="159541" y="32961"/>
                  </a:cubicBezTo>
                  <a:cubicBezTo>
                    <a:pt x="159619" y="32600"/>
                    <a:pt x="157942" y="32085"/>
                    <a:pt x="157813" y="31827"/>
                  </a:cubicBezTo>
                  <a:cubicBezTo>
                    <a:pt x="157762" y="31672"/>
                    <a:pt x="158020" y="31285"/>
                    <a:pt x="158020" y="31104"/>
                  </a:cubicBezTo>
                  <a:cubicBezTo>
                    <a:pt x="158020" y="30950"/>
                    <a:pt x="157891" y="30795"/>
                    <a:pt x="157891" y="30640"/>
                  </a:cubicBezTo>
                  <a:cubicBezTo>
                    <a:pt x="157891" y="30495"/>
                    <a:pt x="158844" y="30146"/>
                    <a:pt x="159090" y="30146"/>
                  </a:cubicBezTo>
                  <a:cubicBezTo>
                    <a:pt x="159106" y="30146"/>
                    <a:pt x="159119" y="30147"/>
                    <a:pt x="159129" y="30150"/>
                  </a:cubicBezTo>
                  <a:cubicBezTo>
                    <a:pt x="159284" y="30202"/>
                    <a:pt x="159309" y="30486"/>
                    <a:pt x="159464" y="30563"/>
                  </a:cubicBezTo>
                  <a:cubicBezTo>
                    <a:pt x="159475" y="30567"/>
                    <a:pt x="159486" y="30568"/>
                    <a:pt x="159497" y="30568"/>
                  </a:cubicBezTo>
                  <a:cubicBezTo>
                    <a:pt x="159564" y="30568"/>
                    <a:pt x="159634" y="30511"/>
                    <a:pt x="159722" y="30511"/>
                  </a:cubicBezTo>
                  <a:cubicBezTo>
                    <a:pt x="160031" y="30486"/>
                    <a:pt x="160367" y="30408"/>
                    <a:pt x="160676" y="30305"/>
                  </a:cubicBezTo>
                  <a:cubicBezTo>
                    <a:pt x="161321" y="29867"/>
                    <a:pt x="161166" y="28964"/>
                    <a:pt x="161476" y="28551"/>
                  </a:cubicBezTo>
                  <a:cubicBezTo>
                    <a:pt x="161579" y="28396"/>
                    <a:pt x="162017" y="28242"/>
                    <a:pt x="162069" y="28061"/>
                  </a:cubicBezTo>
                  <a:cubicBezTo>
                    <a:pt x="162017" y="27855"/>
                    <a:pt x="161914" y="27623"/>
                    <a:pt x="161811" y="27416"/>
                  </a:cubicBezTo>
                  <a:cubicBezTo>
                    <a:pt x="161682" y="27339"/>
                    <a:pt x="161495" y="27333"/>
                    <a:pt x="161305" y="27333"/>
                  </a:cubicBezTo>
                  <a:cubicBezTo>
                    <a:pt x="161267" y="27333"/>
                    <a:pt x="161229" y="27333"/>
                    <a:pt x="161191" y="27333"/>
                  </a:cubicBezTo>
                  <a:cubicBezTo>
                    <a:pt x="161039" y="27333"/>
                    <a:pt x="160893" y="27329"/>
                    <a:pt x="160779" y="27287"/>
                  </a:cubicBezTo>
                  <a:cubicBezTo>
                    <a:pt x="160109" y="27055"/>
                    <a:pt x="160857" y="26359"/>
                    <a:pt x="160289" y="26333"/>
                  </a:cubicBezTo>
                  <a:cubicBezTo>
                    <a:pt x="160212" y="26333"/>
                    <a:pt x="160109" y="26540"/>
                    <a:pt x="160031" y="26540"/>
                  </a:cubicBezTo>
                  <a:cubicBezTo>
                    <a:pt x="160031" y="26540"/>
                    <a:pt x="159610" y="26306"/>
                    <a:pt x="159570" y="26306"/>
                  </a:cubicBezTo>
                  <a:cubicBezTo>
                    <a:pt x="159568" y="26306"/>
                    <a:pt x="159567" y="26306"/>
                    <a:pt x="159567" y="26307"/>
                  </a:cubicBezTo>
                  <a:cubicBezTo>
                    <a:pt x="159540" y="26303"/>
                    <a:pt x="159512" y="26301"/>
                    <a:pt x="159483" y="26301"/>
                  </a:cubicBezTo>
                  <a:cubicBezTo>
                    <a:pt x="159059" y="26301"/>
                    <a:pt x="158531" y="26778"/>
                    <a:pt x="158147" y="26778"/>
                  </a:cubicBezTo>
                  <a:cubicBezTo>
                    <a:pt x="158121" y="26778"/>
                    <a:pt x="158096" y="26776"/>
                    <a:pt x="158071" y="26772"/>
                  </a:cubicBezTo>
                  <a:cubicBezTo>
                    <a:pt x="157556" y="26668"/>
                    <a:pt x="158046" y="25302"/>
                    <a:pt x="157581" y="25276"/>
                  </a:cubicBezTo>
                  <a:cubicBezTo>
                    <a:pt x="157504" y="25276"/>
                    <a:pt x="157530" y="25431"/>
                    <a:pt x="157452" y="25431"/>
                  </a:cubicBezTo>
                  <a:lnTo>
                    <a:pt x="157246" y="25198"/>
                  </a:lnTo>
                  <a:cubicBezTo>
                    <a:pt x="157117" y="25160"/>
                    <a:pt x="156974" y="25148"/>
                    <a:pt x="156824" y="25148"/>
                  </a:cubicBezTo>
                  <a:cubicBezTo>
                    <a:pt x="156614" y="25148"/>
                    <a:pt x="156391" y="25171"/>
                    <a:pt x="156178" y="25171"/>
                  </a:cubicBezTo>
                  <a:cubicBezTo>
                    <a:pt x="155935" y="25171"/>
                    <a:pt x="155704" y="25142"/>
                    <a:pt x="155518" y="25018"/>
                  </a:cubicBezTo>
                  <a:cubicBezTo>
                    <a:pt x="155209" y="24786"/>
                    <a:pt x="155054" y="24218"/>
                    <a:pt x="154744" y="23935"/>
                  </a:cubicBezTo>
                  <a:cubicBezTo>
                    <a:pt x="154686" y="23886"/>
                    <a:pt x="154608" y="23874"/>
                    <a:pt x="154526" y="23874"/>
                  </a:cubicBezTo>
                  <a:cubicBezTo>
                    <a:pt x="154451" y="23874"/>
                    <a:pt x="154371" y="23884"/>
                    <a:pt x="154299" y="23884"/>
                  </a:cubicBezTo>
                  <a:cubicBezTo>
                    <a:pt x="154244" y="23884"/>
                    <a:pt x="154193" y="23878"/>
                    <a:pt x="154151" y="23857"/>
                  </a:cubicBezTo>
                  <a:cubicBezTo>
                    <a:pt x="153971" y="23780"/>
                    <a:pt x="154358" y="23006"/>
                    <a:pt x="154203" y="23006"/>
                  </a:cubicBezTo>
                  <a:lnTo>
                    <a:pt x="153610" y="23109"/>
                  </a:lnTo>
                  <a:cubicBezTo>
                    <a:pt x="153532" y="23058"/>
                    <a:pt x="153584" y="22903"/>
                    <a:pt x="153506" y="22826"/>
                  </a:cubicBezTo>
                  <a:cubicBezTo>
                    <a:pt x="153300" y="22619"/>
                    <a:pt x="152784" y="22748"/>
                    <a:pt x="152552" y="22568"/>
                  </a:cubicBezTo>
                  <a:cubicBezTo>
                    <a:pt x="152243" y="22336"/>
                    <a:pt x="152733" y="21485"/>
                    <a:pt x="152759" y="21459"/>
                  </a:cubicBezTo>
                  <a:cubicBezTo>
                    <a:pt x="152836" y="21149"/>
                    <a:pt x="152268" y="21227"/>
                    <a:pt x="152681" y="21072"/>
                  </a:cubicBezTo>
                  <a:cubicBezTo>
                    <a:pt x="152707" y="21072"/>
                    <a:pt x="152913" y="21020"/>
                    <a:pt x="152862" y="20891"/>
                  </a:cubicBezTo>
                  <a:cubicBezTo>
                    <a:pt x="152604" y="20427"/>
                    <a:pt x="151985" y="20221"/>
                    <a:pt x="151675" y="19860"/>
                  </a:cubicBezTo>
                  <a:cubicBezTo>
                    <a:pt x="151546" y="19731"/>
                    <a:pt x="151882" y="18493"/>
                    <a:pt x="151392" y="18003"/>
                  </a:cubicBezTo>
                  <a:cubicBezTo>
                    <a:pt x="151368" y="17974"/>
                    <a:pt x="151336" y="17963"/>
                    <a:pt x="151297" y="17963"/>
                  </a:cubicBezTo>
                  <a:cubicBezTo>
                    <a:pt x="151163" y="17963"/>
                    <a:pt x="150952" y="18094"/>
                    <a:pt x="150757" y="18094"/>
                  </a:cubicBezTo>
                  <a:cubicBezTo>
                    <a:pt x="150700" y="18094"/>
                    <a:pt x="150644" y="18083"/>
                    <a:pt x="150592" y="18054"/>
                  </a:cubicBezTo>
                  <a:cubicBezTo>
                    <a:pt x="150188" y="17853"/>
                    <a:pt x="149434" y="17319"/>
                    <a:pt x="148854" y="17319"/>
                  </a:cubicBezTo>
                  <a:cubicBezTo>
                    <a:pt x="148767" y="17319"/>
                    <a:pt x="148684" y="17331"/>
                    <a:pt x="148606" y="17358"/>
                  </a:cubicBezTo>
                  <a:cubicBezTo>
                    <a:pt x="148503" y="17410"/>
                    <a:pt x="148477" y="17590"/>
                    <a:pt x="148348" y="17667"/>
                  </a:cubicBezTo>
                  <a:cubicBezTo>
                    <a:pt x="148168" y="17745"/>
                    <a:pt x="147729" y="17642"/>
                    <a:pt x="147575" y="17848"/>
                  </a:cubicBezTo>
                  <a:cubicBezTo>
                    <a:pt x="147342" y="18132"/>
                    <a:pt x="146827" y="19163"/>
                    <a:pt x="146672" y="19189"/>
                  </a:cubicBezTo>
                  <a:cubicBezTo>
                    <a:pt x="146621" y="19199"/>
                    <a:pt x="146574" y="19204"/>
                    <a:pt x="146531" y="19204"/>
                  </a:cubicBezTo>
                  <a:cubicBezTo>
                    <a:pt x="145791" y="19204"/>
                    <a:pt x="145970" y="17847"/>
                    <a:pt x="145872" y="17822"/>
                  </a:cubicBezTo>
                  <a:cubicBezTo>
                    <a:pt x="145580" y="17716"/>
                    <a:pt x="145346" y="17672"/>
                    <a:pt x="145154" y="17672"/>
                  </a:cubicBezTo>
                  <a:cubicBezTo>
                    <a:pt x="144417" y="17672"/>
                    <a:pt x="144295" y="18319"/>
                    <a:pt x="143783" y="18544"/>
                  </a:cubicBezTo>
                  <a:cubicBezTo>
                    <a:pt x="143757" y="18556"/>
                    <a:pt x="143731" y="18562"/>
                    <a:pt x="143706" y="18562"/>
                  </a:cubicBezTo>
                  <a:cubicBezTo>
                    <a:pt x="143461" y="18562"/>
                    <a:pt x="143276" y="18045"/>
                    <a:pt x="143113" y="17951"/>
                  </a:cubicBezTo>
                  <a:cubicBezTo>
                    <a:pt x="142980" y="17890"/>
                    <a:pt x="142874" y="17865"/>
                    <a:pt x="142787" y="17865"/>
                  </a:cubicBezTo>
                  <a:cubicBezTo>
                    <a:pt x="142396" y="17865"/>
                    <a:pt x="142388" y="18369"/>
                    <a:pt x="142027" y="18369"/>
                  </a:cubicBezTo>
                  <a:cubicBezTo>
                    <a:pt x="141892" y="18369"/>
                    <a:pt x="141708" y="18299"/>
                    <a:pt x="141436" y="18106"/>
                  </a:cubicBezTo>
                  <a:lnTo>
                    <a:pt x="141333" y="18054"/>
                  </a:lnTo>
                  <a:cubicBezTo>
                    <a:pt x="141385" y="18003"/>
                    <a:pt x="141411" y="17925"/>
                    <a:pt x="141436" y="17874"/>
                  </a:cubicBezTo>
                  <a:cubicBezTo>
                    <a:pt x="141643" y="17177"/>
                    <a:pt x="140869" y="16713"/>
                    <a:pt x="140611" y="16223"/>
                  </a:cubicBezTo>
                  <a:lnTo>
                    <a:pt x="140611" y="15914"/>
                  </a:lnTo>
                  <a:cubicBezTo>
                    <a:pt x="140577" y="15879"/>
                    <a:pt x="140531" y="15871"/>
                    <a:pt x="140481" y="15871"/>
                  </a:cubicBezTo>
                  <a:cubicBezTo>
                    <a:pt x="140432" y="15871"/>
                    <a:pt x="140378" y="15879"/>
                    <a:pt x="140328" y="15879"/>
                  </a:cubicBezTo>
                  <a:cubicBezTo>
                    <a:pt x="140279" y="15879"/>
                    <a:pt x="140233" y="15871"/>
                    <a:pt x="140198" y="15836"/>
                  </a:cubicBezTo>
                  <a:lnTo>
                    <a:pt x="139889" y="15321"/>
                  </a:lnTo>
                  <a:cubicBezTo>
                    <a:pt x="139786" y="15217"/>
                    <a:pt x="139605" y="15243"/>
                    <a:pt x="139502" y="15140"/>
                  </a:cubicBezTo>
                  <a:cubicBezTo>
                    <a:pt x="139244" y="14959"/>
                    <a:pt x="139631" y="14495"/>
                    <a:pt x="139141" y="14444"/>
                  </a:cubicBezTo>
                  <a:cubicBezTo>
                    <a:pt x="139134" y="14443"/>
                    <a:pt x="139127" y="14442"/>
                    <a:pt x="139119" y="14442"/>
                  </a:cubicBezTo>
                  <a:cubicBezTo>
                    <a:pt x="138914" y="14442"/>
                    <a:pt x="138621" y="14779"/>
                    <a:pt x="138496" y="14779"/>
                  </a:cubicBezTo>
                  <a:cubicBezTo>
                    <a:pt x="138522" y="14340"/>
                    <a:pt x="138548" y="13876"/>
                    <a:pt x="138522" y="13438"/>
                  </a:cubicBezTo>
                  <a:lnTo>
                    <a:pt x="138161" y="13257"/>
                  </a:lnTo>
                  <a:cubicBezTo>
                    <a:pt x="138161" y="13077"/>
                    <a:pt x="138857" y="12355"/>
                    <a:pt x="138290" y="11994"/>
                  </a:cubicBezTo>
                  <a:cubicBezTo>
                    <a:pt x="138006" y="11813"/>
                    <a:pt x="137284" y="11916"/>
                    <a:pt x="137078" y="11658"/>
                  </a:cubicBezTo>
                  <a:cubicBezTo>
                    <a:pt x="136813" y="11358"/>
                    <a:pt x="136935" y="11178"/>
                    <a:pt x="136798" y="11178"/>
                  </a:cubicBezTo>
                  <a:cubicBezTo>
                    <a:pt x="136735" y="11178"/>
                    <a:pt x="136617" y="11216"/>
                    <a:pt x="136381" y="11297"/>
                  </a:cubicBezTo>
                  <a:cubicBezTo>
                    <a:pt x="136433" y="11039"/>
                    <a:pt x="136098" y="10523"/>
                    <a:pt x="136227" y="10317"/>
                  </a:cubicBezTo>
                  <a:lnTo>
                    <a:pt x="136562" y="10111"/>
                  </a:lnTo>
                  <a:cubicBezTo>
                    <a:pt x="136562" y="10008"/>
                    <a:pt x="136304" y="9724"/>
                    <a:pt x="136433" y="9543"/>
                  </a:cubicBezTo>
                  <a:cubicBezTo>
                    <a:pt x="136665" y="9260"/>
                    <a:pt x="137026" y="9414"/>
                    <a:pt x="137181" y="9002"/>
                  </a:cubicBezTo>
                  <a:cubicBezTo>
                    <a:pt x="137207" y="8899"/>
                    <a:pt x="137097" y="8879"/>
                    <a:pt x="136971" y="8879"/>
                  </a:cubicBezTo>
                  <a:cubicBezTo>
                    <a:pt x="136896" y="8879"/>
                    <a:pt x="136815" y="8886"/>
                    <a:pt x="136753" y="8886"/>
                  </a:cubicBezTo>
                  <a:cubicBezTo>
                    <a:pt x="136713" y="8886"/>
                    <a:pt x="136681" y="8883"/>
                    <a:pt x="136665" y="8873"/>
                  </a:cubicBezTo>
                  <a:cubicBezTo>
                    <a:pt x="136433" y="8667"/>
                    <a:pt x="136562" y="8099"/>
                    <a:pt x="136330" y="7970"/>
                  </a:cubicBezTo>
                  <a:cubicBezTo>
                    <a:pt x="136098" y="7841"/>
                    <a:pt x="135685" y="7712"/>
                    <a:pt x="135453" y="7429"/>
                  </a:cubicBezTo>
                  <a:cubicBezTo>
                    <a:pt x="135195" y="7093"/>
                    <a:pt x="135453" y="6861"/>
                    <a:pt x="135453" y="6526"/>
                  </a:cubicBezTo>
                  <a:cubicBezTo>
                    <a:pt x="135427" y="5726"/>
                    <a:pt x="134421" y="4978"/>
                    <a:pt x="134318" y="4179"/>
                  </a:cubicBezTo>
                  <a:cubicBezTo>
                    <a:pt x="134241" y="3663"/>
                    <a:pt x="134808" y="3405"/>
                    <a:pt x="134937" y="2967"/>
                  </a:cubicBezTo>
                  <a:cubicBezTo>
                    <a:pt x="135066" y="2451"/>
                    <a:pt x="134653" y="1626"/>
                    <a:pt x="134834" y="1187"/>
                  </a:cubicBezTo>
                  <a:cubicBezTo>
                    <a:pt x="135118" y="542"/>
                    <a:pt x="136459" y="775"/>
                    <a:pt x="134963"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96"/>
            <p:cNvSpPr/>
            <p:nvPr/>
          </p:nvSpPr>
          <p:spPr>
            <a:xfrm>
              <a:off x="5051800" y="4720175"/>
              <a:ext cx="57100" cy="61800"/>
            </a:xfrm>
            <a:custGeom>
              <a:rect b="b" l="l" r="r" t="t"/>
              <a:pathLst>
                <a:path extrusionOk="0" h="2472" w="2284">
                  <a:moveTo>
                    <a:pt x="1204" y="0"/>
                  </a:moveTo>
                  <a:cubicBezTo>
                    <a:pt x="641" y="0"/>
                    <a:pt x="1" y="148"/>
                    <a:pt x="349" y="531"/>
                  </a:cubicBezTo>
                  <a:cubicBezTo>
                    <a:pt x="555" y="763"/>
                    <a:pt x="1432" y="892"/>
                    <a:pt x="1432" y="1357"/>
                  </a:cubicBezTo>
                  <a:cubicBezTo>
                    <a:pt x="1432" y="1563"/>
                    <a:pt x="1020" y="1795"/>
                    <a:pt x="968" y="2001"/>
                  </a:cubicBezTo>
                  <a:cubicBezTo>
                    <a:pt x="920" y="2192"/>
                    <a:pt x="1579" y="2471"/>
                    <a:pt x="1800" y="2471"/>
                  </a:cubicBezTo>
                  <a:cubicBezTo>
                    <a:pt x="1818" y="2471"/>
                    <a:pt x="1833" y="2469"/>
                    <a:pt x="1845" y="2466"/>
                  </a:cubicBezTo>
                  <a:cubicBezTo>
                    <a:pt x="2154" y="2362"/>
                    <a:pt x="2025" y="1795"/>
                    <a:pt x="2025" y="1692"/>
                  </a:cubicBezTo>
                  <a:cubicBezTo>
                    <a:pt x="2000" y="1589"/>
                    <a:pt x="2232" y="1511"/>
                    <a:pt x="2258" y="1408"/>
                  </a:cubicBezTo>
                  <a:cubicBezTo>
                    <a:pt x="2283" y="1176"/>
                    <a:pt x="1922" y="377"/>
                    <a:pt x="1845" y="93"/>
                  </a:cubicBezTo>
                  <a:cubicBezTo>
                    <a:pt x="1728" y="34"/>
                    <a:pt x="1475" y="0"/>
                    <a:pt x="1204"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96"/>
            <p:cNvSpPr/>
            <p:nvPr/>
          </p:nvSpPr>
          <p:spPr>
            <a:xfrm>
              <a:off x="4445400" y="4901725"/>
              <a:ext cx="60650" cy="54200"/>
            </a:xfrm>
            <a:custGeom>
              <a:rect b="b" l="l" r="r" t="t"/>
              <a:pathLst>
                <a:path extrusionOk="0" h="2168" w="2426">
                  <a:moveTo>
                    <a:pt x="800" y="1"/>
                  </a:moveTo>
                  <a:lnTo>
                    <a:pt x="800" y="1"/>
                  </a:lnTo>
                  <a:cubicBezTo>
                    <a:pt x="929" y="1419"/>
                    <a:pt x="1" y="465"/>
                    <a:pt x="104" y="1471"/>
                  </a:cubicBezTo>
                  <a:cubicBezTo>
                    <a:pt x="104" y="1592"/>
                    <a:pt x="279" y="1984"/>
                    <a:pt x="454" y="1984"/>
                  </a:cubicBezTo>
                  <a:cubicBezTo>
                    <a:pt x="502" y="1984"/>
                    <a:pt x="550" y="1955"/>
                    <a:pt x="594" y="1883"/>
                  </a:cubicBezTo>
                  <a:lnTo>
                    <a:pt x="542" y="1471"/>
                  </a:lnTo>
                  <a:cubicBezTo>
                    <a:pt x="563" y="1407"/>
                    <a:pt x="580" y="1381"/>
                    <a:pt x="596" y="1381"/>
                  </a:cubicBezTo>
                  <a:cubicBezTo>
                    <a:pt x="675" y="1381"/>
                    <a:pt x="713" y="2081"/>
                    <a:pt x="1058" y="2167"/>
                  </a:cubicBezTo>
                  <a:lnTo>
                    <a:pt x="1574" y="1961"/>
                  </a:lnTo>
                  <a:cubicBezTo>
                    <a:pt x="1763" y="1961"/>
                    <a:pt x="1979" y="2168"/>
                    <a:pt x="2193" y="2168"/>
                  </a:cubicBezTo>
                  <a:cubicBezTo>
                    <a:pt x="2271" y="2168"/>
                    <a:pt x="2349" y="2140"/>
                    <a:pt x="2425" y="2064"/>
                  </a:cubicBezTo>
                  <a:lnTo>
                    <a:pt x="2425" y="1754"/>
                  </a:lnTo>
                  <a:cubicBezTo>
                    <a:pt x="2193" y="1471"/>
                    <a:pt x="1909" y="1213"/>
                    <a:pt x="1600" y="1032"/>
                  </a:cubicBezTo>
                  <a:cubicBezTo>
                    <a:pt x="1522" y="1032"/>
                    <a:pt x="1471" y="1187"/>
                    <a:pt x="1393" y="1187"/>
                  </a:cubicBezTo>
                  <a:cubicBezTo>
                    <a:pt x="1161" y="1161"/>
                    <a:pt x="1316" y="800"/>
                    <a:pt x="1290" y="697"/>
                  </a:cubicBezTo>
                  <a:cubicBezTo>
                    <a:pt x="1136" y="465"/>
                    <a:pt x="981" y="207"/>
                    <a:pt x="800"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96"/>
            <p:cNvSpPr/>
            <p:nvPr/>
          </p:nvSpPr>
          <p:spPr>
            <a:xfrm>
              <a:off x="4812275" y="4884975"/>
              <a:ext cx="16300" cy="16875"/>
            </a:xfrm>
            <a:custGeom>
              <a:rect b="b" l="l" r="r" t="t"/>
              <a:pathLst>
                <a:path extrusionOk="0" h="675" w="652">
                  <a:moveTo>
                    <a:pt x="233" y="0"/>
                  </a:moveTo>
                  <a:lnTo>
                    <a:pt x="233" y="0"/>
                  </a:lnTo>
                  <a:cubicBezTo>
                    <a:pt x="104" y="206"/>
                    <a:pt x="26" y="439"/>
                    <a:pt x="1" y="671"/>
                  </a:cubicBezTo>
                  <a:cubicBezTo>
                    <a:pt x="16" y="673"/>
                    <a:pt x="31" y="674"/>
                    <a:pt x="46" y="674"/>
                  </a:cubicBezTo>
                  <a:cubicBezTo>
                    <a:pt x="365" y="674"/>
                    <a:pt x="651" y="172"/>
                    <a:pt x="233"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96"/>
            <p:cNvSpPr/>
            <p:nvPr/>
          </p:nvSpPr>
          <p:spPr>
            <a:xfrm>
              <a:off x="4955425" y="4846275"/>
              <a:ext cx="39925" cy="33025"/>
            </a:xfrm>
            <a:custGeom>
              <a:rect b="b" l="l" r="r" t="t"/>
              <a:pathLst>
                <a:path extrusionOk="0" h="1321" w="1597">
                  <a:moveTo>
                    <a:pt x="464" y="1"/>
                  </a:moveTo>
                  <a:cubicBezTo>
                    <a:pt x="310" y="26"/>
                    <a:pt x="0" y="52"/>
                    <a:pt x="52" y="310"/>
                  </a:cubicBezTo>
                  <a:cubicBezTo>
                    <a:pt x="52" y="329"/>
                    <a:pt x="1052" y="1320"/>
                    <a:pt x="1412" y="1320"/>
                  </a:cubicBezTo>
                  <a:cubicBezTo>
                    <a:pt x="1553" y="1320"/>
                    <a:pt x="1597" y="1169"/>
                    <a:pt x="1444" y="749"/>
                  </a:cubicBezTo>
                  <a:cubicBezTo>
                    <a:pt x="1393" y="594"/>
                    <a:pt x="1419" y="387"/>
                    <a:pt x="1264" y="259"/>
                  </a:cubicBezTo>
                  <a:cubicBezTo>
                    <a:pt x="1260" y="255"/>
                    <a:pt x="1256" y="253"/>
                    <a:pt x="1251" y="253"/>
                  </a:cubicBezTo>
                  <a:cubicBezTo>
                    <a:pt x="1223" y="253"/>
                    <a:pt x="1179" y="310"/>
                    <a:pt x="1135" y="310"/>
                  </a:cubicBezTo>
                  <a:cubicBezTo>
                    <a:pt x="1083" y="336"/>
                    <a:pt x="1032" y="362"/>
                    <a:pt x="980" y="362"/>
                  </a:cubicBezTo>
                  <a:cubicBezTo>
                    <a:pt x="774" y="259"/>
                    <a:pt x="619" y="130"/>
                    <a:pt x="464"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96"/>
            <p:cNvSpPr/>
            <p:nvPr/>
          </p:nvSpPr>
          <p:spPr>
            <a:xfrm>
              <a:off x="4482150" y="4977800"/>
              <a:ext cx="60000" cy="35800"/>
            </a:xfrm>
            <a:custGeom>
              <a:rect b="b" l="l" r="r" t="t"/>
              <a:pathLst>
                <a:path extrusionOk="0" h="1432" w="2400">
                  <a:moveTo>
                    <a:pt x="697" y="1"/>
                  </a:moveTo>
                  <a:lnTo>
                    <a:pt x="697" y="1"/>
                  </a:lnTo>
                  <a:cubicBezTo>
                    <a:pt x="1" y="491"/>
                    <a:pt x="1007" y="1290"/>
                    <a:pt x="1574" y="1419"/>
                  </a:cubicBezTo>
                  <a:cubicBezTo>
                    <a:pt x="1615" y="1428"/>
                    <a:pt x="1649" y="1431"/>
                    <a:pt x="1677" y="1431"/>
                  </a:cubicBezTo>
                  <a:cubicBezTo>
                    <a:pt x="1998" y="1431"/>
                    <a:pt x="1508" y="921"/>
                    <a:pt x="1935" y="826"/>
                  </a:cubicBezTo>
                  <a:lnTo>
                    <a:pt x="1935" y="826"/>
                  </a:lnTo>
                  <a:lnTo>
                    <a:pt x="2374" y="929"/>
                  </a:lnTo>
                  <a:cubicBezTo>
                    <a:pt x="2399" y="749"/>
                    <a:pt x="1110" y="439"/>
                    <a:pt x="697"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96"/>
            <p:cNvSpPr/>
            <p:nvPr/>
          </p:nvSpPr>
          <p:spPr>
            <a:xfrm>
              <a:off x="5177850" y="4798275"/>
              <a:ext cx="57425" cy="28375"/>
            </a:xfrm>
            <a:custGeom>
              <a:rect b="b" l="l" r="r" t="t"/>
              <a:pathLst>
                <a:path extrusionOk="0" h="1135" w="2297">
                  <a:moveTo>
                    <a:pt x="1866" y="1"/>
                  </a:moveTo>
                  <a:cubicBezTo>
                    <a:pt x="1844" y="1"/>
                    <a:pt x="1823" y="4"/>
                    <a:pt x="1806" y="12"/>
                  </a:cubicBezTo>
                  <a:cubicBezTo>
                    <a:pt x="1755" y="64"/>
                    <a:pt x="1832" y="193"/>
                    <a:pt x="1806" y="218"/>
                  </a:cubicBezTo>
                  <a:cubicBezTo>
                    <a:pt x="1757" y="263"/>
                    <a:pt x="1656" y="274"/>
                    <a:pt x="1527" y="274"/>
                  </a:cubicBezTo>
                  <a:cubicBezTo>
                    <a:pt x="1396" y="274"/>
                    <a:pt x="1236" y="262"/>
                    <a:pt x="1069" y="262"/>
                  </a:cubicBezTo>
                  <a:cubicBezTo>
                    <a:pt x="626" y="262"/>
                    <a:pt x="133" y="341"/>
                    <a:pt x="1" y="915"/>
                  </a:cubicBezTo>
                  <a:cubicBezTo>
                    <a:pt x="1" y="966"/>
                    <a:pt x="78" y="992"/>
                    <a:pt x="130" y="1044"/>
                  </a:cubicBezTo>
                  <a:cubicBezTo>
                    <a:pt x="195" y="1109"/>
                    <a:pt x="246" y="1135"/>
                    <a:pt x="288" y="1135"/>
                  </a:cubicBezTo>
                  <a:cubicBezTo>
                    <a:pt x="430" y="1135"/>
                    <a:pt x="485" y="851"/>
                    <a:pt x="723" y="812"/>
                  </a:cubicBezTo>
                  <a:cubicBezTo>
                    <a:pt x="729" y="811"/>
                    <a:pt x="736" y="810"/>
                    <a:pt x="742" y="810"/>
                  </a:cubicBezTo>
                  <a:cubicBezTo>
                    <a:pt x="913" y="810"/>
                    <a:pt x="1126" y="1122"/>
                    <a:pt x="1297" y="1122"/>
                  </a:cubicBezTo>
                  <a:cubicBezTo>
                    <a:pt x="1304" y="1122"/>
                    <a:pt x="1310" y="1122"/>
                    <a:pt x="1316" y="1121"/>
                  </a:cubicBezTo>
                  <a:cubicBezTo>
                    <a:pt x="1677" y="889"/>
                    <a:pt x="2013" y="605"/>
                    <a:pt x="2296" y="296"/>
                  </a:cubicBezTo>
                  <a:cubicBezTo>
                    <a:pt x="2288" y="148"/>
                    <a:pt x="2241" y="107"/>
                    <a:pt x="2191" y="107"/>
                  </a:cubicBezTo>
                  <a:cubicBezTo>
                    <a:pt x="2155" y="107"/>
                    <a:pt x="2118" y="130"/>
                    <a:pt x="2095" y="147"/>
                  </a:cubicBezTo>
                  <a:lnTo>
                    <a:pt x="2095" y="147"/>
                  </a:lnTo>
                  <a:cubicBezTo>
                    <a:pt x="2117" y="125"/>
                    <a:pt x="2156" y="84"/>
                    <a:pt x="2219" y="12"/>
                  </a:cubicBezTo>
                  <a:lnTo>
                    <a:pt x="2013" y="12"/>
                  </a:lnTo>
                  <a:cubicBezTo>
                    <a:pt x="1961" y="12"/>
                    <a:pt x="1909" y="1"/>
                    <a:pt x="1866"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96"/>
            <p:cNvSpPr/>
            <p:nvPr/>
          </p:nvSpPr>
          <p:spPr>
            <a:xfrm>
              <a:off x="4916725" y="4902375"/>
              <a:ext cx="24800" cy="24575"/>
            </a:xfrm>
            <a:custGeom>
              <a:rect b="b" l="l" r="r" t="t"/>
              <a:pathLst>
                <a:path extrusionOk="0" h="983" w="992">
                  <a:moveTo>
                    <a:pt x="517" y="0"/>
                  </a:moveTo>
                  <a:lnTo>
                    <a:pt x="517" y="0"/>
                  </a:lnTo>
                  <a:cubicBezTo>
                    <a:pt x="207" y="78"/>
                    <a:pt x="1" y="774"/>
                    <a:pt x="362" y="980"/>
                  </a:cubicBezTo>
                  <a:cubicBezTo>
                    <a:pt x="365" y="982"/>
                    <a:pt x="369" y="983"/>
                    <a:pt x="373" y="983"/>
                  </a:cubicBezTo>
                  <a:cubicBezTo>
                    <a:pt x="498" y="983"/>
                    <a:pt x="991" y="225"/>
                    <a:pt x="517"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96"/>
            <p:cNvSpPr/>
            <p:nvPr/>
          </p:nvSpPr>
          <p:spPr>
            <a:xfrm>
              <a:off x="4994750" y="4880450"/>
              <a:ext cx="47000" cy="14650"/>
            </a:xfrm>
            <a:custGeom>
              <a:rect b="b" l="l" r="r" t="t"/>
              <a:pathLst>
                <a:path extrusionOk="0" h="586" w="1880">
                  <a:moveTo>
                    <a:pt x="516" y="1"/>
                  </a:moveTo>
                  <a:cubicBezTo>
                    <a:pt x="1" y="339"/>
                    <a:pt x="663" y="586"/>
                    <a:pt x="1181" y="586"/>
                  </a:cubicBezTo>
                  <a:cubicBezTo>
                    <a:pt x="1571" y="586"/>
                    <a:pt x="1880" y="447"/>
                    <a:pt x="1548" y="104"/>
                  </a:cubicBezTo>
                  <a:cubicBezTo>
                    <a:pt x="1496" y="52"/>
                    <a:pt x="645" y="26"/>
                    <a:pt x="516"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96"/>
            <p:cNvSpPr/>
            <p:nvPr/>
          </p:nvSpPr>
          <p:spPr>
            <a:xfrm>
              <a:off x="5048650" y="4896400"/>
              <a:ext cx="16175" cy="12125"/>
            </a:xfrm>
            <a:custGeom>
              <a:rect b="b" l="l" r="r" t="t"/>
              <a:pathLst>
                <a:path extrusionOk="0" h="485" w="647">
                  <a:moveTo>
                    <a:pt x="547" y="0"/>
                  </a:moveTo>
                  <a:cubicBezTo>
                    <a:pt x="457" y="0"/>
                    <a:pt x="315" y="40"/>
                    <a:pt x="190" y="40"/>
                  </a:cubicBezTo>
                  <a:cubicBezTo>
                    <a:pt x="133" y="40"/>
                    <a:pt x="80" y="32"/>
                    <a:pt x="37" y="7"/>
                  </a:cubicBezTo>
                  <a:lnTo>
                    <a:pt x="37" y="7"/>
                  </a:lnTo>
                  <a:cubicBezTo>
                    <a:pt x="1" y="366"/>
                    <a:pt x="65" y="485"/>
                    <a:pt x="162" y="485"/>
                  </a:cubicBezTo>
                  <a:cubicBezTo>
                    <a:pt x="345" y="485"/>
                    <a:pt x="647" y="67"/>
                    <a:pt x="630" y="33"/>
                  </a:cubicBezTo>
                  <a:cubicBezTo>
                    <a:pt x="617" y="8"/>
                    <a:pt x="587" y="0"/>
                    <a:pt x="547"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96"/>
            <p:cNvSpPr/>
            <p:nvPr/>
          </p:nvSpPr>
          <p:spPr>
            <a:xfrm>
              <a:off x="5037900" y="4952350"/>
              <a:ext cx="20050" cy="22900"/>
            </a:xfrm>
            <a:custGeom>
              <a:rect b="b" l="l" r="r" t="t"/>
              <a:pathLst>
                <a:path extrusionOk="0" h="916" w="802">
                  <a:moveTo>
                    <a:pt x="644" y="1"/>
                  </a:moveTo>
                  <a:cubicBezTo>
                    <a:pt x="205" y="1"/>
                    <a:pt x="1" y="916"/>
                    <a:pt x="441" y="916"/>
                  </a:cubicBezTo>
                  <a:cubicBezTo>
                    <a:pt x="802" y="890"/>
                    <a:pt x="776" y="348"/>
                    <a:pt x="802" y="39"/>
                  </a:cubicBezTo>
                  <a:cubicBezTo>
                    <a:pt x="747" y="13"/>
                    <a:pt x="694" y="1"/>
                    <a:pt x="644"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96"/>
            <p:cNvSpPr/>
            <p:nvPr/>
          </p:nvSpPr>
          <p:spPr>
            <a:xfrm>
              <a:off x="5065350" y="4935800"/>
              <a:ext cx="35625" cy="36650"/>
            </a:xfrm>
            <a:custGeom>
              <a:rect b="b" l="l" r="r" t="t"/>
              <a:pathLst>
                <a:path extrusionOk="0" h="1466" w="1425">
                  <a:moveTo>
                    <a:pt x="824" y="1"/>
                  </a:moveTo>
                  <a:cubicBezTo>
                    <a:pt x="548" y="1"/>
                    <a:pt x="36" y="586"/>
                    <a:pt x="13" y="907"/>
                  </a:cubicBezTo>
                  <a:cubicBezTo>
                    <a:pt x="0" y="1117"/>
                    <a:pt x="498" y="1465"/>
                    <a:pt x="857" y="1465"/>
                  </a:cubicBezTo>
                  <a:cubicBezTo>
                    <a:pt x="1206" y="1465"/>
                    <a:pt x="1424" y="1136"/>
                    <a:pt x="916" y="30"/>
                  </a:cubicBezTo>
                  <a:cubicBezTo>
                    <a:pt x="890" y="10"/>
                    <a:pt x="859" y="1"/>
                    <a:pt x="824"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96"/>
            <p:cNvSpPr/>
            <p:nvPr/>
          </p:nvSpPr>
          <p:spPr>
            <a:xfrm>
              <a:off x="5250225" y="4904100"/>
              <a:ext cx="17325" cy="15775"/>
            </a:xfrm>
            <a:custGeom>
              <a:rect b="b" l="l" r="r" t="t"/>
              <a:pathLst>
                <a:path extrusionOk="0" h="631" w="693">
                  <a:moveTo>
                    <a:pt x="56" y="0"/>
                  </a:moveTo>
                  <a:cubicBezTo>
                    <a:pt x="1" y="0"/>
                    <a:pt x="139" y="121"/>
                    <a:pt x="123" y="396"/>
                  </a:cubicBezTo>
                  <a:cubicBezTo>
                    <a:pt x="123" y="473"/>
                    <a:pt x="46" y="550"/>
                    <a:pt x="98" y="602"/>
                  </a:cubicBezTo>
                  <a:cubicBezTo>
                    <a:pt x="125" y="622"/>
                    <a:pt x="159" y="631"/>
                    <a:pt x="196" y="631"/>
                  </a:cubicBezTo>
                  <a:cubicBezTo>
                    <a:pt x="399" y="631"/>
                    <a:pt x="693" y="360"/>
                    <a:pt x="562" y="164"/>
                  </a:cubicBezTo>
                  <a:cubicBezTo>
                    <a:pt x="224" y="58"/>
                    <a:pt x="94" y="0"/>
                    <a:pt x="56"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96"/>
            <p:cNvSpPr/>
            <p:nvPr/>
          </p:nvSpPr>
          <p:spPr>
            <a:xfrm>
              <a:off x="5259350" y="4913550"/>
              <a:ext cx="46850" cy="43700"/>
            </a:xfrm>
            <a:custGeom>
              <a:rect b="b" l="l" r="r" t="t"/>
              <a:pathLst>
                <a:path extrusionOk="0" h="1748" w="1874">
                  <a:moveTo>
                    <a:pt x="1580" y="1"/>
                  </a:moveTo>
                  <a:cubicBezTo>
                    <a:pt x="1008" y="1"/>
                    <a:pt x="577" y="783"/>
                    <a:pt x="223" y="1204"/>
                  </a:cubicBezTo>
                  <a:cubicBezTo>
                    <a:pt x="0" y="1476"/>
                    <a:pt x="417" y="1747"/>
                    <a:pt x="475" y="1747"/>
                  </a:cubicBezTo>
                  <a:cubicBezTo>
                    <a:pt x="478" y="1747"/>
                    <a:pt x="480" y="1747"/>
                    <a:pt x="481" y="1746"/>
                  </a:cubicBezTo>
                  <a:cubicBezTo>
                    <a:pt x="558" y="1617"/>
                    <a:pt x="274" y="1436"/>
                    <a:pt x="326" y="1281"/>
                  </a:cubicBezTo>
                  <a:cubicBezTo>
                    <a:pt x="455" y="895"/>
                    <a:pt x="1538" y="327"/>
                    <a:pt x="1873" y="69"/>
                  </a:cubicBezTo>
                  <a:cubicBezTo>
                    <a:pt x="1771" y="22"/>
                    <a:pt x="1674" y="1"/>
                    <a:pt x="1580"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96"/>
            <p:cNvSpPr/>
            <p:nvPr/>
          </p:nvSpPr>
          <p:spPr>
            <a:xfrm>
              <a:off x="4963150" y="5029400"/>
              <a:ext cx="26875" cy="22175"/>
            </a:xfrm>
            <a:custGeom>
              <a:rect b="b" l="l" r="r" t="t"/>
              <a:pathLst>
                <a:path extrusionOk="0" h="887" w="1075">
                  <a:moveTo>
                    <a:pt x="1006" y="0"/>
                  </a:moveTo>
                  <a:lnTo>
                    <a:pt x="1006" y="0"/>
                  </a:lnTo>
                  <a:cubicBezTo>
                    <a:pt x="852" y="52"/>
                    <a:pt x="671" y="103"/>
                    <a:pt x="516" y="129"/>
                  </a:cubicBezTo>
                  <a:cubicBezTo>
                    <a:pt x="568" y="129"/>
                    <a:pt x="723" y="155"/>
                    <a:pt x="697" y="387"/>
                  </a:cubicBezTo>
                  <a:cubicBezTo>
                    <a:pt x="692" y="420"/>
                    <a:pt x="670" y="432"/>
                    <a:pt x="636" y="432"/>
                  </a:cubicBezTo>
                  <a:cubicBezTo>
                    <a:pt x="527" y="432"/>
                    <a:pt x="299" y="304"/>
                    <a:pt x="152" y="304"/>
                  </a:cubicBezTo>
                  <a:cubicBezTo>
                    <a:pt x="92" y="304"/>
                    <a:pt x="45" y="325"/>
                    <a:pt x="26" y="387"/>
                  </a:cubicBezTo>
                  <a:cubicBezTo>
                    <a:pt x="1" y="464"/>
                    <a:pt x="52" y="542"/>
                    <a:pt x="78" y="619"/>
                  </a:cubicBezTo>
                  <a:cubicBezTo>
                    <a:pt x="104" y="697"/>
                    <a:pt x="78" y="826"/>
                    <a:pt x="155" y="851"/>
                  </a:cubicBezTo>
                  <a:cubicBezTo>
                    <a:pt x="204" y="876"/>
                    <a:pt x="254" y="887"/>
                    <a:pt x="305" y="887"/>
                  </a:cubicBezTo>
                  <a:cubicBezTo>
                    <a:pt x="682" y="887"/>
                    <a:pt x="1075" y="273"/>
                    <a:pt x="1006"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96"/>
            <p:cNvSpPr/>
            <p:nvPr/>
          </p:nvSpPr>
          <p:spPr>
            <a:xfrm>
              <a:off x="4976050" y="5032625"/>
              <a:ext cx="25" cy="25"/>
            </a:xfrm>
            <a:custGeom>
              <a:rect b="b" l="l" r="r" t="t"/>
              <a:pathLst>
                <a:path extrusionOk="0" h="1" w="1">
                  <a:moveTo>
                    <a:pt x="0" y="0"/>
                  </a:move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96"/>
            <p:cNvSpPr/>
            <p:nvPr/>
          </p:nvSpPr>
          <p:spPr>
            <a:xfrm>
              <a:off x="5095975" y="5039075"/>
              <a:ext cx="16150" cy="21275"/>
            </a:xfrm>
            <a:custGeom>
              <a:rect b="b" l="l" r="r" t="t"/>
              <a:pathLst>
                <a:path extrusionOk="0" h="851" w="646">
                  <a:moveTo>
                    <a:pt x="1" y="0"/>
                  </a:moveTo>
                  <a:cubicBezTo>
                    <a:pt x="619" y="413"/>
                    <a:pt x="155" y="516"/>
                    <a:pt x="155" y="774"/>
                  </a:cubicBezTo>
                  <a:cubicBezTo>
                    <a:pt x="155" y="828"/>
                    <a:pt x="189" y="850"/>
                    <a:pt x="239" y="850"/>
                  </a:cubicBezTo>
                  <a:cubicBezTo>
                    <a:pt x="379" y="850"/>
                    <a:pt x="645" y="675"/>
                    <a:pt x="645" y="542"/>
                  </a:cubicBezTo>
                  <a:cubicBezTo>
                    <a:pt x="645" y="258"/>
                    <a:pt x="155" y="103"/>
                    <a:pt x="1"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96"/>
            <p:cNvSpPr/>
            <p:nvPr/>
          </p:nvSpPr>
          <p:spPr>
            <a:xfrm>
              <a:off x="4806875" y="5132550"/>
              <a:ext cx="33150" cy="34375"/>
            </a:xfrm>
            <a:custGeom>
              <a:rect b="b" l="l" r="r" t="t"/>
              <a:pathLst>
                <a:path extrusionOk="0" h="1375" w="1326">
                  <a:moveTo>
                    <a:pt x="346" y="1"/>
                  </a:moveTo>
                  <a:lnTo>
                    <a:pt x="346" y="1"/>
                  </a:lnTo>
                  <a:cubicBezTo>
                    <a:pt x="1" y="370"/>
                    <a:pt x="714" y="1375"/>
                    <a:pt x="937" y="1375"/>
                  </a:cubicBezTo>
                  <a:cubicBezTo>
                    <a:pt x="947" y="1375"/>
                    <a:pt x="956" y="1372"/>
                    <a:pt x="965" y="1368"/>
                  </a:cubicBezTo>
                  <a:cubicBezTo>
                    <a:pt x="1042" y="1342"/>
                    <a:pt x="1042" y="1187"/>
                    <a:pt x="1068" y="1110"/>
                  </a:cubicBezTo>
                  <a:cubicBezTo>
                    <a:pt x="1326" y="388"/>
                    <a:pt x="939" y="388"/>
                    <a:pt x="346"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96"/>
            <p:cNvSpPr/>
            <p:nvPr/>
          </p:nvSpPr>
          <p:spPr>
            <a:xfrm>
              <a:off x="5381600" y="4941700"/>
              <a:ext cx="54200" cy="95050"/>
            </a:xfrm>
            <a:custGeom>
              <a:rect b="b" l="l" r="r" t="t"/>
              <a:pathLst>
                <a:path extrusionOk="0" h="3802" w="2168">
                  <a:moveTo>
                    <a:pt x="1651" y="1"/>
                  </a:moveTo>
                  <a:cubicBezTo>
                    <a:pt x="1316" y="310"/>
                    <a:pt x="749" y="697"/>
                    <a:pt x="491" y="1110"/>
                  </a:cubicBezTo>
                  <a:cubicBezTo>
                    <a:pt x="259" y="1548"/>
                    <a:pt x="78" y="2012"/>
                    <a:pt x="1" y="2502"/>
                  </a:cubicBezTo>
                  <a:cubicBezTo>
                    <a:pt x="1" y="2723"/>
                    <a:pt x="395" y="3802"/>
                    <a:pt x="722" y="3802"/>
                  </a:cubicBezTo>
                  <a:cubicBezTo>
                    <a:pt x="740" y="3802"/>
                    <a:pt x="757" y="3799"/>
                    <a:pt x="775" y="3792"/>
                  </a:cubicBezTo>
                  <a:cubicBezTo>
                    <a:pt x="1239" y="3637"/>
                    <a:pt x="1007" y="2863"/>
                    <a:pt x="1239" y="2606"/>
                  </a:cubicBezTo>
                  <a:cubicBezTo>
                    <a:pt x="1342" y="2502"/>
                    <a:pt x="1574" y="2580"/>
                    <a:pt x="1651" y="2477"/>
                  </a:cubicBezTo>
                  <a:cubicBezTo>
                    <a:pt x="1935" y="2193"/>
                    <a:pt x="1677" y="2296"/>
                    <a:pt x="1651" y="2064"/>
                  </a:cubicBezTo>
                  <a:cubicBezTo>
                    <a:pt x="1600" y="1548"/>
                    <a:pt x="2167" y="774"/>
                    <a:pt x="2012" y="284"/>
                  </a:cubicBezTo>
                  <a:cubicBezTo>
                    <a:pt x="1961" y="130"/>
                    <a:pt x="1780" y="78"/>
                    <a:pt x="1651"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96"/>
            <p:cNvSpPr/>
            <p:nvPr/>
          </p:nvSpPr>
          <p:spPr>
            <a:xfrm>
              <a:off x="5328725" y="5066800"/>
              <a:ext cx="29050" cy="61900"/>
            </a:xfrm>
            <a:custGeom>
              <a:rect b="b" l="l" r="r" t="t"/>
              <a:pathLst>
                <a:path extrusionOk="0" h="2476" w="1162">
                  <a:moveTo>
                    <a:pt x="439" y="0"/>
                  </a:moveTo>
                  <a:cubicBezTo>
                    <a:pt x="1" y="335"/>
                    <a:pt x="233" y="2476"/>
                    <a:pt x="800" y="2476"/>
                  </a:cubicBezTo>
                  <a:cubicBezTo>
                    <a:pt x="852" y="2476"/>
                    <a:pt x="775" y="2373"/>
                    <a:pt x="800" y="2321"/>
                  </a:cubicBezTo>
                  <a:cubicBezTo>
                    <a:pt x="852" y="2167"/>
                    <a:pt x="1162" y="2089"/>
                    <a:pt x="1084" y="1960"/>
                  </a:cubicBezTo>
                  <a:cubicBezTo>
                    <a:pt x="929" y="1651"/>
                    <a:pt x="568" y="1496"/>
                    <a:pt x="414" y="1238"/>
                  </a:cubicBezTo>
                  <a:cubicBezTo>
                    <a:pt x="285" y="1006"/>
                    <a:pt x="439" y="284"/>
                    <a:pt x="439"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96"/>
            <p:cNvSpPr/>
            <p:nvPr/>
          </p:nvSpPr>
          <p:spPr>
            <a:xfrm>
              <a:off x="3186750" y="4449100"/>
              <a:ext cx="42650" cy="21675"/>
            </a:xfrm>
            <a:custGeom>
              <a:rect b="b" l="l" r="r" t="t"/>
              <a:pathLst>
                <a:path extrusionOk="0" h="867" w="1706">
                  <a:moveTo>
                    <a:pt x="1551" y="1"/>
                  </a:moveTo>
                  <a:cubicBezTo>
                    <a:pt x="1344" y="155"/>
                    <a:pt x="1112" y="258"/>
                    <a:pt x="854" y="362"/>
                  </a:cubicBezTo>
                  <a:cubicBezTo>
                    <a:pt x="849" y="363"/>
                    <a:pt x="839" y="364"/>
                    <a:pt x="825" y="364"/>
                  </a:cubicBezTo>
                  <a:cubicBezTo>
                    <a:pt x="756" y="364"/>
                    <a:pt x="593" y="344"/>
                    <a:pt x="440" y="344"/>
                  </a:cubicBezTo>
                  <a:cubicBezTo>
                    <a:pt x="210" y="344"/>
                    <a:pt x="0" y="390"/>
                    <a:pt x="158" y="620"/>
                  </a:cubicBezTo>
                  <a:cubicBezTo>
                    <a:pt x="242" y="753"/>
                    <a:pt x="334" y="800"/>
                    <a:pt x="430" y="800"/>
                  </a:cubicBezTo>
                  <a:cubicBezTo>
                    <a:pt x="668" y="800"/>
                    <a:pt x="934" y="510"/>
                    <a:pt x="1180" y="510"/>
                  </a:cubicBezTo>
                  <a:cubicBezTo>
                    <a:pt x="1201" y="510"/>
                    <a:pt x="1221" y="512"/>
                    <a:pt x="1241" y="516"/>
                  </a:cubicBezTo>
                  <a:cubicBezTo>
                    <a:pt x="1302" y="516"/>
                    <a:pt x="1395" y="867"/>
                    <a:pt x="1519" y="867"/>
                  </a:cubicBezTo>
                  <a:cubicBezTo>
                    <a:pt x="1553" y="867"/>
                    <a:pt x="1589" y="841"/>
                    <a:pt x="1628" y="774"/>
                  </a:cubicBezTo>
                  <a:cubicBezTo>
                    <a:pt x="1705" y="671"/>
                    <a:pt x="1577" y="104"/>
                    <a:pt x="1551"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96"/>
            <p:cNvSpPr/>
            <p:nvPr/>
          </p:nvSpPr>
          <p:spPr>
            <a:xfrm>
              <a:off x="2995325" y="4696650"/>
              <a:ext cx="201825" cy="360200"/>
            </a:xfrm>
            <a:custGeom>
              <a:rect b="b" l="l" r="r" t="t"/>
              <a:pathLst>
                <a:path extrusionOk="0" h="14408" w="8073">
                  <a:moveTo>
                    <a:pt x="7184" y="2333"/>
                  </a:moveTo>
                  <a:cubicBezTo>
                    <a:pt x="7188" y="2339"/>
                    <a:pt x="7192" y="2344"/>
                    <a:pt x="7196" y="2349"/>
                  </a:cubicBezTo>
                  <a:cubicBezTo>
                    <a:pt x="7201" y="2352"/>
                    <a:pt x="7204" y="2353"/>
                    <a:pt x="7205" y="2353"/>
                  </a:cubicBezTo>
                  <a:cubicBezTo>
                    <a:pt x="7210" y="2353"/>
                    <a:pt x="7200" y="2343"/>
                    <a:pt x="7184" y="2333"/>
                  </a:cubicBezTo>
                  <a:close/>
                  <a:moveTo>
                    <a:pt x="4752" y="0"/>
                  </a:moveTo>
                  <a:cubicBezTo>
                    <a:pt x="4550" y="0"/>
                    <a:pt x="4413" y="712"/>
                    <a:pt x="4256" y="802"/>
                  </a:cubicBezTo>
                  <a:cubicBezTo>
                    <a:pt x="3348" y="1289"/>
                    <a:pt x="2536" y="2935"/>
                    <a:pt x="1329" y="2935"/>
                  </a:cubicBezTo>
                  <a:cubicBezTo>
                    <a:pt x="1130" y="2935"/>
                    <a:pt x="920" y="2890"/>
                    <a:pt x="697" y="2788"/>
                  </a:cubicBezTo>
                  <a:cubicBezTo>
                    <a:pt x="548" y="2713"/>
                    <a:pt x="399" y="2114"/>
                    <a:pt x="273" y="2114"/>
                  </a:cubicBezTo>
                  <a:cubicBezTo>
                    <a:pt x="268" y="2114"/>
                    <a:pt x="263" y="2115"/>
                    <a:pt x="258" y="2117"/>
                  </a:cubicBezTo>
                  <a:cubicBezTo>
                    <a:pt x="26" y="2246"/>
                    <a:pt x="387" y="2478"/>
                    <a:pt x="387" y="2607"/>
                  </a:cubicBezTo>
                  <a:cubicBezTo>
                    <a:pt x="387" y="2865"/>
                    <a:pt x="0" y="3278"/>
                    <a:pt x="52" y="3510"/>
                  </a:cubicBezTo>
                  <a:cubicBezTo>
                    <a:pt x="140" y="3792"/>
                    <a:pt x="191" y="3887"/>
                    <a:pt x="221" y="3887"/>
                  </a:cubicBezTo>
                  <a:cubicBezTo>
                    <a:pt x="282" y="3887"/>
                    <a:pt x="257" y="3498"/>
                    <a:pt x="275" y="3498"/>
                  </a:cubicBezTo>
                  <a:cubicBezTo>
                    <a:pt x="285" y="3498"/>
                    <a:pt x="307" y="3609"/>
                    <a:pt x="362" y="3948"/>
                  </a:cubicBezTo>
                  <a:cubicBezTo>
                    <a:pt x="413" y="4206"/>
                    <a:pt x="155" y="4077"/>
                    <a:pt x="233" y="4361"/>
                  </a:cubicBezTo>
                  <a:cubicBezTo>
                    <a:pt x="233" y="4412"/>
                    <a:pt x="258" y="4464"/>
                    <a:pt x="284" y="4490"/>
                  </a:cubicBezTo>
                  <a:cubicBezTo>
                    <a:pt x="288" y="4493"/>
                    <a:pt x="290" y="4495"/>
                    <a:pt x="292" y="4495"/>
                  </a:cubicBezTo>
                  <a:cubicBezTo>
                    <a:pt x="303" y="4495"/>
                    <a:pt x="284" y="4431"/>
                    <a:pt x="284" y="4387"/>
                  </a:cubicBezTo>
                  <a:cubicBezTo>
                    <a:pt x="284" y="4361"/>
                    <a:pt x="284" y="4206"/>
                    <a:pt x="336" y="4206"/>
                  </a:cubicBezTo>
                  <a:cubicBezTo>
                    <a:pt x="413" y="4206"/>
                    <a:pt x="413" y="4309"/>
                    <a:pt x="439" y="4387"/>
                  </a:cubicBezTo>
                  <a:cubicBezTo>
                    <a:pt x="465" y="4464"/>
                    <a:pt x="439" y="4464"/>
                    <a:pt x="439" y="4490"/>
                  </a:cubicBezTo>
                  <a:cubicBezTo>
                    <a:pt x="439" y="4492"/>
                    <a:pt x="441" y="4493"/>
                    <a:pt x="445" y="4493"/>
                  </a:cubicBezTo>
                  <a:cubicBezTo>
                    <a:pt x="481" y="4493"/>
                    <a:pt x="660" y="4409"/>
                    <a:pt x="729" y="4409"/>
                  </a:cubicBezTo>
                  <a:cubicBezTo>
                    <a:pt x="737" y="4409"/>
                    <a:pt x="744" y="4410"/>
                    <a:pt x="748" y="4412"/>
                  </a:cubicBezTo>
                  <a:cubicBezTo>
                    <a:pt x="1522" y="4748"/>
                    <a:pt x="1187" y="5392"/>
                    <a:pt x="1367" y="5702"/>
                  </a:cubicBezTo>
                  <a:lnTo>
                    <a:pt x="1780" y="5882"/>
                  </a:lnTo>
                  <a:cubicBezTo>
                    <a:pt x="2012" y="6115"/>
                    <a:pt x="1728" y="6501"/>
                    <a:pt x="1780" y="6759"/>
                  </a:cubicBezTo>
                  <a:cubicBezTo>
                    <a:pt x="1806" y="6940"/>
                    <a:pt x="1986" y="7095"/>
                    <a:pt x="1961" y="7249"/>
                  </a:cubicBezTo>
                  <a:cubicBezTo>
                    <a:pt x="1935" y="7404"/>
                    <a:pt x="1522" y="7585"/>
                    <a:pt x="1522" y="7585"/>
                  </a:cubicBezTo>
                  <a:cubicBezTo>
                    <a:pt x="1522" y="7636"/>
                    <a:pt x="1703" y="8565"/>
                    <a:pt x="1857" y="8642"/>
                  </a:cubicBezTo>
                  <a:cubicBezTo>
                    <a:pt x="1862" y="8644"/>
                    <a:pt x="1866" y="8645"/>
                    <a:pt x="1869" y="8645"/>
                  </a:cubicBezTo>
                  <a:cubicBezTo>
                    <a:pt x="1905" y="8645"/>
                    <a:pt x="1885" y="8534"/>
                    <a:pt x="1909" y="8487"/>
                  </a:cubicBezTo>
                  <a:cubicBezTo>
                    <a:pt x="1966" y="8354"/>
                    <a:pt x="2023" y="8277"/>
                    <a:pt x="2112" y="8277"/>
                  </a:cubicBezTo>
                  <a:cubicBezTo>
                    <a:pt x="2143" y="8277"/>
                    <a:pt x="2178" y="8287"/>
                    <a:pt x="2218" y="8307"/>
                  </a:cubicBezTo>
                  <a:cubicBezTo>
                    <a:pt x="2863" y="8668"/>
                    <a:pt x="1961" y="9235"/>
                    <a:pt x="2451" y="9493"/>
                  </a:cubicBezTo>
                  <a:cubicBezTo>
                    <a:pt x="2460" y="9498"/>
                    <a:pt x="2463" y="9500"/>
                    <a:pt x="2460" y="9500"/>
                  </a:cubicBezTo>
                  <a:cubicBezTo>
                    <a:pt x="2447" y="9500"/>
                    <a:pt x="2338" y="9462"/>
                    <a:pt x="2296" y="9442"/>
                  </a:cubicBezTo>
                  <a:cubicBezTo>
                    <a:pt x="2167" y="9390"/>
                    <a:pt x="2064" y="9313"/>
                    <a:pt x="1961" y="9235"/>
                  </a:cubicBezTo>
                  <a:lnTo>
                    <a:pt x="1961" y="9235"/>
                  </a:lnTo>
                  <a:cubicBezTo>
                    <a:pt x="1909" y="9519"/>
                    <a:pt x="2090" y="9854"/>
                    <a:pt x="2115" y="10112"/>
                  </a:cubicBezTo>
                  <a:cubicBezTo>
                    <a:pt x="2141" y="10422"/>
                    <a:pt x="1806" y="10680"/>
                    <a:pt x="1806" y="10937"/>
                  </a:cubicBezTo>
                  <a:cubicBezTo>
                    <a:pt x="1754" y="11737"/>
                    <a:pt x="2193" y="11582"/>
                    <a:pt x="1832" y="12304"/>
                  </a:cubicBezTo>
                  <a:cubicBezTo>
                    <a:pt x="1728" y="12485"/>
                    <a:pt x="2167" y="12691"/>
                    <a:pt x="2167" y="12691"/>
                  </a:cubicBezTo>
                  <a:cubicBezTo>
                    <a:pt x="2167" y="12743"/>
                    <a:pt x="2167" y="12794"/>
                    <a:pt x="2167" y="12820"/>
                  </a:cubicBezTo>
                  <a:cubicBezTo>
                    <a:pt x="2167" y="12872"/>
                    <a:pt x="2141" y="12949"/>
                    <a:pt x="2167" y="12975"/>
                  </a:cubicBezTo>
                  <a:cubicBezTo>
                    <a:pt x="2191" y="12999"/>
                    <a:pt x="2412" y="13264"/>
                    <a:pt x="2365" y="13264"/>
                  </a:cubicBezTo>
                  <a:cubicBezTo>
                    <a:pt x="2361" y="13264"/>
                    <a:pt x="2355" y="13263"/>
                    <a:pt x="2347" y="13259"/>
                  </a:cubicBezTo>
                  <a:cubicBezTo>
                    <a:pt x="2300" y="13259"/>
                    <a:pt x="1967" y="12995"/>
                    <a:pt x="1875" y="12995"/>
                  </a:cubicBezTo>
                  <a:cubicBezTo>
                    <a:pt x="1867" y="12995"/>
                    <a:pt x="1861" y="12997"/>
                    <a:pt x="1857" y="13001"/>
                  </a:cubicBezTo>
                  <a:cubicBezTo>
                    <a:pt x="1677" y="13130"/>
                    <a:pt x="1961" y="13800"/>
                    <a:pt x="2064" y="13878"/>
                  </a:cubicBezTo>
                  <a:cubicBezTo>
                    <a:pt x="2087" y="13894"/>
                    <a:pt x="2108" y="13902"/>
                    <a:pt x="2127" y="13902"/>
                  </a:cubicBezTo>
                  <a:cubicBezTo>
                    <a:pt x="2321" y="13902"/>
                    <a:pt x="2339" y="13119"/>
                    <a:pt x="2492" y="13119"/>
                  </a:cubicBezTo>
                  <a:cubicBezTo>
                    <a:pt x="2510" y="13119"/>
                    <a:pt x="2531" y="13130"/>
                    <a:pt x="2554" y="13155"/>
                  </a:cubicBezTo>
                  <a:cubicBezTo>
                    <a:pt x="2786" y="13413"/>
                    <a:pt x="3018" y="14084"/>
                    <a:pt x="3276" y="14393"/>
                  </a:cubicBezTo>
                  <a:cubicBezTo>
                    <a:pt x="3288" y="14403"/>
                    <a:pt x="3298" y="14407"/>
                    <a:pt x="3308" y="14407"/>
                  </a:cubicBezTo>
                  <a:cubicBezTo>
                    <a:pt x="3406" y="14407"/>
                    <a:pt x="3419" y="13978"/>
                    <a:pt x="3560" y="13955"/>
                  </a:cubicBezTo>
                  <a:cubicBezTo>
                    <a:pt x="3567" y="13955"/>
                    <a:pt x="3574" y="13954"/>
                    <a:pt x="3582" y="13954"/>
                  </a:cubicBezTo>
                  <a:cubicBezTo>
                    <a:pt x="3878" y="13954"/>
                    <a:pt x="3942" y="14249"/>
                    <a:pt x="4138" y="14249"/>
                  </a:cubicBezTo>
                  <a:cubicBezTo>
                    <a:pt x="4281" y="14249"/>
                    <a:pt x="4496" y="14091"/>
                    <a:pt x="4926" y="13542"/>
                  </a:cubicBezTo>
                  <a:cubicBezTo>
                    <a:pt x="5210" y="13207"/>
                    <a:pt x="4823" y="13027"/>
                    <a:pt x="4849" y="12665"/>
                  </a:cubicBezTo>
                  <a:cubicBezTo>
                    <a:pt x="4849" y="12485"/>
                    <a:pt x="5262" y="12279"/>
                    <a:pt x="5133" y="12150"/>
                  </a:cubicBezTo>
                  <a:cubicBezTo>
                    <a:pt x="5081" y="12124"/>
                    <a:pt x="4720" y="11918"/>
                    <a:pt x="4798" y="11866"/>
                  </a:cubicBezTo>
                  <a:cubicBezTo>
                    <a:pt x="4825" y="11853"/>
                    <a:pt x="4852" y="11848"/>
                    <a:pt x="4878" y="11848"/>
                  </a:cubicBezTo>
                  <a:cubicBezTo>
                    <a:pt x="5112" y="11848"/>
                    <a:pt x="5281" y="12305"/>
                    <a:pt x="5527" y="12305"/>
                  </a:cubicBezTo>
                  <a:cubicBezTo>
                    <a:pt x="5533" y="12305"/>
                    <a:pt x="5539" y="12305"/>
                    <a:pt x="5545" y="12304"/>
                  </a:cubicBezTo>
                  <a:cubicBezTo>
                    <a:pt x="5674" y="12304"/>
                    <a:pt x="5674" y="11995"/>
                    <a:pt x="5829" y="11995"/>
                  </a:cubicBezTo>
                  <a:cubicBezTo>
                    <a:pt x="5837" y="11994"/>
                    <a:pt x="5845" y="11994"/>
                    <a:pt x="5853" y="11994"/>
                  </a:cubicBezTo>
                  <a:cubicBezTo>
                    <a:pt x="6156" y="11994"/>
                    <a:pt x="6479" y="12460"/>
                    <a:pt x="6654" y="12511"/>
                  </a:cubicBezTo>
                  <a:cubicBezTo>
                    <a:pt x="6730" y="12538"/>
                    <a:pt x="6786" y="12547"/>
                    <a:pt x="6828" y="12547"/>
                  </a:cubicBezTo>
                  <a:cubicBezTo>
                    <a:pt x="6910" y="12547"/>
                    <a:pt x="6946" y="12514"/>
                    <a:pt x="6990" y="12514"/>
                  </a:cubicBezTo>
                  <a:cubicBezTo>
                    <a:pt x="7034" y="12514"/>
                    <a:pt x="7086" y="12545"/>
                    <a:pt x="7196" y="12665"/>
                  </a:cubicBezTo>
                  <a:cubicBezTo>
                    <a:pt x="7198" y="12667"/>
                    <a:pt x="7200" y="12668"/>
                    <a:pt x="7203" y="12668"/>
                  </a:cubicBezTo>
                  <a:cubicBezTo>
                    <a:pt x="7282" y="12668"/>
                    <a:pt x="7428" y="11812"/>
                    <a:pt x="7428" y="11737"/>
                  </a:cubicBezTo>
                  <a:cubicBezTo>
                    <a:pt x="7531" y="11247"/>
                    <a:pt x="7583" y="10757"/>
                    <a:pt x="7531" y="10241"/>
                  </a:cubicBezTo>
                  <a:cubicBezTo>
                    <a:pt x="7454" y="9106"/>
                    <a:pt x="7506" y="7972"/>
                    <a:pt x="7686" y="6863"/>
                  </a:cubicBezTo>
                  <a:cubicBezTo>
                    <a:pt x="7738" y="6527"/>
                    <a:pt x="6887" y="6321"/>
                    <a:pt x="7041" y="5831"/>
                  </a:cubicBezTo>
                  <a:cubicBezTo>
                    <a:pt x="7170" y="5341"/>
                    <a:pt x="8073" y="4645"/>
                    <a:pt x="7892" y="4077"/>
                  </a:cubicBezTo>
                  <a:cubicBezTo>
                    <a:pt x="7841" y="3897"/>
                    <a:pt x="7583" y="3871"/>
                    <a:pt x="7480" y="3716"/>
                  </a:cubicBezTo>
                  <a:cubicBezTo>
                    <a:pt x="7248" y="3303"/>
                    <a:pt x="7299" y="3097"/>
                    <a:pt x="6990" y="2659"/>
                  </a:cubicBezTo>
                  <a:cubicBezTo>
                    <a:pt x="6938" y="2581"/>
                    <a:pt x="6990" y="2452"/>
                    <a:pt x="7041" y="2349"/>
                  </a:cubicBezTo>
                  <a:cubicBezTo>
                    <a:pt x="7057" y="2319"/>
                    <a:pt x="7081" y="2309"/>
                    <a:pt x="7106" y="2309"/>
                  </a:cubicBezTo>
                  <a:cubicBezTo>
                    <a:pt x="7134" y="2309"/>
                    <a:pt x="7164" y="2322"/>
                    <a:pt x="7184" y="2333"/>
                  </a:cubicBezTo>
                  <a:lnTo>
                    <a:pt x="7184" y="2333"/>
                  </a:lnTo>
                  <a:cubicBezTo>
                    <a:pt x="7004" y="2110"/>
                    <a:pt x="6751" y="1961"/>
                    <a:pt x="6474" y="1911"/>
                  </a:cubicBezTo>
                  <a:lnTo>
                    <a:pt x="6190" y="1936"/>
                  </a:lnTo>
                  <a:cubicBezTo>
                    <a:pt x="6190" y="1833"/>
                    <a:pt x="6397" y="1885"/>
                    <a:pt x="6474" y="1808"/>
                  </a:cubicBezTo>
                  <a:cubicBezTo>
                    <a:pt x="6758" y="1446"/>
                    <a:pt x="6293" y="1524"/>
                    <a:pt x="6809" y="1498"/>
                  </a:cubicBezTo>
                  <a:cubicBezTo>
                    <a:pt x="6861" y="1498"/>
                    <a:pt x="6912" y="1395"/>
                    <a:pt x="6887" y="1369"/>
                  </a:cubicBezTo>
                  <a:lnTo>
                    <a:pt x="6887" y="1369"/>
                  </a:lnTo>
                  <a:lnTo>
                    <a:pt x="6371" y="1421"/>
                  </a:lnTo>
                  <a:cubicBezTo>
                    <a:pt x="6087" y="1240"/>
                    <a:pt x="6448" y="802"/>
                    <a:pt x="6371" y="724"/>
                  </a:cubicBezTo>
                  <a:cubicBezTo>
                    <a:pt x="6346" y="706"/>
                    <a:pt x="6325" y="699"/>
                    <a:pt x="6308" y="699"/>
                  </a:cubicBezTo>
                  <a:cubicBezTo>
                    <a:pt x="6267" y="699"/>
                    <a:pt x="6246" y="737"/>
                    <a:pt x="6230" y="737"/>
                  </a:cubicBezTo>
                  <a:cubicBezTo>
                    <a:pt x="6225" y="737"/>
                    <a:pt x="6221" y="733"/>
                    <a:pt x="6216" y="724"/>
                  </a:cubicBezTo>
                  <a:cubicBezTo>
                    <a:pt x="6110" y="671"/>
                    <a:pt x="6149" y="558"/>
                    <a:pt x="6077" y="558"/>
                  </a:cubicBezTo>
                  <a:cubicBezTo>
                    <a:pt x="6043" y="558"/>
                    <a:pt x="5986" y="582"/>
                    <a:pt x="5881" y="647"/>
                  </a:cubicBezTo>
                  <a:lnTo>
                    <a:pt x="5829" y="956"/>
                  </a:lnTo>
                  <a:cubicBezTo>
                    <a:pt x="5824" y="957"/>
                    <a:pt x="5820" y="957"/>
                    <a:pt x="5815" y="957"/>
                  </a:cubicBezTo>
                  <a:cubicBezTo>
                    <a:pt x="5657" y="957"/>
                    <a:pt x="5799" y="515"/>
                    <a:pt x="5649" y="389"/>
                  </a:cubicBezTo>
                  <a:cubicBezTo>
                    <a:pt x="5571" y="318"/>
                    <a:pt x="5491" y="300"/>
                    <a:pt x="5412" y="300"/>
                  </a:cubicBezTo>
                  <a:cubicBezTo>
                    <a:pt x="5327" y="300"/>
                    <a:pt x="5243" y="321"/>
                    <a:pt x="5163" y="321"/>
                  </a:cubicBezTo>
                  <a:cubicBezTo>
                    <a:pt x="5046" y="321"/>
                    <a:pt x="4938" y="276"/>
                    <a:pt x="4849" y="54"/>
                  </a:cubicBezTo>
                  <a:cubicBezTo>
                    <a:pt x="4815" y="16"/>
                    <a:pt x="4783" y="0"/>
                    <a:pt x="4752"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96"/>
            <p:cNvSpPr/>
            <p:nvPr/>
          </p:nvSpPr>
          <p:spPr>
            <a:xfrm>
              <a:off x="3533700" y="5042875"/>
              <a:ext cx="372050" cy="247675"/>
            </a:xfrm>
            <a:custGeom>
              <a:rect b="b" l="l" r="r" t="t"/>
              <a:pathLst>
                <a:path extrusionOk="0" h="9907" w="14882">
                  <a:moveTo>
                    <a:pt x="14496" y="1"/>
                  </a:moveTo>
                  <a:cubicBezTo>
                    <a:pt x="14208" y="1"/>
                    <a:pt x="13471" y="707"/>
                    <a:pt x="13112" y="707"/>
                  </a:cubicBezTo>
                  <a:cubicBezTo>
                    <a:pt x="13055" y="707"/>
                    <a:pt x="13008" y="689"/>
                    <a:pt x="12973" y="648"/>
                  </a:cubicBezTo>
                  <a:cubicBezTo>
                    <a:pt x="12896" y="544"/>
                    <a:pt x="12854" y="502"/>
                    <a:pt x="12829" y="502"/>
                  </a:cubicBezTo>
                  <a:cubicBezTo>
                    <a:pt x="12732" y="502"/>
                    <a:pt x="12922" y="1179"/>
                    <a:pt x="12303" y="1344"/>
                  </a:cubicBezTo>
                  <a:lnTo>
                    <a:pt x="12045" y="1189"/>
                  </a:lnTo>
                  <a:cubicBezTo>
                    <a:pt x="11918" y="1176"/>
                    <a:pt x="11793" y="1169"/>
                    <a:pt x="11670" y="1169"/>
                  </a:cubicBezTo>
                  <a:cubicBezTo>
                    <a:pt x="11315" y="1169"/>
                    <a:pt x="10971" y="1223"/>
                    <a:pt x="10626" y="1318"/>
                  </a:cubicBezTo>
                  <a:cubicBezTo>
                    <a:pt x="10498" y="1370"/>
                    <a:pt x="10420" y="1782"/>
                    <a:pt x="10291" y="1860"/>
                  </a:cubicBezTo>
                  <a:cubicBezTo>
                    <a:pt x="9750" y="2376"/>
                    <a:pt x="8615" y="2505"/>
                    <a:pt x="7918" y="2633"/>
                  </a:cubicBezTo>
                  <a:cubicBezTo>
                    <a:pt x="7901" y="2635"/>
                    <a:pt x="7884" y="2636"/>
                    <a:pt x="7868" y="2636"/>
                  </a:cubicBezTo>
                  <a:cubicBezTo>
                    <a:pt x="7659" y="2636"/>
                    <a:pt x="7539" y="2502"/>
                    <a:pt x="7408" y="2502"/>
                  </a:cubicBezTo>
                  <a:cubicBezTo>
                    <a:pt x="7397" y="2502"/>
                    <a:pt x="7387" y="2503"/>
                    <a:pt x="7377" y="2505"/>
                  </a:cubicBezTo>
                  <a:cubicBezTo>
                    <a:pt x="6734" y="2606"/>
                    <a:pt x="6347" y="3151"/>
                    <a:pt x="5887" y="3151"/>
                  </a:cubicBezTo>
                  <a:cubicBezTo>
                    <a:pt x="5646" y="3151"/>
                    <a:pt x="5384" y="3000"/>
                    <a:pt x="5056" y="2556"/>
                  </a:cubicBezTo>
                  <a:cubicBezTo>
                    <a:pt x="5015" y="2493"/>
                    <a:pt x="4970" y="2469"/>
                    <a:pt x="4921" y="2469"/>
                  </a:cubicBezTo>
                  <a:cubicBezTo>
                    <a:pt x="4781" y="2469"/>
                    <a:pt x="4612" y="2663"/>
                    <a:pt x="4456" y="2663"/>
                  </a:cubicBezTo>
                  <a:cubicBezTo>
                    <a:pt x="4423" y="2663"/>
                    <a:pt x="4391" y="2654"/>
                    <a:pt x="4359" y="2633"/>
                  </a:cubicBezTo>
                  <a:cubicBezTo>
                    <a:pt x="4205" y="2556"/>
                    <a:pt x="4127" y="2169"/>
                    <a:pt x="3947" y="1989"/>
                  </a:cubicBezTo>
                  <a:cubicBezTo>
                    <a:pt x="3938" y="1980"/>
                    <a:pt x="3927" y="1976"/>
                    <a:pt x="3915" y="1976"/>
                  </a:cubicBezTo>
                  <a:cubicBezTo>
                    <a:pt x="3815" y="1976"/>
                    <a:pt x="3609" y="2224"/>
                    <a:pt x="3586" y="2247"/>
                  </a:cubicBezTo>
                  <a:cubicBezTo>
                    <a:pt x="3498" y="2320"/>
                    <a:pt x="3435" y="2343"/>
                    <a:pt x="3383" y="2343"/>
                  </a:cubicBezTo>
                  <a:cubicBezTo>
                    <a:pt x="3291" y="2343"/>
                    <a:pt x="3233" y="2271"/>
                    <a:pt x="3131" y="2271"/>
                  </a:cubicBezTo>
                  <a:cubicBezTo>
                    <a:pt x="3086" y="2271"/>
                    <a:pt x="3034" y="2285"/>
                    <a:pt x="2967" y="2324"/>
                  </a:cubicBezTo>
                  <a:cubicBezTo>
                    <a:pt x="2709" y="2479"/>
                    <a:pt x="2967" y="3407"/>
                    <a:pt x="2167" y="3433"/>
                  </a:cubicBezTo>
                  <a:cubicBezTo>
                    <a:pt x="1702" y="3433"/>
                    <a:pt x="1469" y="2548"/>
                    <a:pt x="1270" y="2548"/>
                  </a:cubicBezTo>
                  <a:cubicBezTo>
                    <a:pt x="1259" y="2548"/>
                    <a:pt x="1249" y="2551"/>
                    <a:pt x="1239" y="2556"/>
                  </a:cubicBezTo>
                  <a:cubicBezTo>
                    <a:pt x="1058" y="2685"/>
                    <a:pt x="1497" y="2737"/>
                    <a:pt x="1213" y="2969"/>
                  </a:cubicBezTo>
                  <a:cubicBezTo>
                    <a:pt x="955" y="3175"/>
                    <a:pt x="491" y="3330"/>
                    <a:pt x="284" y="3691"/>
                  </a:cubicBezTo>
                  <a:cubicBezTo>
                    <a:pt x="1" y="4129"/>
                    <a:pt x="517" y="4619"/>
                    <a:pt x="52" y="5006"/>
                  </a:cubicBezTo>
                  <a:cubicBezTo>
                    <a:pt x="52" y="5006"/>
                    <a:pt x="336" y="5316"/>
                    <a:pt x="336" y="5367"/>
                  </a:cubicBezTo>
                  <a:cubicBezTo>
                    <a:pt x="388" y="5470"/>
                    <a:pt x="439" y="5806"/>
                    <a:pt x="645" y="5832"/>
                  </a:cubicBezTo>
                  <a:cubicBezTo>
                    <a:pt x="1058" y="5832"/>
                    <a:pt x="1032" y="5883"/>
                    <a:pt x="1342" y="6322"/>
                  </a:cubicBezTo>
                  <a:lnTo>
                    <a:pt x="1574" y="6244"/>
                  </a:lnTo>
                  <a:cubicBezTo>
                    <a:pt x="1806" y="6167"/>
                    <a:pt x="2064" y="6115"/>
                    <a:pt x="2322" y="6089"/>
                  </a:cubicBezTo>
                  <a:cubicBezTo>
                    <a:pt x="2941" y="6193"/>
                    <a:pt x="3534" y="6347"/>
                    <a:pt x="4101" y="6554"/>
                  </a:cubicBezTo>
                  <a:cubicBezTo>
                    <a:pt x="4411" y="6812"/>
                    <a:pt x="5056" y="7327"/>
                    <a:pt x="5494" y="7353"/>
                  </a:cubicBezTo>
                  <a:cubicBezTo>
                    <a:pt x="5571" y="7353"/>
                    <a:pt x="5623" y="7353"/>
                    <a:pt x="5700" y="7327"/>
                  </a:cubicBezTo>
                  <a:cubicBezTo>
                    <a:pt x="5742" y="7327"/>
                    <a:pt x="5799" y="7294"/>
                    <a:pt x="5847" y="7294"/>
                  </a:cubicBezTo>
                  <a:cubicBezTo>
                    <a:pt x="5859" y="7294"/>
                    <a:pt x="5871" y="7296"/>
                    <a:pt x="5881" y="7302"/>
                  </a:cubicBezTo>
                  <a:cubicBezTo>
                    <a:pt x="6113" y="7379"/>
                    <a:pt x="6268" y="7714"/>
                    <a:pt x="6448" y="7817"/>
                  </a:cubicBezTo>
                  <a:cubicBezTo>
                    <a:pt x="6474" y="7817"/>
                    <a:pt x="7532" y="8153"/>
                    <a:pt x="7557" y="8153"/>
                  </a:cubicBezTo>
                  <a:cubicBezTo>
                    <a:pt x="7606" y="8159"/>
                    <a:pt x="7653" y="8161"/>
                    <a:pt x="7699" y="8161"/>
                  </a:cubicBezTo>
                  <a:cubicBezTo>
                    <a:pt x="8109" y="8161"/>
                    <a:pt x="8442" y="7957"/>
                    <a:pt x="8827" y="7957"/>
                  </a:cubicBezTo>
                  <a:cubicBezTo>
                    <a:pt x="8978" y="7957"/>
                    <a:pt x="9137" y="7988"/>
                    <a:pt x="9311" y="8075"/>
                  </a:cubicBezTo>
                  <a:cubicBezTo>
                    <a:pt x="10007" y="8411"/>
                    <a:pt x="10240" y="9107"/>
                    <a:pt x="10755" y="9545"/>
                  </a:cubicBezTo>
                  <a:cubicBezTo>
                    <a:pt x="11220" y="9700"/>
                    <a:pt x="11710" y="9803"/>
                    <a:pt x="12174" y="9829"/>
                  </a:cubicBezTo>
                  <a:cubicBezTo>
                    <a:pt x="12380" y="9803"/>
                    <a:pt x="12380" y="9597"/>
                    <a:pt x="12561" y="9571"/>
                  </a:cubicBezTo>
                  <a:cubicBezTo>
                    <a:pt x="12583" y="9568"/>
                    <a:pt x="12606" y="9566"/>
                    <a:pt x="12629" y="9566"/>
                  </a:cubicBezTo>
                  <a:cubicBezTo>
                    <a:pt x="12973" y="9566"/>
                    <a:pt x="13355" y="9906"/>
                    <a:pt x="13670" y="9906"/>
                  </a:cubicBezTo>
                  <a:cubicBezTo>
                    <a:pt x="13979" y="9906"/>
                    <a:pt x="13541" y="8720"/>
                    <a:pt x="13721" y="8282"/>
                  </a:cubicBezTo>
                  <a:cubicBezTo>
                    <a:pt x="13799" y="8153"/>
                    <a:pt x="14547" y="7611"/>
                    <a:pt x="14469" y="7431"/>
                  </a:cubicBezTo>
                  <a:cubicBezTo>
                    <a:pt x="14495" y="7379"/>
                    <a:pt x="14443" y="7302"/>
                    <a:pt x="14263" y="7095"/>
                  </a:cubicBezTo>
                  <a:lnTo>
                    <a:pt x="13953" y="7044"/>
                  </a:lnTo>
                  <a:cubicBezTo>
                    <a:pt x="13670" y="6528"/>
                    <a:pt x="13515" y="6322"/>
                    <a:pt x="13747" y="6296"/>
                  </a:cubicBezTo>
                  <a:cubicBezTo>
                    <a:pt x="13809" y="6296"/>
                    <a:pt x="13887" y="6362"/>
                    <a:pt x="13956" y="6362"/>
                  </a:cubicBezTo>
                  <a:cubicBezTo>
                    <a:pt x="13973" y="6362"/>
                    <a:pt x="13990" y="6358"/>
                    <a:pt x="14005" y="6347"/>
                  </a:cubicBezTo>
                  <a:cubicBezTo>
                    <a:pt x="14057" y="6296"/>
                    <a:pt x="13928" y="6218"/>
                    <a:pt x="13876" y="6167"/>
                  </a:cubicBezTo>
                  <a:cubicBezTo>
                    <a:pt x="13791" y="6073"/>
                    <a:pt x="13693" y="6051"/>
                    <a:pt x="13593" y="6051"/>
                  </a:cubicBezTo>
                  <a:cubicBezTo>
                    <a:pt x="13506" y="6051"/>
                    <a:pt x="13418" y="6068"/>
                    <a:pt x="13337" y="6068"/>
                  </a:cubicBezTo>
                  <a:cubicBezTo>
                    <a:pt x="13257" y="6068"/>
                    <a:pt x="13185" y="6051"/>
                    <a:pt x="13128" y="5986"/>
                  </a:cubicBezTo>
                  <a:cubicBezTo>
                    <a:pt x="12999" y="5677"/>
                    <a:pt x="12922" y="5367"/>
                    <a:pt x="12896" y="5032"/>
                  </a:cubicBezTo>
                  <a:cubicBezTo>
                    <a:pt x="12922" y="4800"/>
                    <a:pt x="13231" y="4594"/>
                    <a:pt x="13283" y="4387"/>
                  </a:cubicBezTo>
                  <a:cubicBezTo>
                    <a:pt x="13463" y="3046"/>
                    <a:pt x="13438" y="2711"/>
                    <a:pt x="14160" y="1447"/>
                  </a:cubicBezTo>
                  <a:cubicBezTo>
                    <a:pt x="14443" y="931"/>
                    <a:pt x="14237" y="415"/>
                    <a:pt x="14650" y="158"/>
                  </a:cubicBezTo>
                  <a:cubicBezTo>
                    <a:pt x="14882" y="3"/>
                    <a:pt x="14856" y="54"/>
                    <a:pt x="14521" y="3"/>
                  </a:cubicBezTo>
                  <a:cubicBezTo>
                    <a:pt x="14513" y="2"/>
                    <a:pt x="14505" y="1"/>
                    <a:pt x="14496"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96"/>
            <p:cNvSpPr/>
            <p:nvPr/>
          </p:nvSpPr>
          <p:spPr>
            <a:xfrm>
              <a:off x="3664600" y="4700550"/>
              <a:ext cx="3250" cy="3250"/>
            </a:xfrm>
            <a:custGeom>
              <a:rect b="b" l="l" r="r" t="t"/>
              <a:pathLst>
                <a:path extrusionOk="0" h="130" w="130">
                  <a:moveTo>
                    <a:pt x="0" y="1"/>
                  </a:moveTo>
                  <a:lnTo>
                    <a:pt x="0" y="1"/>
                  </a:lnTo>
                  <a:cubicBezTo>
                    <a:pt x="26" y="53"/>
                    <a:pt x="52" y="78"/>
                    <a:pt x="103" y="130"/>
                  </a:cubicBezTo>
                  <a:cubicBezTo>
                    <a:pt x="129" y="78"/>
                    <a:pt x="52" y="53"/>
                    <a:pt x="0"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96"/>
            <p:cNvSpPr/>
            <p:nvPr/>
          </p:nvSpPr>
          <p:spPr>
            <a:xfrm>
              <a:off x="5362900" y="4928800"/>
              <a:ext cx="28400" cy="15000"/>
            </a:xfrm>
            <a:custGeom>
              <a:rect b="b" l="l" r="r" t="t"/>
              <a:pathLst>
                <a:path extrusionOk="0" h="600" w="1136">
                  <a:moveTo>
                    <a:pt x="542" y="1"/>
                  </a:moveTo>
                  <a:lnTo>
                    <a:pt x="362" y="104"/>
                  </a:lnTo>
                  <a:cubicBezTo>
                    <a:pt x="4" y="319"/>
                    <a:pt x="463" y="600"/>
                    <a:pt x="615" y="600"/>
                  </a:cubicBezTo>
                  <a:cubicBezTo>
                    <a:pt x="628" y="600"/>
                    <a:pt x="638" y="598"/>
                    <a:pt x="646" y="594"/>
                  </a:cubicBezTo>
                  <a:cubicBezTo>
                    <a:pt x="1136" y="181"/>
                    <a:pt x="1" y="439"/>
                    <a:pt x="542"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96"/>
            <p:cNvSpPr/>
            <p:nvPr/>
          </p:nvSpPr>
          <p:spPr>
            <a:xfrm>
              <a:off x="5962450" y="4773350"/>
              <a:ext cx="229000" cy="229725"/>
            </a:xfrm>
            <a:custGeom>
              <a:rect b="b" l="l" r="r" t="t"/>
              <a:pathLst>
                <a:path extrusionOk="0" h="9189" w="9160">
                  <a:moveTo>
                    <a:pt x="9124" y="1"/>
                  </a:moveTo>
                  <a:cubicBezTo>
                    <a:pt x="8748" y="1"/>
                    <a:pt x="8352" y="762"/>
                    <a:pt x="8102" y="1086"/>
                  </a:cubicBezTo>
                  <a:cubicBezTo>
                    <a:pt x="7999" y="1267"/>
                    <a:pt x="7767" y="1293"/>
                    <a:pt x="7612" y="1422"/>
                  </a:cubicBezTo>
                  <a:cubicBezTo>
                    <a:pt x="7484" y="1551"/>
                    <a:pt x="7484" y="1809"/>
                    <a:pt x="7355" y="1963"/>
                  </a:cubicBezTo>
                  <a:cubicBezTo>
                    <a:pt x="6736" y="2634"/>
                    <a:pt x="6065" y="3253"/>
                    <a:pt x="5317" y="3769"/>
                  </a:cubicBezTo>
                  <a:cubicBezTo>
                    <a:pt x="4672" y="4181"/>
                    <a:pt x="3666" y="4336"/>
                    <a:pt x="2996" y="4594"/>
                  </a:cubicBezTo>
                  <a:cubicBezTo>
                    <a:pt x="2958" y="4610"/>
                    <a:pt x="2918" y="4616"/>
                    <a:pt x="2879" y="4616"/>
                  </a:cubicBezTo>
                  <a:cubicBezTo>
                    <a:pt x="2770" y="4616"/>
                    <a:pt x="2659" y="4572"/>
                    <a:pt x="2559" y="4572"/>
                  </a:cubicBezTo>
                  <a:cubicBezTo>
                    <a:pt x="2522" y="4572"/>
                    <a:pt x="2487" y="4578"/>
                    <a:pt x="2454" y="4594"/>
                  </a:cubicBezTo>
                  <a:cubicBezTo>
                    <a:pt x="2042" y="4826"/>
                    <a:pt x="3022" y="5677"/>
                    <a:pt x="2506" y="6064"/>
                  </a:cubicBezTo>
                  <a:cubicBezTo>
                    <a:pt x="2093" y="6374"/>
                    <a:pt x="1423" y="6013"/>
                    <a:pt x="1010" y="6554"/>
                  </a:cubicBezTo>
                  <a:cubicBezTo>
                    <a:pt x="804" y="6838"/>
                    <a:pt x="984" y="7431"/>
                    <a:pt x="546" y="7586"/>
                  </a:cubicBezTo>
                  <a:cubicBezTo>
                    <a:pt x="541" y="7587"/>
                    <a:pt x="536" y="7587"/>
                    <a:pt x="531" y="7587"/>
                  </a:cubicBezTo>
                  <a:cubicBezTo>
                    <a:pt x="429" y="7587"/>
                    <a:pt x="237" y="7448"/>
                    <a:pt x="120" y="7448"/>
                  </a:cubicBezTo>
                  <a:cubicBezTo>
                    <a:pt x="45" y="7448"/>
                    <a:pt x="1" y="7504"/>
                    <a:pt x="30" y="7689"/>
                  </a:cubicBezTo>
                  <a:lnTo>
                    <a:pt x="339" y="7973"/>
                  </a:lnTo>
                  <a:cubicBezTo>
                    <a:pt x="601" y="8568"/>
                    <a:pt x="1083" y="9119"/>
                    <a:pt x="1846" y="9119"/>
                  </a:cubicBezTo>
                  <a:cubicBezTo>
                    <a:pt x="1909" y="9119"/>
                    <a:pt x="1974" y="9115"/>
                    <a:pt x="2042" y="9107"/>
                  </a:cubicBezTo>
                  <a:cubicBezTo>
                    <a:pt x="2074" y="9102"/>
                    <a:pt x="2108" y="9099"/>
                    <a:pt x="2142" y="9099"/>
                  </a:cubicBezTo>
                  <a:cubicBezTo>
                    <a:pt x="2345" y="9099"/>
                    <a:pt x="2575" y="9188"/>
                    <a:pt x="2774" y="9188"/>
                  </a:cubicBezTo>
                  <a:cubicBezTo>
                    <a:pt x="2834" y="9188"/>
                    <a:pt x="2891" y="9180"/>
                    <a:pt x="2944" y="9159"/>
                  </a:cubicBezTo>
                  <a:cubicBezTo>
                    <a:pt x="3228" y="9030"/>
                    <a:pt x="3280" y="8721"/>
                    <a:pt x="3641" y="8669"/>
                  </a:cubicBezTo>
                  <a:cubicBezTo>
                    <a:pt x="3669" y="8665"/>
                    <a:pt x="3694" y="8662"/>
                    <a:pt x="3717" y="8662"/>
                  </a:cubicBezTo>
                  <a:cubicBezTo>
                    <a:pt x="4042" y="8662"/>
                    <a:pt x="3910" y="9071"/>
                    <a:pt x="4165" y="9071"/>
                  </a:cubicBezTo>
                  <a:cubicBezTo>
                    <a:pt x="4210" y="9071"/>
                    <a:pt x="4265" y="9059"/>
                    <a:pt x="4337" y="9030"/>
                  </a:cubicBezTo>
                  <a:cubicBezTo>
                    <a:pt x="4414" y="9004"/>
                    <a:pt x="4569" y="9030"/>
                    <a:pt x="4569" y="8927"/>
                  </a:cubicBezTo>
                  <a:cubicBezTo>
                    <a:pt x="4569" y="8850"/>
                    <a:pt x="4389" y="8875"/>
                    <a:pt x="4337" y="8824"/>
                  </a:cubicBezTo>
                  <a:cubicBezTo>
                    <a:pt x="4285" y="8772"/>
                    <a:pt x="4260" y="8695"/>
                    <a:pt x="4260" y="8643"/>
                  </a:cubicBezTo>
                  <a:cubicBezTo>
                    <a:pt x="4285" y="8411"/>
                    <a:pt x="6375" y="6760"/>
                    <a:pt x="6632" y="6503"/>
                  </a:cubicBezTo>
                  <a:cubicBezTo>
                    <a:pt x="6865" y="6270"/>
                    <a:pt x="6349" y="5832"/>
                    <a:pt x="6761" y="5497"/>
                  </a:cubicBezTo>
                  <a:cubicBezTo>
                    <a:pt x="6942" y="5342"/>
                    <a:pt x="7509" y="5419"/>
                    <a:pt x="7587" y="5368"/>
                  </a:cubicBezTo>
                  <a:cubicBezTo>
                    <a:pt x="7741" y="5239"/>
                    <a:pt x="7690" y="5007"/>
                    <a:pt x="7922" y="4904"/>
                  </a:cubicBezTo>
                  <a:lnTo>
                    <a:pt x="8386" y="4852"/>
                  </a:lnTo>
                  <a:cubicBezTo>
                    <a:pt x="8438" y="4826"/>
                    <a:pt x="8412" y="4723"/>
                    <a:pt x="8360" y="4671"/>
                  </a:cubicBezTo>
                  <a:cubicBezTo>
                    <a:pt x="7974" y="4130"/>
                    <a:pt x="7045" y="4362"/>
                    <a:pt x="7071" y="3459"/>
                  </a:cubicBezTo>
                  <a:cubicBezTo>
                    <a:pt x="7071" y="3021"/>
                    <a:pt x="7355" y="3176"/>
                    <a:pt x="7535" y="2943"/>
                  </a:cubicBezTo>
                  <a:cubicBezTo>
                    <a:pt x="7612" y="2840"/>
                    <a:pt x="7612" y="2453"/>
                    <a:pt x="7664" y="2350"/>
                  </a:cubicBezTo>
                  <a:cubicBezTo>
                    <a:pt x="7948" y="1783"/>
                    <a:pt x="9160" y="545"/>
                    <a:pt x="9160" y="3"/>
                  </a:cubicBezTo>
                  <a:cubicBezTo>
                    <a:pt x="9148" y="2"/>
                    <a:pt x="9136" y="1"/>
                    <a:pt x="9124"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96"/>
            <p:cNvSpPr/>
            <p:nvPr/>
          </p:nvSpPr>
          <p:spPr>
            <a:xfrm>
              <a:off x="680975" y="828075"/>
              <a:ext cx="6300" cy="3650"/>
            </a:xfrm>
            <a:custGeom>
              <a:rect b="b" l="l" r="r" t="t"/>
              <a:pathLst>
                <a:path extrusionOk="0" h="146" w="252">
                  <a:moveTo>
                    <a:pt x="192" y="1"/>
                  </a:moveTo>
                  <a:cubicBezTo>
                    <a:pt x="1" y="48"/>
                    <a:pt x="105" y="146"/>
                    <a:pt x="176" y="146"/>
                  </a:cubicBezTo>
                  <a:cubicBezTo>
                    <a:pt x="220" y="146"/>
                    <a:pt x="251" y="109"/>
                    <a:pt x="192"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96"/>
            <p:cNvSpPr/>
            <p:nvPr/>
          </p:nvSpPr>
          <p:spPr>
            <a:xfrm>
              <a:off x="717725" y="1201025"/>
              <a:ext cx="2875" cy="775"/>
            </a:xfrm>
            <a:custGeom>
              <a:rect b="b" l="l" r="r" t="t"/>
              <a:pathLst>
                <a:path extrusionOk="0" h="31" w="115">
                  <a:moveTo>
                    <a:pt x="43" y="1"/>
                  </a:moveTo>
                  <a:cubicBezTo>
                    <a:pt x="0" y="1"/>
                    <a:pt x="15" y="30"/>
                    <a:pt x="58" y="30"/>
                  </a:cubicBezTo>
                  <a:cubicBezTo>
                    <a:pt x="74" y="30"/>
                    <a:pt x="93" y="26"/>
                    <a:pt x="115" y="15"/>
                  </a:cubicBezTo>
                  <a:cubicBezTo>
                    <a:pt x="82" y="5"/>
                    <a:pt x="59" y="1"/>
                    <a:pt x="43"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96"/>
            <p:cNvSpPr/>
            <p:nvPr/>
          </p:nvSpPr>
          <p:spPr>
            <a:xfrm>
              <a:off x="534900" y="809275"/>
              <a:ext cx="723600" cy="483875"/>
            </a:xfrm>
            <a:custGeom>
              <a:rect b="b" l="l" r="r" t="t"/>
              <a:pathLst>
                <a:path extrusionOk="0" h="19355" w="28944">
                  <a:moveTo>
                    <a:pt x="4823" y="2248"/>
                  </a:moveTo>
                  <a:lnTo>
                    <a:pt x="4823" y="2248"/>
                  </a:lnTo>
                  <a:cubicBezTo>
                    <a:pt x="4771" y="2326"/>
                    <a:pt x="4694" y="2403"/>
                    <a:pt x="4617" y="2429"/>
                  </a:cubicBezTo>
                  <a:cubicBezTo>
                    <a:pt x="4539" y="2429"/>
                    <a:pt x="4720" y="2326"/>
                    <a:pt x="4771" y="2300"/>
                  </a:cubicBezTo>
                  <a:lnTo>
                    <a:pt x="4823" y="2248"/>
                  </a:lnTo>
                  <a:close/>
                  <a:moveTo>
                    <a:pt x="8495" y="3699"/>
                  </a:moveTo>
                  <a:cubicBezTo>
                    <a:pt x="8537" y="3699"/>
                    <a:pt x="8576" y="3706"/>
                    <a:pt x="8614" y="3718"/>
                  </a:cubicBezTo>
                  <a:cubicBezTo>
                    <a:pt x="8511" y="3718"/>
                    <a:pt x="8397" y="3730"/>
                    <a:pt x="8354" y="3730"/>
                  </a:cubicBezTo>
                  <a:cubicBezTo>
                    <a:pt x="8333" y="3730"/>
                    <a:pt x="8331" y="3727"/>
                    <a:pt x="8356" y="3718"/>
                  </a:cubicBezTo>
                  <a:cubicBezTo>
                    <a:pt x="8408" y="3706"/>
                    <a:pt x="8453" y="3699"/>
                    <a:pt x="8495" y="3699"/>
                  </a:cubicBezTo>
                  <a:close/>
                  <a:moveTo>
                    <a:pt x="2811" y="7510"/>
                  </a:moveTo>
                  <a:cubicBezTo>
                    <a:pt x="2808" y="7514"/>
                    <a:pt x="2804" y="7517"/>
                    <a:pt x="2801" y="7522"/>
                  </a:cubicBezTo>
                  <a:lnTo>
                    <a:pt x="2801" y="7522"/>
                  </a:lnTo>
                  <a:cubicBezTo>
                    <a:pt x="2805" y="7518"/>
                    <a:pt x="2808" y="7514"/>
                    <a:pt x="2811" y="7510"/>
                  </a:cubicBezTo>
                  <a:close/>
                  <a:moveTo>
                    <a:pt x="27132" y="10244"/>
                  </a:moveTo>
                  <a:lnTo>
                    <a:pt x="26719" y="10527"/>
                  </a:lnTo>
                  <a:cubicBezTo>
                    <a:pt x="26668" y="10527"/>
                    <a:pt x="26797" y="10424"/>
                    <a:pt x="26823" y="10347"/>
                  </a:cubicBezTo>
                  <a:cubicBezTo>
                    <a:pt x="26900" y="10295"/>
                    <a:pt x="27029" y="10269"/>
                    <a:pt x="27132" y="10244"/>
                  </a:cubicBezTo>
                  <a:close/>
                  <a:moveTo>
                    <a:pt x="25620" y="14600"/>
                  </a:moveTo>
                  <a:cubicBezTo>
                    <a:pt x="25625" y="14600"/>
                    <a:pt x="25630" y="14601"/>
                    <a:pt x="25636" y="14602"/>
                  </a:cubicBezTo>
                  <a:cubicBezTo>
                    <a:pt x="26023" y="14680"/>
                    <a:pt x="25868" y="15066"/>
                    <a:pt x="26049" y="15273"/>
                  </a:cubicBezTo>
                  <a:cubicBezTo>
                    <a:pt x="25920" y="15144"/>
                    <a:pt x="25817" y="15015"/>
                    <a:pt x="25714" y="14886"/>
                  </a:cubicBezTo>
                  <a:cubicBezTo>
                    <a:pt x="25665" y="14789"/>
                    <a:pt x="25548" y="14600"/>
                    <a:pt x="25620" y="14600"/>
                  </a:cubicBezTo>
                  <a:close/>
                  <a:moveTo>
                    <a:pt x="8231" y="15650"/>
                  </a:moveTo>
                  <a:cubicBezTo>
                    <a:pt x="8232" y="15650"/>
                    <a:pt x="8231" y="15653"/>
                    <a:pt x="8227" y="15660"/>
                  </a:cubicBezTo>
                  <a:cubicBezTo>
                    <a:pt x="8098" y="16098"/>
                    <a:pt x="7918" y="15737"/>
                    <a:pt x="8202" y="16098"/>
                  </a:cubicBezTo>
                  <a:cubicBezTo>
                    <a:pt x="8253" y="16150"/>
                    <a:pt x="8408" y="16253"/>
                    <a:pt x="8356" y="16279"/>
                  </a:cubicBezTo>
                  <a:cubicBezTo>
                    <a:pt x="8345" y="16285"/>
                    <a:pt x="8334" y="16288"/>
                    <a:pt x="8323" y="16288"/>
                  </a:cubicBezTo>
                  <a:cubicBezTo>
                    <a:pt x="8201" y="16288"/>
                    <a:pt x="8055" y="15943"/>
                    <a:pt x="7866" y="15943"/>
                  </a:cubicBezTo>
                  <a:cubicBezTo>
                    <a:pt x="7944" y="15918"/>
                    <a:pt x="8021" y="15866"/>
                    <a:pt x="8098" y="15814"/>
                  </a:cubicBezTo>
                  <a:cubicBezTo>
                    <a:pt x="8144" y="15792"/>
                    <a:pt x="8228" y="15650"/>
                    <a:pt x="8231" y="15650"/>
                  </a:cubicBezTo>
                  <a:close/>
                  <a:moveTo>
                    <a:pt x="24862" y="16485"/>
                  </a:moveTo>
                  <a:cubicBezTo>
                    <a:pt x="24940" y="16485"/>
                    <a:pt x="25095" y="16537"/>
                    <a:pt x="25069" y="16614"/>
                  </a:cubicBezTo>
                  <a:cubicBezTo>
                    <a:pt x="25056" y="16653"/>
                    <a:pt x="25011" y="16659"/>
                    <a:pt x="24956" y="16659"/>
                  </a:cubicBezTo>
                  <a:cubicBezTo>
                    <a:pt x="24929" y="16659"/>
                    <a:pt x="24899" y="16657"/>
                    <a:pt x="24869" y="16657"/>
                  </a:cubicBezTo>
                  <a:cubicBezTo>
                    <a:pt x="24840" y="16657"/>
                    <a:pt x="24811" y="16659"/>
                    <a:pt x="24785" y="16665"/>
                  </a:cubicBezTo>
                  <a:cubicBezTo>
                    <a:pt x="24733" y="16665"/>
                    <a:pt x="24670" y="16654"/>
                    <a:pt x="24619" y="16654"/>
                  </a:cubicBezTo>
                  <a:cubicBezTo>
                    <a:pt x="24593" y="16654"/>
                    <a:pt x="24570" y="16657"/>
                    <a:pt x="24553" y="16665"/>
                  </a:cubicBezTo>
                  <a:cubicBezTo>
                    <a:pt x="24630" y="16562"/>
                    <a:pt x="24733" y="16511"/>
                    <a:pt x="24862" y="16485"/>
                  </a:cubicBezTo>
                  <a:close/>
                  <a:moveTo>
                    <a:pt x="5849" y="1"/>
                  </a:moveTo>
                  <a:cubicBezTo>
                    <a:pt x="5842" y="1"/>
                    <a:pt x="5835" y="2"/>
                    <a:pt x="5829" y="5"/>
                  </a:cubicBezTo>
                  <a:cubicBezTo>
                    <a:pt x="5752" y="30"/>
                    <a:pt x="5880" y="134"/>
                    <a:pt x="5906" y="211"/>
                  </a:cubicBezTo>
                  <a:cubicBezTo>
                    <a:pt x="5906" y="269"/>
                    <a:pt x="5906" y="298"/>
                    <a:pt x="5895" y="298"/>
                  </a:cubicBezTo>
                  <a:cubicBezTo>
                    <a:pt x="5892" y="298"/>
                    <a:pt x="5887" y="295"/>
                    <a:pt x="5880" y="288"/>
                  </a:cubicBezTo>
                  <a:cubicBezTo>
                    <a:pt x="5648" y="211"/>
                    <a:pt x="5494" y="82"/>
                    <a:pt x="5262" y="5"/>
                  </a:cubicBezTo>
                  <a:cubicBezTo>
                    <a:pt x="5259" y="4"/>
                    <a:pt x="5257" y="3"/>
                    <a:pt x="5256" y="3"/>
                  </a:cubicBezTo>
                  <a:cubicBezTo>
                    <a:pt x="5206" y="3"/>
                    <a:pt x="5540" y="392"/>
                    <a:pt x="5365" y="417"/>
                  </a:cubicBezTo>
                  <a:cubicBezTo>
                    <a:pt x="5352" y="419"/>
                    <a:pt x="5340" y="420"/>
                    <a:pt x="5329" y="420"/>
                  </a:cubicBezTo>
                  <a:cubicBezTo>
                    <a:pt x="5206" y="420"/>
                    <a:pt x="5108" y="334"/>
                    <a:pt x="5026" y="334"/>
                  </a:cubicBezTo>
                  <a:cubicBezTo>
                    <a:pt x="5000" y="334"/>
                    <a:pt x="4975" y="342"/>
                    <a:pt x="4952" y="366"/>
                  </a:cubicBezTo>
                  <a:cubicBezTo>
                    <a:pt x="4926" y="417"/>
                    <a:pt x="5029" y="469"/>
                    <a:pt x="5081" y="495"/>
                  </a:cubicBezTo>
                  <a:cubicBezTo>
                    <a:pt x="5107" y="546"/>
                    <a:pt x="5390" y="830"/>
                    <a:pt x="5519" y="830"/>
                  </a:cubicBezTo>
                  <a:cubicBezTo>
                    <a:pt x="5607" y="830"/>
                    <a:pt x="5787" y="570"/>
                    <a:pt x="5903" y="570"/>
                  </a:cubicBezTo>
                  <a:cubicBezTo>
                    <a:pt x="5924" y="570"/>
                    <a:pt x="5942" y="578"/>
                    <a:pt x="5958" y="598"/>
                  </a:cubicBezTo>
                  <a:cubicBezTo>
                    <a:pt x="5984" y="649"/>
                    <a:pt x="6009" y="675"/>
                    <a:pt x="6035" y="727"/>
                  </a:cubicBezTo>
                  <a:cubicBezTo>
                    <a:pt x="6113" y="701"/>
                    <a:pt x="6190" y="701"/>
                    <a:pt x="6267" y="701"/>
                  </a:cubicBezTo>
                  <a:cubicBezTo>
                    <a:pt x="6294" y="699"/>
                    <a:pt x="6317" y="698"/>
                    <a:pt x="6335" y="698"/>
                  </a:cubicBezTo>
                  <a:cubicBezTo>
                    <a:pt x="6606" y="698"/>
                    <a:pt x="6088" y="866"/>
                    <a:pt x="6113" y="1010"/>
                  </a:cubicBezTo>
                  <a:cubicBezTo>
                    <a:pt x="6129" y="1136"/>
                    <a:pt x="6209" y="1175"/>
                    <a:pt x="6306" y="1175"/>
                  </a:cubicBezTo>
                  <a:cubicBezTo>
                    <a:pt x="6459" y="1175"/>
                    <a:pt x="6656" y="1079"/>
                    <a:pt x="6718" y="1079"/>
                  </a:cubicBezTo>
                  <a:cubicBezTo>
                    <a:pt x="6738" y="1079"/>
                    <a:pt x="6744" y="1089"/>
                    <a:pt x="6732" y="1114"/>
                  </a:cubicBezTo>
                  <a:cubicBezTo>
                    <a:pt x="6680" y="1243"/>
                    <a:pt x="6396" y="1165"/>
                    <a:pt x="6396" y="1294"/>
                  </a:cubicBezTo>
                  <a:cubicBezTo>
                    <a:pt x="6577" y="1372"/>
                    <a:pt x="6757" y="1423"/>
                    <a:pt x="6912" y="1449"/>
                  </a:cubicBezTo>
                  <a:cubicBezTo>
                    <a:pt x="6757" y="1423"/>
                    <a:pt x="6577" y="1397"/>
                    <a:pt x="6422" y="1397"/>
                  </a:cubicBezTo>
                  <a:cubicBezTo>
                    <a:pt x="6409" y="1401"/>
                    <a:pt x="6395" y="1403"/>
                    <a:pt x="6381" y="1403"/>
                  </a:cubicBezTo>
                  <a:cubicBezTo>
                    <a:pt x="6189" y="1403"/>
                    <a:pt x="5838" y="1114"/>
                    <a:pt x="5287" y="1114"/>
                  </a:cubicBezTo>
                  <a:cubicBezTo>
                    <a:pt x="5210" y="1114"/>
                    <a:pt x="5339" y="1243"/>
                    <a:pt x="5365" y="1294"/>
                  </a:cubicBezTo>
                  <a:lnTo>
                    <a:pt x="5519" y="1707"/>
                  </a:lnTo>
                  <a:cubicBezTo>
                    <a:pt x="5674" y="1887"/>
                    <a:pt x="5932" y="2094"/>
                    <a:pt x="6087" y="2248"/>
                  </a:cubicBezTo>
                  <a:cubicBezTo>
                    <a:pt x="6113" y="2274"/>
                    <a:pt x="6551" y="2377"/>
                    <a:pt x="6551" y="2403"/>
                  </a:cubicBezTo>
                  <a:cubicBezTo>
                    <a:pt x="6577" y="2532"/>
                    <a:pt x="6242" y="2455"/>
                    <a:pt x="6216" y="2584"/>
                  </a:cubicBezTo>
                  <a:cubicBezTo>
                    <a:pt x="6138" y="3100"/>
                    <a:pt x="6525" y="3280"/>
                    <a:pt x="6009" y="3641"/>
                  </a:cubicBezTo>
                  <a:cubicBezTo>
                    <a:pt x="5999" y="3649"/>
                    <a:pt x="5992" y="3653"/>
                    <a:pt x="5989" y="3653"/>
                  </a:cubicBezTo>
                  <a:cubicBezTo>
                    <a:pt x="5956" y="3653"/>
                    <a:pt x="6167" y="3368"/>
                    <a:pt x="6190" y="3228"/>
                  </a:cubicBezTo>
                  <a:cubicBezTo>
                    <a:pt x="6190" y="3221"/>
                    <a:pt x="6188" y="3218"/>
                    <a:pt x="6185" y="3218"/>
                  </a:cubicBezTo>
                  <a:cubicBezTo>
                    <a:pt x="6171" y="3218"/>
                    <a:pt x="6128" y="3291"/>
                    <a:pt x="6101" y="3291"/>
                  </a:cubicBezTo>
                  <a:cubicBezTo>
                    <a:pt x="6095" y="3291"/>
                    <a:pt x="6091" y="3288"/>
                    <a:pt x="6087" y="3280"/>
                  </a:cubicBezTo>
                  <a:cubicBezTo>
                    <a:pt x="6032" y="3170"/>
                    <a:pt x="6120" y="2918"/>
                    <a:pt x="6038" y="2918"/>
                  </a:cubicBezTo>
                  <a:cubicBezTo>
                    <a:pt x="6004" y="2918"/>
                    <a:pt x="5942" y="2961"/>
                    <a:pt x="5829" y="3074"/>
                  </a:cubicBezTo>
                  <a:cubicBezTo>
                    <a:pt x="5781" y="3145"/>
                    <a:pt x="5734" y="3283"/>
                    <a:pt x="5665" y="3283"/>
                  </a:cubicBezTo>
                  <a:cubicBezTo>
                    <a:pt x="5660" y="3283"/>
                    <a:pt x="5654" y="3282"/>
                    <a:pt x="5648" y="3280"/>
                  </a:cubicBezTo>
                  <a:cubicBezTo>
                    <a:pt x="5623" y="3280"/>
                    <a:pt x="6113" y="2609"/>
                    <a:pt x="5726" y="2326"/>
                  </a:cubicBezTo>
                  <a:cubicBezTo>
                    <a:pt x="5684" y="2284"/>
                    <a:pt x="5607" y="2242"/>
                    <a:pt x="5552" y="2242"/>
                  </a:cubicBezTo>
                  <a:cubicBezTo>
                    <a:pt x="5540" y="2242"/>
                    <a:pt x="5529" y="2244"/>
                    <a:pt x="5519" y="2248"/>
                  </a:cubicBezTo>
                  <a:cubicBezTo>
                    <a:pt x="5236" y="2377"/>
                    <a:pt x="5468" y="2661"/>
                    <a:pt x="5081" y="2687"/>
                  </a:cubicBezTo>
                  <a:cubicBezTo>
                    <a:pt x="5043" y="2687"/>
                    <a:pt x="4965" y="2741"/>
                    <a:pt x="4925" y="2741"/>
                  </a:cubicBezTo>
                  <a:cubicBezTo>
                    <a:pt x="4910" y="2741"/>
                    <a:pt x="4900" y="2734"/>
                    <a:pt x="4900" y="2713"/>
                  </a:cubicBezTo>
                  <a:cubicBezTo>
                    <a:pt x="4875" y="2558"/>
                    <a:pt x="5210" y="2532"/>
                    <a:pt x="5236" y="2352"/>
                  </a:cubicBezTo>
                  <a:cubicBezTo>
                    <a:pt x="5236" y="2344"/>
                    <a:pt x="5233" y="2341"/>
                    <a:pt x="5228" y="2341"/>
                  </a:cubicBezTo>
                  <a:cubicBezTo>
                    <a:pt x="5205" y="2341"/>
                    <a:pt x="5134" y="2414"/>
                    <a:pt x="5098" y="2414"/>
                  </a:cubicBezTo>
                  <a:cubicBezTo>
                    <a:pt x="5091" y="2414"/>
                    <a:pt x="5085" y="2411"/>
                    <a:pt x="5081" y="2403"/>
                  </a:cubicBezTo>
                  <a:cubicBezTo>
                    <a:pt x="5055" y="2352"/>
                    <a:pt x="5158" y="2171"/>
                    <a:pt x="5081" y="2119"/>
                  </a:cubicBezTo>
                  <a:cubicBezTo>
                    <a:pt x="5068" y="2107"/>
                    <a:pt x="5049" y="2100"/>
                    <a:pt x="5026" y="2100"/>
                  </a:cubicBezTo>
                  <a:cubicBezTo>
                    <a:pt x="5004" y="2100"/>
                    <a:pt x="4978" y="2107"/>
                    <a:pt x="4952" y="2119"/>
                  </a:cubicBezTo>
                  <a:cubicBezTo>
                    <a:pt x="5004" y="2068"/>
                    <a:pt x="5029" y="1965"/>
                    <a:pt x="5004" y="1887"/>
                  </a:cubicBezTo>
                  <a:cubicBezTo>
                    <a:pt x="5004" y="1791"/>
                    <a:pt x="4975" y="1763"/>
                    <a:pt x="4935" y="1763"/>
                  </a:cubicBezTo>
                  <a:cubicBezTo>
                    <a:pt x="4879" y="1763"/>
                    <a:pt x="4801" y="1818"/>
                    <a:pt x="4749" y="1818"/>
                  </a:cubicBezTo>
                  <a:cubicBezTo>
                    <a:pt x="4738" y="1818"/>
                    <a:pt x="4728" y="1815"/>
                    <a:pt x="4720" y="1810"/>
                  </a:cubicBezTo>
                  <a:cubicBezTo>
                    <a:pt x="4617" y="1733"/>
                    <a:pt x="4462" y="959"/>
                    <a:pt x="3972" y="907"/>
                  </a:cubicBezTo>
                  <a:cubicBezTo>
                    <a:pt x="3904" y="900"/>
                    <a:pt x="3849" y="897"/>
                    <a:pt x="3805" y="897"/>
                  </a:cubicBezTo>
                  <a:cubicBezTo>
                    <a:pt x="3374" y="897"/>
                    <a:pt x="3949" y="1215"/>
                    <a:pt x="3972" y="1449"/>
                  </a:cubicBezTo>
                  <a:cubicBezTo>
                    <a:pt x="3980" y="1513"/>
                    <a:pt x="3972" y="1539"/>
                    <a:pt x="3954" y="1539"/>
                  </a:cubicBezTo>
                  <a:cubicBezTo>
                    <a:pt x="3871" y="1539"/>
                    <a:pt x="3571" y="1039"/>
                    <a:pt x="3412" y="1039"/>
                  </a:cubicBezTo>
                  <a:cubicBezTo>
                    <a:pt x="3374" y="1039"/>
                    <a:pt x="3344" y="1068"/>
                    <a:pt x="3327" y="1139"/>
                  </a:cubicBezTo>
                  <a:cubicBezTo>
                    <a:pt x="3430" y="1449"/>
                    <a:pt x="3559" y="1733"/>
                    <a:pt x="3740" y="1965"/>
                  </a:cubicBezTo>
                  <a:cubicBezTo>
                    <a:pt x="3547" y="1772"/>
                    <a:pt x="3080" y="1363"/>
                    <a:pt x="2878" y="1363"/>
                  </a:cubicBezTo>
                  <a:cubicBezTo>
                    <a:pt x="2810" y="1363"/>
                    <a:pt x="2773" y="1409"/>
                    <a:pt x="2786" y="1526"/>
                  </a:cubicBezTo>
                  <a:cubicBezTo>
                    <a:pt x="2837" y="2016"/>
                    <a:pt x="3456" y="2300"/>
                    <a:pt x="3585" y="2661"/>
                  </a:cubicBezTo>
                  <a:cubicBezTo>
                    <a:pt x="3589" y="2672"/>
                    <a:pt x="3588" y="2677"/>
                    <a:pt x="3585" y="2677"/>
                  </a:cubicBezTo>
                  <a:cubicBezTo>
                    <a:pt x="3562" y="2677"/>
                    <a:pt x="3419" y="2503"/>
                    <a:pt x="3353" y="2481"/>
                  </a:cubicBezTo>
                  <a:cubicBezTo>
                    <a:pt x="3106" y="2404"/>
                    <a:pt x="2886" y="2118"/>
                    <a:pt x="2643" y="2118"/>
                  </a:cubicBezTo>
                  <a:cubicBezTo>
                    <a:pt x="2557" y="2118"/>
                    <a:pt x="2468" y="2154"/>
                    <a:pt x="2373" y="2248"/>
                  </a:cubicBezTo>
                  <a:lnTo>
                    <a:pt x="2425" y="2455"/>
                  </a:lnTo>
                  <a:cubicBezTo>
                    <a:pt x="2682" y="3357"/>
                    <a:pt x="3534" y="2971"/>
                    <a:pt x="3662" y="3228"/>
                  </a:cubicBezTo>
                  <a:cubicBezTo>
                    <a:pt x="3716" y="3314"/>
                    <a:pt x="3614" y="3337"/>
                    <a:pt x="3475" y="3337"/>
                  </a:cubicBezTo>
                  <a:cubicBezTo>
                    <a:pt x="3306" y="3337"/>
                    <a:pt x="3081" y="3303"/>
                    <a:pt x="3012" y="3303"/>
                  </a:cubicBezTo>
                  <a:cubicBezTo>
                    <a:pt x="3001" y="3303"/>
                    <a:pt x="2994" y="3304"/>
                    <a:pt x="2992" y="3306"/>
                  </a:cubicBezTo>
                  <a:cubicBezTo>
                    <a:pt x="2811" y="3409"/>
                    <a:pt x="3559" y="3641"/>
                    <a:pt x="3379" y="3718"/>
                  </a:cubicBezTo>
                  <a:cubicBezTo>
                    <a:pt x="3198" y="3822"/>
                    <a:pt x="2940" y="3770"/>
                    <a:pt x="2708" y="3873"/>
                  </a:cubicBezTo>
                  <a:cubicBezTo>
                    <a:pt x="2682" y="3873"/>
                    <a:pt x="2915" y="3564"/>
                    <a:pt x="2734" y="3332"/>
                  </a:cubicBezTo>
                  <a:cubicBezTo>
                    <a:pt x="2450" y="2945"/>
                    <a:pt x="2089" y="2635"/>
                    <a:pt x="1677" y="2403"/>
                  </a:cubicBezTo>
                  <a:cubicBezTo>
                    <a:pt x="1604" y="2372"/>
                    <a:pt x="1552" y="2358"/>
                    <a:pt x="1517" y="2358"/>
                  </a:cubicBezTo>
                  <a:cubicBezTo>
                    <a:pt x="1285" y="2358"/>
                    <a:pt x="1742" y="2948"/>
                    <a:pt x="1831" y="3306"/>
                  </a:cubicBezTo>
                  <a:cubicBezTo>
                    <a:pt x="1840" y="3324"/>
                    <a:pt x="1834" y="3331"/>
                    <a:pt x="1819" y="3331"/>
                  </a:cubicBezTo>
                  <a:cubicBezTo>
                    <a:pt x="1763" y="3331"/>
                    <a:pt x="1584" y="3243"/>
                    <a:pt x="1506" y="3243"/>
                  </a:cubicBezTo>
                  <a:cubicBezTo>
                    <a:pt x="1480" y="3243"/>
                    <a:pt x="1465" y="3253"/>
                    <a:pt x="1470" y="3280"/>
                  </a:cubicBezTo>
                  <a:cubicBezTo>
                    <a:pt x="1522" y="3512"/>
                    <a:pt x="1625" y="3744"/>
                    <a:pt x="1780" y="3951"/>
                  </a:cubicBezTo>
                  <a:cubicBezTo>
                    <a:pt x="1806" y="3976"/>
                    <a:pt x="1870" y="3976"/>
                    <a:pt x="1922" y="3976"/>
                  </a:cubicBezTo>
                  <a:cubicBezTo>
                    <a:pt x="1973" y="3976"/>
                    <a:pt x="2012" y="3976"/>
                    <a:pt x="1986" y="4002"/>
                  </a:cubicBezTo>
                  <a:cubicBezTo>
                    <a:pt x="1947" y="4041"/>
                    <a:pt x="1905" y="4059"/>
                    <a:pt x="1862" y="4059"/>
                  </a:cubicBezTo>
                  <a:cubicBezTo>
                    <a:pt x="1533" y="4059"/>
                    <a:pt x="1099" y="3071"/>
                    <a:pt x="826" y="3048"/>
                  </a:cubicBezTo>
                  <a:cubicBezTo>
                    <a:pt x="815" y="3047"/>
                    <a:pt x="805" y="3046"/>
                    <a:pt x="795" y="3046"/>
                  </a:cubicBezTo>
                  <a:cubicBezTo>
                    <a:pt x="622" y="3046"/>
                    <a:pt x="640" y="3258"/>
                    <a:pt x="542" y="3332"/>
                  </a:cubicBezTo>
                  <a:cubicBezTo>
                    <a:pt x="361" y="3383"/>
                    <a:pt x="181" y="3461"/>
                    <a:pt x="26" y="3538"/>
                  </a:cubicBezTo>
                  <a:cubicBezTo>
                    <a:pt x="0" y="3641"/>
                    <a:pt x="980" y="3899"/>
                    <a:pt x="1083" y="4002"/>
                  </a:cubicBezTo>
                  <a:cubicBezTo>
                    <a:pt x="1522" y="4363"/>
                    <a:pt x="1187" y="4492"/>
                    <a:pt x="1573" y="4647"/>
                  </a:cubicBezTo>
                  <a:cubicBezTo>
                    <a:pt x="1616" y="4660"/>
                    <a:pt x="1667" y="4666"/>
                    <a:pt x="1726" y="4666"/>
                  </a:cubicBezTo>
                  <a:cubicBezTo>
                    <a:pt x="2099" y="4666"/>
                    <a:pt x="2747" y="4436"/>
                    <a:pt x="2951" y="4436"/>
                  </a:cubicBezTo>
                  <a:cubicBezTo>
                    <a:pt x="2968" y="4436"/>
                    <a:pt x="2982" y="4437"/>
                    <a:pt x="2992" y="4441"/>
                  </a:cubicBezTo>
                  <a:cubicBezTo>
                    <a:pt x="3106" y="4479"/>
                    <a:pt x="3219" y="4753"/>
                    <a:pt x="3374" y="4753"/>
                  </a:cubicBezTo>
                  <a:cubicBezTo>
                    <a:pt x="3430" y="4753"/>
                    <a:pt x="3491" y="4717"/>
                    <a:pt x="3559" y="4621"/>
                  </a:cubicBezTo>
                  <a:cubicBezTo>
                    <a:pt x="3688" y="4449"/>
                    <a:pt x="3717" y="4389"/>
                    <a:pt x="3720" y="4389"/>
                  </a:cubicBezTo>
                  <a:lnTo>
                    <a:pt x="3720" y="4389"/>
                  </a:lnTo>
                  <a:cubicBezTo>
                    <a:pt x="3726" y="4389"/>
                    <a:pt x="3628" y="4630"/>
                    <a:pt x="4024" y="4699"/>
                  </a:cubicBezTo>
                  <a:cubicBezTo>
                    <a:pt x="4051" y="4703"/>
                    <a:pt x="4074" y="4705"/>
                    <a:pt x="4093" y="4705"/>
                  </a:cubicBezTo>
                  <a:cubicBezTo>
                    <a:pt x="4282" y="4705"/>
                    <a:pt x="4049" y="4483"/>
                    <a:pt x="4307" y="4389"/>
                  </a:cubicBezTo>
                  <a:cubicBezTo>
                    <a:pt x="4359" y="4389"/>
                    <a:pt x="4281" y="4570"/>
                    <a:pt x="4333" y="4595"/>
                  </a:cubicBezTo>
                  <a:cubicBezTo>
                    <a:pt x="4336" y="4598"/>
                    <a:pt x="4340" y="4600"/>
                    <a:pt x="4345" y="4600"/>
                  </a:cubicBezTo>
                  <a:cubicBezTo>
                    <a:pt x="4404" y="4600"/>
                    <a:pt x="4596" y="4406"/>
                    <a:pt x="4673" y="4406"/>
                  </a:cubicBezTo>
                  <a:cubicBezTo>
                    <a:pt x="4703" y="4406"/>
                    <a:pt x="4715" y="4436"/>
                    <a:pt x="4694" y="4518"/>
                  </a:cubicBezTo>
                  <a:cubicBezTo>
                    <a:pt x="4591" y="4956"/>
                    <a:pt x="4333" y="4570"/>
                    <a:pt x="4565" y="5060"/>
                  </a:cubicBezTo>
                  <a:cubicBezTo>
                    <a:pt x="4592" y="5109"/>
                    <a:pt x="4643" y="5129"/>
                    <a:pt x="4705" y="5129"/>
                  </a:cubicBezTo>
                  <a:cubicBezTo>
                    <a:pt x="4939" y="5129"/>
                    <a:pt x="5344" y="4846"/>
                    <a:pt x="5365" y="4724"/>
                  </a:cubicBezTo>
                  <a:lnTo>
                    <a:pt x="5365" y="4699"/>
                  </a:lnTo>
                  <a:lnTo>
                    <a:pt x="5365" y="4699"/>
                  </a:lnTo>
                  <a:cubicBezTo>
                    <a:pt x="5390" y="4802"/>
                    <a:pt x="5287" y="5266"/>
                    <a:pt x="5390" y="5318"/>
                  </a:cubicBezTo>
                  <a:cubicBezTo>
                    <a:pt x="5475" y="5342"/>
                    <a:pt x="5528" y="5353"/>
                    <a:pt x="5559" y="5353"/>
                  </a:cubicBezTo>
                  <a:cubicBezTo>
                    <a:pt x="5692" y="5353"/>
                    <a:pt x="5451" y="5169"/>
                    <a:pt x="5597" y="5085"/>
                  </a:cubicBezTo>
                  <a:cubicBezTo>
                    <a:pt x="5601" y="5083"/>
                    <a:pt x="5604" y="5083"/>
                    <a:pt x="5608" y="5083"/>
                  </a:cubicBezTo>
                  <a:cubicBezTo>
                    <a:pt x="5649" y="5083"/>
                    <a:pt x="5652" y="5214"/>
                    <a:pt x="5700" y="5214"/>
                  </a:cubicBezTo>
                  <a:cubicBezTo>
                    <a:pt x="6033" y="5231"/>
                    <a:pt x="5979" y="5312"/>
                    <a:pt x="6024" y="5312"/>
                  </a:cubicBezTo>
                  <a:cubicBezTo>
                    <a:pt x="6048" y="5312"/>
                    <a:pt x="6103" y="5288"/>
                    <a:pt x="6267" y="5214"/>
                  </a:cubicBezTo>
                  <a:cubicBezTo>
                    <a:pt x="6329" y="5194"/>
                    <a:pt x="6408" y="5090"/>
                    <a:pt x="6464" y="5090"/>
                  </a:cubicBezTo>
                  <a:cubicBezTo>
                    <a:pt x="6477" y="5090"/>
                    <a:pt x="6489" y="5096"/>
                    <a:pt x="6499" y="5111"/>
                  </a:cubicBezTo>
                  <a:cubicBezTo>
                    <a:pt x="6703" y="5363"/>
                    <a:pt x="6495" y="5409"/>
                    <a:pt x="6224" y="5409"/>
                  </a:cubicBezTo>
                  <a:cubicBezTo>
                    <a:pt x="6070" y="5409"/>
                    <a:pt x="5895" y="5394"/>
                    <a:pt x="5765" y="5394"/>
                  </a:cubicBezTo>
                  <a:cubicBezTo>
                    <a:pt x="5631" y="5394"/>
                    <a:pt x="5543" y="5409"/>
                    <a:pt x="5571" y="5472"/>
                  </a:cubicBezTo>
                  <a:cubicBezTo>
                    <a:pt x="5686" y="5744"/>
                    <a:pt x="5784" y="5834"/>
                    <a:pt x="5883" y="5834"/>
                  </a:cubicBezTo>
                  <a:cubicBezTo>
                    <a:pt x="6027" y="5834"/>
                    <a:pt x="6171" y="5642"/>
                    <a:pt x="6371" y="5550"/>
                  </a:cubicBezTo>
                  <a:cubicBezTo>
                    <a:pt x="6378" y="5545"/>
                    <a:pt x="6384" y="5542"/>
                    <a:pt x="6389" y="5542"/>
                  </a:cubicBezTo>
                  <a:cubicBezTo>
                    <a:pt x="6434" y="5542"/>
                    <a:pt x="6378" y="5733"/>
                    <a:pt x="6448" y="5756"/>
                  </a:cubicBezTo>
                  <a:cubicBezTo>
                    <a:pt x="6462" y="5760"/>
                    <a:pt x="6476" y="5761"/>
                    <a:pt x="6488" y="5761"/>
                  </a:cubicBezTo>
                  <a:cubicBezTo>
                    <a:pt x="6580" y="5761"/>
                    <a:pt x="6623" y="5676"/>
                    <a:pt x="6655" y="5676"/>
                  </a:cubicBezTo>
                  <a:cubicBezTo>
                    <a:pt x="6681" y="5676"/>
                    <a:pt x="6699" y="5732"/>
                    <a:pt x="6732" y="5937"/>
                  </a:cubicBezTo>
                  <a:lnTo>
                    <a:pt x="6577" y="6065"/>
                  </a:lnTo>
                  <a:cubicBezTo>
                    <a:pt x="6604" y="6079"/>
                    <a:pt x="6631" y="6084"/>
                    <a:pt x="6657" y="6084"/>
                  </a:cubicBezTo>
                  <a:cubicBezTo>
                    <a:pt x="6717" y="6084"/>
                    <a:pt x="6774" y="6060"/>
                    <a:pt x="6824" y="6060"/>
                  </a:cubicBezTo>
                  <a:cubicBezTo>
                    <a:pt x="6837" y="6060"/>
                    <a:pt x="6849" y="6062"/>
                    <a:pt x="6861" y="6065"/>
                  </a:cubicBezTo>
                  <a:cubicBezTo>
                    <a:pt x="6964" y="6117"/>
                    <a:pt x="6938" y="6169"/>
                    <a:pt x="6964" y="6194"/>
                  </a:cubicBezTo>
                  <a:cubicBezTo>
                    <a:pt x="6991" y="6208"/>
                    <a:pt x="7035" y="6213"/>
                    <a:pt x="7084" y="6213"/>
                  </a:cubicBezTo>
                  <a:cubicBezTo>
                    <a:pt x="7194" y="6213"/>
                    <a:pt x="7326" y="6189"/>
                    <a:pt x="7326" y="6189"/>
                  </a:cubicBezTo>
                  <a:lnTo>
                    <a:pt x="7326" y="6189"/>
                  </a:lnTo>
                  <a:cubicBezTo>
                    <a:pt x="7327" y="6189"/>
                    <a:pt x="7318" y="6191"/>
                    <a:pt x="7299" y="6194"/>
                  </a:cubicBezTo>
                  <a:cubicBezTo>
                    <a:pt x="7020" y="6277"/>
                    <a:pt x="6783" y="6285"/>
                    <a:pt x="6549" y="6285"/>
                  </a:cubicBezTo>
                  <a:cubicBezTo>
                    <a:pt x="6491" y="6285"/>
                    <a:pt x="6432" y="6285"/>
                    <a:pt x="6374" y="6285"/>
                  </a:cubicBezTo>
                  <a:cubicBezTo>
                    <a:pt x="6080" y="6285"/>
                    <a:pt x="5777" y="6298"/>
                    <a:pt x="5390" y="6452"/>
                  </a:cubicBezTo>
                  <a:cubicBezTo>
                    <a:pt x="5236" y="6530"/>
                    <a:pt x="5133" y="6710"/>
                    <a:pt x="5081" y="6736"/>
                  </a:cubicBezTo>
                  <a:cubicBezTo>
                    <a:pt x="4926" y="6788"/>
                    <a:pt x="4539" y="6762"/>
                    <a:pt x="4643" y="6891"/>
                  </a:cubicBezTo>
                  <a:cubicBezTo>
                    <a:pt x="4694" y="6942"/>
                    <a:pt x="4739" y="6949"/>
                    <a:pt x="4781" y="6949"/>
                  </a:cubicBezTo>
                  <a:cubicBezTo>
                    <a:pt x="4795" y="6949"/>
                    <a:pt x="4809" y="6948"/>
                    <a:pt x="4822" y="6948"/>
                  </a:cubicBezTo>
                  <a:cubicBezTo>
                    <a:pt x="4849" y="6948"/>
                    <a:pt x="4875" y="6951"/>
                    <a:pt x="4900" y="6968"/>
                  </a:cubicBezTo>
                  <a:cubicBezTo>
                    <a:pt x="4978" y="7020"/>
                    <a:pt x="4488" y="6994"/>
                    <a:pt x="4591" y="7046"/>
                  </a:cubicBezTo>
                  <a:cubicBezTo>
                    <a:pt x="4643" y="7097"/>
                    <a:pt x="4720" y="7123"/>
                    <a:pt x="4797" y="7123"/>
                  </a:cubicBezTo>
                  <a:cubicBezTo>
                    <a:pt x="4859" y="7123"/>
                    <a:pt x="4921" y="7090"/>
                    <a:pt x="4970" y="7090"/>
                  </a:cubicBezTo>
                  <a:cubicBezTo>
                    <a:pt x="4982" y="7090"/>
                    <a:pt x="4993" y="7092"/>
                    <a:pt x="5004" y="7097"/>
                  </a:cubicBezTo>
                  <a:cubicBezTo>
                    <a:pt x="5287" y="7226"/>
                    <a:pt x="5390" y="7639"/>
                    <a:pt x="5777" y="7716"/>
                  </a:cubicBezTo>
                  <a:cubicBezTo>
                    <a:pt x="5784" y="7717"/>
                    <a:pt x="5791" y="7717"/>
                    <a:pt x="5798" y="7717"/>
                  </a:cubicBezTo>
                  <a:cubicBezTo>
                    <a:pt x="5989" y="7717"/>
                    <a:pt x="6593" y="7447"/>
                    <a:pt x="6749" y="7447"/>
                  </a:cubicBezTo>
                  <a:cubicBezTo>
                    <a:pt x="6766" y="7447"/>
                    <a:pt x="6778" y="7451"/>
                    <a:pt x="6783" y="7458"/>
                  </a:cubicBezTo>
                  <a:cubicBezTo>
                    <a:pt x="6964" y="7897"/>
                    <a:pt x="6190" y="7793"/>
                    <a:pt x="6371" y="8283"/>
                  </a:cubicBezTo>
                  <a:cubicBezTo>
                    <a:pt x="6388" y="8331"/>
                    <a:pt x="6376" y="8350"/>
                    <a:pt x="6345" y="8350"/>
                  </a:cubicBezTo>
                  <a:cubicBezTo>
                    <a:pt x="6238" y="8350"/>
                    <a:pt x="5911" y="8137"/>
                    <a:pt x="5752" y="8077"/>
                  </a:cubicBezTo>
                  <a:cubicBezTo>
                    <a:pt x="5494" y="7998"/>
                    <a:pt x="4888" y="7540"/>
                    <a:pt x="4480" y="7540"/>
                  </a:cubicBezTo>
                  <a:cubicBezTo>
                    <a:pt x="4356" y="7540"/>
                    <a:pt x="4250" y="7582"/>
                    <a:pt x="4178" y="7690"/>
                  </a:cubicBezTo>
                  <a:cubicBezTo>
                    <a:pt x="4127" y="7768"/>
                    <a:pt x="4281" y="7948"/>
                    <a:pt x="4178" y="7974"/>
                  </a:cubicBezTo>
                  <a:cubicBezTo>
                    <a:pt x="3998" y="7871"/>
                    <a:pt x="3946" y="7639"/>
                    <a:pt x="4049" y="7458"/>
                  </a:cubicBezTo>
                  <a:cubicBezTo>
                    <a:pt x="4075" y="7407"/>
                    <a:pt x="4101" y="7303"/>
                    <a:pt x="4049" y="7278"/>
                  </a:cubicBezTo>
                  <a:cubicBezTo>
                    <a:pt x="4035" y="7273"/>
                    <a:pt x="4020" y="7271"/>
                    <a:pt x="4005" y="7271"/>
                  </a:cubicBezTo>
                  <a:cubicBezTo>
                    <a:pt x="3941" y="7271"/>
                    <a:pt x="3875" y="7308"/>
                    <a:pt x="3791" y="7329"/>
                  </a:cubicBezTo>
                  <a:cubicBezTo>
                    <a:pt x="3724" y="7352"/>
                    <a:pt x="3638" y="7607"/>
                    <a:pt x="3380" y="7607"/>
                  </a:cubicBezTo>
                  <a:cubicBezTo>
                    <a:pt x="3341" y="7607"/>
                    <a:pt x="3298" y="7601"/>
                    <a:pt x="3250" y="7587"/>
                  </a:cubicBezTo>
                  <a:cubicBezTo>
                    <a:pt x="3161" y="7552"/>
                    <a:pt x="3049" y="7480"/>
                    <a:pt x="2937" y="7480"/>
                  </a:cubicBezTo>
                  <a:cubicBezTo>
                    <a:pt x="2890" y="7480"/>
                    <a:pt x="2843" y="7493"/>
                    <a:pt x="2798" y="7526"/>
                  </a:cubicBezTo>
                  <a:lnTo>
                    <a:pt x="2798" y="7526"/>
                  </a:lnTo>
                  <a:cubicBezTo>
                    <a:pt x="2799" y="7524"/>
                    <a:pt x="2800" y="7523"/>
                    <a:pt x="2801" y="7522"/>
                  </a:cubicBezTo>
                  <a:lnTo>
                    <a:pt x="2801" y="7522"/>
                  </a:lnTo>
                  <a:cubicBezTo>
                    <a:pt x="2800" y="7523"/>
                    <a:pt x="2798" y="7525"/>
                    <a:pt x="2796" y="7527"/>
                  </a:cubicBezTo>
                  <a:lnTo>
                    <a:pt x="2796" y="7527"/>
                  </a:lnTo>
                  <a:cubicBezTo>
                    <a:pt x="2797" y="7526"/>
                    <a:pt x="2798" y="7526"/>
                    <a:pt x="2798" y="7526"/>
                  </a:cubicBezTo>
                  <a:lnTo>
                    <a:pt x="2798" y="7526"/>
                  </a:lnTo>
                  <a:cubicBezTo>
                    <a:pt x="2743" y="7606"/>
                    <a:pt x="2805" y="7744"/>
                    <a:pt x="2708" y="7768"/>
                  </a:cubicBezTo>
                  <a:cubicBezTo>
                    <a:pt x="2661" y="7782"/>
                    <a:pt x="2630" y="7788"/>
                    <a:pt x="2611" y="7788"/>
                  </a:cubicBezTo>
                  <a:cubicBezTo>
                    <a:pt x="2527" y="7788"/>
                    <a:pt x="2672" y="7668"/>
                    <a:pt x="2796" y="7527"/>
                  </a:cubicBezTo>
                  <a:lnTo>
                    <a:pt x="2796" y="7527"/>
                  </a:lnTo>
                  <a:cubicBezTo>
                    <a:pt x="2793" y="7530"/>
                    <a:pt x="2789" y="7533"/>
                    <a:pt x="2786" y="7536"/>
                  </a:cubicBezTo>
                  <a:cubicBezTo>
                    <a:pt x="2915" y="7381"/>
                    <a:pt x="2992" y="7252"/>
                    <a:pt x="2708" y="7200"/>
                  </a:cubicBezTo>
                  <a:cubicBezTo>
                    <a:pt x="2698" y="7200"/>
                    <a:pt x="2689" y="7199"/>
                    <a:pt x="2680" y="7199"/>
                  </a:cubicBezTo>
                  <a:cubicBezTo>
                    <a:pt x="2338" y="7199"/>
                    <a:pt x="2649" y="7664"/>
                    <a:pt x="2347" y="7664"/>
                  </a:cubicBezTo>
                  <a:cubicBezTo>
                    <a:pt x="2069" y="7641"/>
                    <a:pt x="2208" y="7263"/>
                    <a:pt x="2088" y="7263"/>
                  </a:cubicBezTo>
                  <a:cubicBezTo>
                    <a:pt x="2075" y="7263"/>
                    <a:pt x="2058" y="7267"/>
                    <a:pt x="2038" y="7278"/>
                  </a:cubicBezTo>
                  <a:cubicBezTo>
                    <a:pt x="1853" y="7367"/>
                    <a:pt x="1694" y="7401"/>
                    <a:pt x="1550" y="7401"/>
                  </a:cubicBezTo>
                  <a:cubicBezTo>
                    <a:pt x="1112" y="7401"/>
                    <a:pt x="818" y="7087"/>
                    <a:pt x="384" y="7087"/>
                  </a:cubicBezTo>
                  <a:cubicBezTo>
                    <a:pt x="305" y="7087"/>
                    <a:pt x="220" y="7098"/>
                    <a:pt x="129" y="7123"/>
                  </a:cubicBezTo>
                  <a:cubicBezTo>
                    <a:pt x="0" y="7149"/>
                    <a:pt x="258" y="8026"/>
                    <a:pt x="490" y="8077"/>
                  </a:cubicBezTo>
                  <a:cubicBezTo>
                    <a:pt x="663" y="8132"/>
                    <a:pt x="767" y="8154"/>
                    <a:pt x="837" y="8154"/>
                  </a:cubicBezTo>
                  <a:cubicBezTo>
                    <a:pt x="1028" y="8154"/>
                    <a:pt x="964" y="7991"/>
                    <a:pt x="1341" y="7897"/>
                  </a:cubicBezTo>
                  <a:cubicBezTo>
                    <a:pt x="1344" y="7896"/>
                    <a:pt x="1347" y="7895"/>
                    <a:pt x="1350" y="7895"/>
                  </a:cubicBezTo>
                  <a:cubicBezTo>
                    <a:pt x="1407" y="7895"/>
                    <a:pt x="1311" y="8156"/>
                    <a:pt x="1564" y="8156"/>
                  </a:cubicBezTo>
                  <a:cubicBezTo>
                    <a:pt x="1575" y="8156"/>
                    <a:pt x="1587" y="8156"/>
                    <a:pt x="1599" y="8155"/>
                  </a:cubicBezTo>
                  <a:cubicBezTo>
                    <a:pt x="1677" y="8155"/>
                    <a:pt x="1728" y="8051"/>
                    <a:pt x="1831" y="8051"/>
                  </a:cubicBezTo>
                  <a:cubicBezTo>
                    <a:pt x="1870" y="8038"/>
                    <a:pt x="1915" y="8032"/>
                    <a:pt x="1964" y="8032"/>
                  </a:cubicBezTo>
                  <a:cubicBezTo>
                    <a:pt x="2012" y="8032"/>
                    <a:pt x="2063" y="8038"/>
                    <a:pt x="2115" y="8051"/>
                  </a:cubicBezTo>
                  <a:cubicBezTo>
                    <a:pt x="2296" y="8103"/>
                    <a:pt x="2992" y="8490"/>
                    <a:pt x="3172" y="8593"/>
                  </a:cubicBezTo>
                  <a:lnTo>
                    <a:pt x="3534" y="8877"/>
                  </a:lnTo>
                  <a:cubicBezTo>
                    <a:pt x="3585" y="8825"/>
                    <a:pt x="3353" y="8722"/>
                    <a:pt x="3405" y="8670"/>
                  </a:cubicBezTo>
                  <a:cubicBezTo>
                    <a:pt x="3463" y="8612"/>
                    <a:pt x="3510" y="8588"/>
                    <a:pt x="3547" y="8588"/>
                  </a:cubicBezTo>
                  <a:cubicBezTo>
                    <a:pt x="3689" y="8588"/>
                    <a:pt x="3694" y="8934"/>
                    <a:pt x="3714" y="8954"/>
                  </a:cubicBezTo>
                  <a:cubicBezTo>
                    <a:pt x="3751" y="8991"/>
                    <a:pt x="3785" y="9004"/>
                    <a:pt x="3820" y="9004"/>
                  </a:cubicBezTo>
                  <a:cubicBezTo>
                    <a:pt x="3909" y="9004"/>
                    <a:pt x="4000" y="8913"/>
                    <a:pt x="4149" y="8913"/>
                  </a:cubicBezTo>
                  <a:cubicBezTo>
                    <a:pt x="4182" y="8913"/>
                    <a:pt x="4217" y="8918"/>
                    <a:pt x="4256" y="8928"/>
                  </a:cubicBezTo>
                  <a:cubicBezTo>
                    <a:pt x="4260" y="8931"/>
                    <a:pt x="4266" y="8932"/>
                    <a:pt x="4271" y="8932"/>
                  </a:cubicBezTo>
                  <a:cubicBezTo>
                    <a:pt x="4315" y="8932"/>
                    <a:pt x="4380" y="8864"/>
                    <a:pt x="4402" y="8864"/>
                  </a:cubicBezTo>
                  <a:cubicBezTo>
                    <a:pt x="4407" y="8864"/>
                    <a:pt x="4410" y="8868"/>
                    <a:pt x="4410" y="8877"/>
                  </a:cubicBezTo>
                  <a:cubicBezTo>
                    <a:pt x="4325" y="9143"/>
                    <a:pt x="4337" y="9198"/>
                    <a:pt x="4380" y="9198"/>
                  </a:cubicBezTo>
                  <a:cubicBezTo>
                    <a:pt x="4410" y="9198"/>
                    <a:pt x="4455" y="9172"/>
                    <a:pt x="4494" y="9172"/>
                  </a:cubicBezTo>
                  <a:cubicBezTo>
                    <a:pt x="4533" y="9172"/>
                    <a:pt x="4565" y="9200"/>
                    <a:pt x="4565" y="9315"/>
                  </a:cubicBezTo>
                  <a:cubicBezTo>
                    <a:pt x="4565" y="9392"/>
                    <a:pt x="4049" y="9650"/>
                    <a:pt x="4204" y="9676"/>
                  </a:cubicBezTo>
                  <a:cubicBezTo>
                    <a:pt x="4281" y="9676"/>
                    <a:pt x="4359" y="9650"/>
                    <a:pt x="4436" y="9625"/>
                  </a:cubicBezTo>
                  <a:cubicBezTo>
                    <a:pt x="4495" y="9605"/>
                    <a:pt x="4628" y="9556"/>
                    <a:pt x="4666" y="9556"/>
                  </a:cubicBezTo>
                  <a:cubicBezTo>
                    <a:pt x="4678" y="9556"/>
                    <a:pt x="4681" y="9561"/>
                    <a:pt x="4668" y="9573"/>
                  </a:cubicBezTo>
                  <a:cubicBezTo>
                    <a:pt x="4617" y="9625"/>
                    <a:pt x="4488" y="9599"/>
                    <a:pt x="4410" y="9650"/>
                  </a:cubicBezTo>
                  <a:cubicBezTo>
                    <a:pt x="4222" y="9729"/>
                    <a:pt x="4272" y="9855"/>
                    <a:pt x="4271" y="9855"/>
                  </a:cubicBezTo>
                  <a:cubicBezTo>
                    <a:pt x="4270" y="9855"/>
                    <a:pt x="4248" y="9802"/>
                    <a:pt x="4127" y="9650"/>
                  </a:cubicBezTo>
                  <a:cubicBezTo>
                    <a:pt x="4116" y="9636"/>
                    <a:pt x="4111" y="9630"/>
                    <a:pt x="4110" y="9630"/>
                  </a:cubicBezTo>
                  <a:cubicBezTo>
                    <a:pt x="4103" y="9630"/>
                    <a:pt x="4256" y="9871"/>
                    <a:pt x="4256" y="9960"/>
                  </a:cubicBezTo>
                  <a:cubicBezTo>
                    <a:pt x="4256" y="10089"/>
                    <a:pt x="4075" y="10295"/>
                    <a:pt x="4178" y="10321"/>
                  </a:cubicBezTo>
                  <a:cubicBezTo>
                    <a:pt x="5133" y="10630"/>
                    <a:pt x="3766" y="10605"/>
                    <a:pt x="4462" y="10966"/>
                  </a:cubicBezTo>
                  <a:cubicBezTo>
                    <a:pt x="4516" y="10996"/>
                    <a:pt x="4563" y="11009"/>
                    <a:pt x="4603" y="11009"/>
                  </a:cubicBezTo>
                  <a:cubicBezTo>
                    <a:pt x="4861" y="11009"/>
                    <a:pt x="4872" y="10473"/>
                    <a:pt x="5012" y="10473"/>
                  </a:cubicBezTo>
                  <a:cubicBezTo>
                    <a:pt x="5018" y="10473"/>
                    <a:pt x="5024" y="10474"/>
                    <a:pt x="5029" y="10476"/>
                  </a:cubicBezTo>
                  <a:cubicBezTo>
                    <a:pt x="5107" y="10501"/>
                    <a:pt x="4952" y="10708"/>
                    <a:pt x="5029" y="10759"/>
                  </a:cubicBezTo>
                  <a:cubicBezTo>
                    <a:pt x="5033" y="10765"/>
                    <a:pt x="5042" y="10768"/>
                    <a:pt x="5055" y="10768"/>
                  </a:cubicBezTo>
                  <a:cubicBezTo>
                    <a:pt x="5207" y="10768"/>
                    <a:pt x="5940" y="10369"/>
                    <a:pt x="6035" y="10321"/>
                  </a:cubicBezTo>
                  <a:cubicBezTo>
                    <a:pt x="6048" y="10315"/>
                    <a:pt x="6064" y="10312"/>
                    <a:pt x="6082" y="10312"/>
                  </a:cubicBezTo>
                  <a:cubicBezTo>
                    <a:pt x="6202" y="10312"/>
                    <a:pt x="6426" y="10435"/>
                    <a:pt x="6548" y="10489"/>
                  </a:cubicBezTo>
                  <a:lnTo>
                    <a:pt x="6548" y="10489"/>
                  </a:lnTo>
                  <a:cubicBezTo>
                    <a:pt x="6466" y="10467"/>
                    <a:pt x="6286" y="10427"/>
                    <a:pt x="6162" y="10427"/>
                  </a:cubicBezTo>
                  <a:cubicBezTo>
                    <a:pt x="6078" y="10427"/>
                    <a:pt x="6019" y="10445"/>
                    <a:pt x="6035" y="10501"/>
                  </a:cubicBezTo>
                  <a:cubicBezTo>
                    <a:pt x="6035" y="10527"/>
                    <a:pt x="6474" y="10888"/>
                    <a:pt x="6448" y="10914"/>
                  </a:cubicBezTo>
                  <a:cubicBezTo>
                    <a:pt x="6438" y="10919"/>
                    <a:pt x="6425" y="10921"/>
                    <a:pt x="6411" y="10921"/>
                  </a:cubicBezTo>
                  <a:cubicBezTo>
                    <a:pt x="6350" y="10921"/>
                    <a:pt x="6257" y="10883"/>
                    <a:pt x="6216" y="10863"/>
                  </a:cubicBezTo>
                  <a:cubicBezTo>
                    <a:pt x="6138" y="10811"/>
                    <a:pt x="6113" y="10579"/>
                    <a:pt x="5958" y="10579"/>
                  </a:cubicBezTo>
                  <a:cubicBezTo>
                    <a:pt x="5545" y="10630"/>
                    <a:pt x="5984" y="10811"/>
                    <a:pt x="5623" y="10863"/>
                  </a:cubicBezTo>
                  <a:cubicBezTo>
                    <a:pt x="5612" y="10864"/>
                    <a:pt x="5601" y="10865"/>
                    <a:pt x="5590" y="10865"/>
                  </a:cubicBezTo>
                  <a:cubicBezTo>
                    <a:pt x="5487" y="10865"/>
                    <a:pt x="5357" y="10799"/>
                    <a:pt x="5232" y="10799"/>
                  </a:cubicBezTo>
                  <a:cubicBezTo>
                    <a:pt x="5171" y="10799"/>
                    <a:pt x="5111" y="10815"/>
                    <a:pt x="5055" y="10863"/>
                  </a:cubicBezTo>
                  <a:cubicBezTo>
                    <a:pt x="4514" y="11353"/>
                    <a:pt x="4952" y="11275"/>
                    <a:pt x="5158" y="11559"/>
                  </a:cubicBezTo>
                  <a:cubicBezTo>
                    <a:pt x="5210" y="11610"/>
                    <a:pt x="4410" y="11585"/>
                    <a:pt x="4436" y="11714"/>
                  </a:cubicBezTo>
                  <a:cubicBezTo>
                    <a:pt x="4463" y="11859"/>
                    <a:pt x="4559" y="11906"/>
                    <a:pt x="4701" y="11906"/>
                  </a:cubicBezTo>
                  <a:cubicBezTo>
                    <a:pt x="4961" y="11906"/>
                    <a:pt x="5376" y="11749"/>
                    <a:pt x="5801" y="11749"/>
                  </a:cubicBezTo>
                  <a:cubicBezTo>
                    <a:pt x="6049" y="11749"/>
                    <a:pt x="6299" y="11802"/>
                    <a:pt x="6525" y="11972"/>
                  </a:cubicBezTo>
                  <a:cubicBezTo>
                    <a:pt x="6576" y="12022"/>
                    <a:pt x="6520" y="12045"/>
                    <a:pt x="6426" y="12045"/>
                  </a:cubicBezTo>
                  <a:cubicBezTo>
                    <a:pt x="6279" y="12045"/>
                    <a:pt x="6037" y="11989"/>
                    <a:pt x="5958" y="11894"/>
                  </a:cubicBezTo>
                  <a:cubicBezTo>
                    <a:pt x="5918" y="11855"/>
                    <a:pt x="5835" y="11834"/>
                    <a:pt x="5731" y="11834"/>
                  </a:cubicBezTo>
                  <a:cubicBezTo>
                    <a:pt x="5497" y="11834"/>
                    <a:pt x="5157" y="11937"/>
                    <a:pt x="4978" y="12152"/>
                  </a:cubicBezTo>
                  <a:cubicBezTo>
                    <a:pt x="4668" y="12513"/>
                    <a:pt x="5262" y="12410"/>
                    <a:pt x="5313" y="12565"/>
                  </a:cubicBezTo>
                  <a:cubicBezTo>
                    <a:pt x="5339" y="12642"/>
                    <a:pt x="5107" y="12616"/>
                    <a:pt x="5107" y="12694"/>
                  </a:cubicBezTo>
                  <a:cubicBezTo>
                    <a:pt x="5107" y="12724"/>
                    <a:pt x="5134" y="12730"/>
                    <a:pt x="5167" y="12730"/>
                  </a:cubicBezTo>
                  <a:cubicBezTo>
                    <a:pt x="5194" y="12730"/>
                    <a:pt x="5225" y="12726"/>
                    <a:pt x="5249" y="12726"/>
                  </a:cubicBezTo>
                  <a:cubicBezTo>
                    <a:pt x="5271" y="12726"/>
                    <a:pt x="5287" y="12730"/>
                    <a:pt x="5287" y="12745"/>
                  </a:cubicBezTo>
                  <a:cubicBezTo>
                    <a:pt x="5296" y="12771"/>
                    <a:pt x="5287" y="12780"/>
                    <a:pt x="5270" y="12780"/>
                  </a:cubicBezTo>
                  <a:cubicBezTo>
                    <a:pt x="5236" y="12780"/>
                    <a:pt x="5167" y="12745"/>
                    <a:pt x="5133" y="12745"/>
                  </a:cubicBezTo>
                  <a:cubicBezTo>
                    <a:pt x="5098" y="12745"/>
                    <a:pt x="5052" y="12734"/>
                    <a:pt x="5010" y="12734"/>
                  </a:cubicBezTo>
                  <a:cubicBezTo>
                    <a:pt x="4989" y="12734"/>
                    <a:pt x="4969" y="12737"/>
                    <a:pt x="4952" y="12745"/>
                  </a:cubicBezTo>
                  <a:cubicBezTo>
                    <a:pt x="4900" y="12797"/>
                    <a:pt x="4978" y="12952"/>
                    <a:pt x="4978" y="12952"/>
                  </a:cubicBezTo>
                  <a:cubicBezTo>
                    <a:pt x="4978" y="12952"/>
                    <a:pt x="4661" y="12635"/>
                    <a:pt x="4439" y="12635"/>
                  </a:cubicBezTo>
                  <a:cubicBezTo>
                    <a:pt x="4400" y="12635"/>
                    <a:pt x="4364" y="12645"/>
                    <a:pt x="4333" y="12668"/>
                  </a:cubicBezTo>
                  <a:cubicBezTo>
                    <a:pt x="4333" y="12668"/>
                    <a:pt x="4797" y="13106"/>
                    <a:pt x="4230" y="13184"/>
                  </a:cubicBezTo>
                  <a:cubicBezTo>
                    <a:pt x="4208" y="13188"/>
                    <a:pt x="4184" y="13190"/>
                    <a:pt x="4158" y="13190"/>
                  </a:cubicBezTo>
                  <a:cubicBezTo>
                    <a:pt x="3936" y="13190"/>
                    <a:pt x="3582" y="13047"/>
                    <a:pt x="3363" y="13047"/>
                  </a:cubicBezTo>
                  <a:cubicBezTo>
                    <a:pt x="3306" y="13047"/>
                    <a:pt x="3258" y="13056"/>
                    <a:pt x="3224" y="13081"/>
                  </a:cubicBezTo>
                  <a:cubicBezTo>
                    <a:pt x="3147" y="13132"/>
                    <a:pt x="3147" y="13261"/>
                    <a:pt x="3044" y="13313"/>
                  </a:cubicBezTo>
                  <a:cubicBezTo>
                    <a:pt x="3020" y="13320"/>
                    <a:pt x="2999" y="13323"/>
                    <a:pt x="2978" y="13323"/>
                  </a:cubicBezTo>
                  <a:cubicBezTo>
                    <a:pt x="2657" y="13323"/>
                    <a:pt x="2677" y="12466"/>
                    <a:pt x="2498" y="12466"/>
                  </a:cubicBezTo>
                  <a:cubicBezTo>
                    <a:pt x="2449" y="12466"/>
                    <a:pt x="2385" y="12530"/>
                    <a:pt x="2296" y="12694"/>
                  </a:cubicBezTo>
                  <a:cubicBezTo>
                    <a:pt x="2244" y="12771"/>
                    <a:pt x="2218" y="12848"/>
                    <a:pt x="2167" y="12926"/>
                  </a:cubicBezTo>
                  <a:cubicBezTo>
                    <a:pt x="2127" y="13132"/>
                    <a:pt x="2126" y="13194"/>
                    <a:pt x="2147" y="13194"/>
                  </a:cubicBezTo>
                  <a:cubicBezTo>
                    <a:pt x="2178" y="13194"/>
                    <a:pt x="2257" y="13052"/>
                    <a:pt x="2322" y="13052"/>
                  </a:cubicBezTo>
                  <a:cubicBezTo>
                    <a:pt x="2353" y="13052"/>
                    <a:pt x="2381" y="13085"/>
                    <a:pt x="2399" y="13184"/>
                  </a:cubicBezTo>
                  <a:cubicBezTo>
                    <a:pt x="2399" y="13235"/>
                    <a:pt x="1625" y="13571"/>
                    <a:pt x="2012" y="13932"/>
                  </a:cubicBezTo>
                  <a:cubicBezTo>
                    <a:pt x="2054" y="13974"/>
                    <a:pt x="2140" y="13989"/>
                    <a:pt x="2247" y="13989"/>
                  </a:cubicBezTo>
                  <a:cubicBezTo>
                    <a:pt x="2530" y="13989"/>
                    <a:pt x="2957" y="13880"/>
                    <a:pt x="3069" y="13880"/>
                  </a:cubicBezTo>
                  <a:cubicBezTo>
                    <a:pt x="3198" y="13906"/>
                    <a:pt x="3276" y="14112"/>
                    <a:pt x="3405" y="14190"/>
                  </a:cubicBezTo>
                  <a:cubicBezTo>
                    <a:pt x="3675" y="14306"/>
                    <a:pt x="3961" y="14364"/>
                    <a:pt x="4239" y="14364"/>
                  </a:cubicBezTo>
                  <a:cubicBezTo>
                    <a:pt x="4331" y="14364"/>
                    <a:pt x="4423" y="14357"/>
                    <a:pt x="4514" y="14344"/>
                  </a:cubicBezTo>
                  <a:cubicBezTo>
                    <a:pt x="4668" y="14344"/>
                    <a:pt x="4849" y="14731"/>
                    <a:pt x="5674" y="14783"/>
                  </a:cubicBezTo>
                  <a:cubicBezTo>
                    <a:pt x="5726" y="14731"/>
                    <a:pt x="5752" y="14654"/>
                    <a:pt x="5803" y="14654"/>
                  </a:cubicBezTo>
                  <a:cubicBezTo>
                    <a:pt x="5812" y="14650"/>
                    <a:pt x="5822" y="14649"/>
                    <a:pt x="5833" y="14649"/>
                  </a:cubicBezTo>
                  <a:cubicBezTo>
                    <a:pt x="5933" y="14649"/>
                    <a:pt x="6111" y="14772"/>
                    <a:pt x="6151" y="14772"/>
                  </a:cubicBezTo>
                  <a:cubicBezTo>
                    <a:pt x="6172" y="14772"/>
                    <a:pt x="6153" y="14737"/>
                    <a:pt x="6061" y="14628"/>
                  </a:cubicBezTo>
                  <a:cubicBezTo>
                    <a:pt x="5926" y="14454"/>
                    <a:pt x="6008" y="14410"/>
                    <a:pt x="6155" y="14410"/>
                  </a:cubicBezTo>
                  <a:cubicBezTo>
                    <a:pt x="6204" y="14410"/>
                    <a:pt x="6261" y="14415"/>
                    <a:pt x="6319" y="14422"/>
                  </a:cubicBezTo>
                  <a:cubicBezTo>
                    <a:pt x="6448" y="14422"/>
                    <a:pt x="6732" y="14422"/>
                    <a:pt x="6680" y="14525"/>
                  </a:cubicBezTo>
                  <a:cubicBezTo>
                    <a:pt x="6675" y="14544"/>
                    <a:pt x="6652" y="14550"/>
                    <a:pt x="6619" y="14550"/>
                  </a:cubicBezTo>
                  <a:cubicBezTo>
                    <a:pt x="6570" y="14550"/>
                    <a:pt x="6498" y="14537"/>
                    <a:pt x="6428" y="14537"/>
                  </a:cubicBezTo>
                  <a:cubicBezTo>
                    <a:pt x="6295" y="14537"/>
                    <a:pt x="6173" y="14584"/>
                    <a:pt x="6242" y="14860"/>
                  </a:cubicBezTo>
                  <a:cubicBezTo>
                    <a:pt x="6474" y="15170"/>
                    <a:pt x="6757" y="15402"/>
                    <a:pt x="7067" y="15582"/>
                  </a:cubicBezTo>
                  <a:cubicBezTo>
                    <a:pt x="7093" y="15592"/>
                    <a:pt x="7118" y="15596"/>
                    <a:pt x="7142" y="15596"/>
                  </a:cubicBezTo>
                  <a:cubicBezTo>
                    <a:pt x="7359" y="15596"/>
                    <a:pt x="7485" y="15239"/>
                    <a:pt x="7503" y="15239"/>
                  </a:cubicBezTo>
                  <a:cubicBezTo>
                    <a:pt x="7505" y="15239"/>
                    <a:pt x="7505" y="15242"/>
                    <a:pt x="7505" y="15247"/>
                  </a:cubicBezTo>
                  <a:cubicBezTo>
                    <a:pt x="7531" y="15350"/>
                    <a:pt x="7531" y="15453"/>
                    <a:pt x="7505" y="15531"/>
                  </a:cubicBezTo>
                  <a:cubicBezTo>
                    <a:pt x="7505" y="15582"/>
                    <a:pt x="7454" y="15634"/>
                    <a:pt x="7402" y="15660"/>
                  </a:cubicBezTo>
                  <a:cubicBezTo>
                    <a:pt x="7454" y="15685"/>
                    <a:pt x="7505" y="15711"/>
                    <a:pt x="7557" y="15737"/>
                  </a:cubicBezTo>
                  <a:cubicBezTo>
                    <a:pt x="7583" y="15763"/>
                    <a:pt x="7634" y="15814"/>
                    <a:pt x="7608" y="15866"/>
                  </a:cubicBezTo>
                  <a:cubicBezTo>
                    <a:pt x="7598" y="15883"/>
                    <a:pt x="7583" y="15890"/>
                    <a:pt x="7565" y="15890"/>
                  </a:cubicBezTo>
                  <a:cubicBezTo>
                    <a:pt x="7464" y="15890"/>
                    <a:pt x="7262" y="15678"/>
                    <a:pt x="7193" y="15678"/>
                  </a:cubicBezTo>
                  <a:cubicBezTo>
                    <a:pt x="7179" y="15678"/>
                    <a:pt x="7170" y="15687"/>
                    <a:pt x="7170" y="15711"/>
                  </a:cubicBezTo>
                  <a:lnTo>
                    <a:pt x="7454" y="16072"/>
                  </a:lnTo>
                  <a:cubicBezTo>
                    <a:pt x="7557" y="16046"/>
                    <a:pt x="7660" y="16021"/>
                    <a:pt x="7737" y="15969"/>
                  </a:cubicBezTo>
                  <a:lnTo>
                    <a:pt x="7737" y="15969"/>
                  </a:lnTo>
                  <a:cubicBezTo>
                    <a:pt x="7608" y="16098"/>
                    <a:pt x="7686" y="16614"/>
                    <a:pt x="7866" y="16665"/>
                  </a:cubicBezTo>
                  <a:cubicBezTo>
                    <a:pt x="7872" y="16667"/>
                    <a:pt x="7877" y="16668"/>
                    <a:pt x="7881" y="16668"/>
                  </a:cubicBezTo>
                  <a:cubicBezTo>
                    <a:pt x="7929" y="16668"/>
                    <a:pt x="7841" y="16533"/>
                    <a:pt x="7841" y="16485"/>
                  </a:cubicBezTo>
                  <a:cubicBezTo>
                    <a:pt x="7815" y="16408"/>
                    <a:pt x="7763" y="16330"/>
                    <a:pt x="7789" y="16279"/>
                  </a:cubicBezTo>
                  <a:cubicBezTo>
                    <a:pt x="7793" y="16267"/>
                    <a:pt x="7798" y="16262"/>
                    <a:pt x="7802" y="16262"/>
                  </a:cubicBezTo>
                  <a:cubicBezTo>
                    <a:pt x="7829" y="16262"/>
                    <a:pt x="7866" y="16419"/>
                    <a:pt x="7866" y="16485"/>
                  </a:cubicBezTo>
                  <a:cubicBezTo>
                    <a:pt x="7892" y="16562"/>
                    <a:pt x="8073" y="16640"/>
                    <a:pt x="8047" y="16743"/>
                  </a:cubicBezTo>
                  <a:cubicBezTo>
                    <a:pt x="8047" y="16769"/>
                    <a:pt x="7892" y="16769"/>
                    <a:pt x="7944" y="16794"/>
                  </a:cubicBezTo>
                  <a:cubicBezTo>
                    <a:pt x="8356" y="16898"/>
                    <a:pt x="8047" y="16846"/>
                    <a:pt x="8047" y="16923"/>
                  </a:cubicBezTo>
                  <a:cubicBezTo>
                    <a:pt x="8047" y="17439"/>
                    <a:pt x="9104" y="17568"/>
                    <a:pt x="9440" y="17646"/>
                  </a:cubicBezTo>
                  <a:cubicBezTo>
                    <a:pt x="10497" y="17955"/>
                    <a:pt x="11116" y="19038"/>
                    <a:pt x="12199" y="19322"/>
                  </a:cubicBezTo>
                  <a:cubicBezTo>
                    <a:pt x="12300" y="19346"/>
                    <a:pt x="12406" y="19354"/>
                    <a:pt x="12516" y="19354"/>
                  </a:cubicBezTo>
                  <a:cubicBezTo>
                    <a:pt x="12821" y="19354"/>
                    <a:pt x="13151" y="19287"/>
                    <a:pt x="13459" y="19287"/>
                  </a:cubicBezTo>
                  <a:cubicBezTo>
                    <a:pt x="13522" y="19287"/>
                    <a:pt x="13583" y="19289"/>
                    <a:pt x="13643" y="19296"/>
                  </a:cubicBezTo>
                  <a:cubicBezTo>
                    <a:pt x="13824" y="19296"/>
                    <a:pt x="13515" y="18909"/>
                    <a:pt x="13592" y="18729"/>
                  </a:cubicBezTo>
                  <a:cubicBezTo>
                    <a:pt x="13592" y="18726"/>
                    <a:pt x="13592" y="18725"/>
                    <a:pt x="13593" y="18725"/>
                  </a:cubicBezTo>
                  <a:cubicBezTo>
                    <a:pt x="13601" y="18725"/>
                    <a:pt x="13646" y="18834"/>
                    <a:pt x="13669" y="18858"/>
                  </a:cubicBezTo>
                  <a:cubicBezTo>
                    <a:pt x="13797" y="18976"/>
                    <a:pt x="13837" y="19011"/>
                    <a:pt x="13856" y="19011"/>
                  </a:cubicBezTo>
                  <a:cubicBezTo>
                    <a:pt x="13882" y="19011"/>
                    <a:pt x="13864" y="18940"/>
                    <a:pt x="13988" y="18940"/>
                  </a:cubicBezTo>
                  <a:cubicBezTo>
                    <a:pt x="14023" y="18940"/>
                    <a:pt x="14070" y="18946"/>
                    <a:pt x="14134" y="18961"/>
                  </a:cubicBezTo>
                  <a:cubicBezTo>
                    <a:pt x="14262" y="19012"/>
                    <a:pt x="13669" y="19193"/>
                    <a:pt x="13798" y="19270"/>
                  </a:cubicBezTo>
                  <a:cubicBezTo>
                    <a:pt x="13824" y="19281"/>
                    <a:pt x="13847" y="19285"/>
                    <a:pt x="13867" y="19285"/>
                  </a:cubicBezTo>
                  <a:cubicBezTo>
                    <a:pt x="13950" y="19285"/>
                    <a:pt x="13999" y="19219"/>
                    <a:pt x="14082" y="19219"/>
                  </a:cubicBezTo>
                  <a:lnTo>
                    <a:pt x="14624" y="19116"/>
                  </a:lnTo>
                  <a:cubicBezTo>
                    <a:pt x="15036" y="18909"/>
                    <a:pt x="14933" y="18883"/>
                    <a:pt x="14675" y="18729"/>
                  </a:cubicBezTo>
                  <a:cubicBezTo>
                    <a:pt x="14649" y="18729"/>
                    <a:pt x="14624" y="18651"/>
                    <a:pt x="14649" y="18626"/>
                  </a:cubicBezTo>
                  <a:cubicBezTo>
                    <a:pt x="14662" y="18626"/>
                    <a:pt x="14811" y="18658"/>
                    <a:pt x="14949" y="18658"/>
                  </a:cubicBezTo>
                  <a:cubicBezTo>
                    <a:pt x="15088" y="18658"/>
                    <a:pt x="15217" y="18626"/>
                    <a:pt x="15191" y="18497"/>
                  </a:cubicBezTo>
                  <a:cubicBezTo>
                    <a:pt x="15182" y="18443"/>
                    <a:pt x="15143" y="18427"/>
                    <a:pt x="15090" y="18427"/>
                  </a:cubicBezTo>
                  <a:cubicBezTo>
                    <a:pt x="15001" y="18427"/>
                    <a:pt x="14873" y="18474"/>
                    <a:pt x="14786" y="18474"/>
                  </a:cubicBezTo>
                  <a:cubicBezTo>
                    <a:pt x="14774" y="18474"/>
                    <a:pt x="14763" y="18473"/>
                    <a:pt x="14752" y="18471"/>
                  </a:cubicBezTo>
                  <a:cubicBezTo>
                    <a:pt x="14727" y="18471"/>
                    <a:pt x="14701" y="18393"/>
                    <a:pt x="14727" y="18368"/>
                  </a:cubicBezTo>
                  <a:cubicBezTo>
                    <a:pt x="14830" y="18290"/>
                    <a:pt x="15114" y="18032"/>
                    <a:pt x="15268" y="18032"/>
                  </a:cubicBezTo>
                  <a:cubicBezTo>
                    <a:pt x="15268" y="18032"/>
                    <a:pt x="15836" y="18032"/>
                    <a:pt x="15810" y="18161"/>
                  </a:cubicBezTo>
                  <a:cubicBezTo>
                    <a:pt x="15784" y="18316"/>
                    <a:pt x="15346" y="18342"/>
                    <a:pt x="15475" y="18368"/>
                  </a:cubicBezTo>
                  <a:cubicBezTo>
                    <a:pt x="15500" y="18374"/>
                    <a:pt x="15524" y="18377"/>
                    <a:pt x="15548" y="18377"/>
                  </a:cubicBezTo>
                  <a:cubicBezTo>
                    <a:pt x="15805" y="18377"/>
                    <a:pt x="15961" y="18031"/>
                    <a:pt x="16035" y="18031"/>
                  </a:cubicBezTo>
                  <a:cubicBezTo>
                    <a:pt x="16038" y="18031"/>
                    <a:pt x="16040" y="18032"/>
                    <a:pt x="16042" y="18032"/>
                  </a:cubicBezTo>
                  <a:cubicBezTo>
                    <a:pt x="16119" y="18058"/>
                    <a:pt x="15939" y="18187"/>
                    <a:pt x="15990" y="18213"/>
                  </a:cubicBezTo>
                  <a:cubicBezTo>
                    <a:pt x="16051" y="18267"/>
                    <a:pt x="16128" y="18288"/>
                    <a:pt x="16215" y="18288"/>
                  </a:cubicBezTo>
                  <a:cubicBezTo>
                    <a:pt x="16473" y="18288"/>
                    <a:pt x="16809" y="18105"/>
                    <a:pt x="17000" y="18105"/>
                  </a:cubicBezTo>
                  <a:cubicBezTo>
                    <a:pt x="17017" y="18105"/>
                    <a:pt x="17033" y="18106"/>
                    <a:pt x="17048" y="18110"/>
                  </a:cubicBezTo>
                  <a:cubicBezTo>
                    <a:pt x="17249" y="18154"/>
                    <a:pt x="17373" y="18470"/>
                    <a:pt x="17503" y="18470"/>
                  </a:cubicBezTo>
                  <a:cubicBezTo>
                    <a:pt x="17523" y="18470"/>
                    <a:pt x="17543" y="18462"/>
                    <a:pt x="17564" y="18445"/>
                  </a:cubicBezTo>
                  <a:cubicBezTo>
                    <a:pt x="17693" y="18368"/>
                    <a:pt x="17615" y="17878"/>
                    <a:pt x="17847" y="17774"/>
                  </a:cubicBezTo>
                  <a:cubicBezTo>
                    <a:pt x="17848" y="17774"/>
                    <a:pt x="17848" y="17774"/>
                    <a:pt x="17848" y="17774"/>
                  </a:cubicBezTo>
                  <a:cubicBezTo>
                    <a:pt x="17868" y="17774"/>
                    <a:pt x="17728" y="18499"/>
                    <a:pt x="17742" y="18499"/>
                  </a:cubicBezTo>
                  <a:cubicBezTo>
                    <a:pt x="17743" y="18499"/>
                    <a:pt x="17743" y="18498"/>
                    <a:pt x="17744" y="18497"/>
                  </a:cubicBezTo>
                  <a:cubicBezTo>
                    <a:pt x="17847" y="18368"/>
                    <a:pt x="17951" y="18239"/>
                    <a:pt x="18002" y="18084"/>
                  </a:cubicBezTo>
                  <a:cubicBezTo>
                    <a:pt x="18009" y="18081"/>
                    <a:pt x="18016" y="18080"/>
                    <a:pt x="18021" y="18080"/>
                  </a:cubicBezTo>
                  <a:cubicBezTo>
                    <a:pt x="18118" y="18080"/>
                    <a:pt x="18011" y="18472"/>
                    <a:pt x="18157" y="18497"/>
                  </a:cubicBezTo>
                  <a:cubicBezTo>
                    <a:pt x="18164" y="18500"/>
                    <a:pt x="18171" y="18501"/>
                    <a:pt x="18177" y="18501"/>
                  </a:cubicBezTo>
                  <a:cubicBezTo>
                    <a:pt x="18268" y="18501"/>
                    <a:pt x="18171" y="18160"/>
                    <a:pt x="18275" y="18160"/>
                  </a:cubicBezTo>
                  <a:cubicBezTo>
                    <a:pt x="18278" y="18160"/>
                    <a:pt x="18282" y="18161"/>
                    <a:pt x="18286" y="18161"/>
                  </a:cubicBezTo>
                  <a:cubicBezTo>
                    <a:pt x="18389" y="18187"/>
                    <a:pt x="18471" y="18197"/>
                    <a:pt x="18543" y="18197"/>
                  </a:cubicBezTo>
                  <a:cubicBezTo>
                    <a:pt x="18760" y="18197"/>
                    <a:pt x="18885" y="18110"/>
                    <a:pt x="19214" y="18110"/>
                  </a:cubicBezTo>
                  <a:cubicBezTo>
                    <a:pt x="19292" y="18110"/>
                    <a:pt x="20478" y="17413"/>
                    <a:pt x="20736" y="17233"/>
                  </a:cubicBezTo>
                  <a:cubicBezTo>
                    <a:pt x="21329" y="16872"/>
                    <a:pt x="22412" y="17052"/>
                    <a:pt x="22670" y="16820"/>
                  </a:cubicBezTo>
                  <a:cubicBezTo>
                    <a:pt x="22825" y="16665"/>
                    <a:pt x="22593" y="16150"/>
                    <a:pt x="22593" y="16150"/>
                  </a:cubicBezTo>
                  <a:lnTo>
                    <a:pt x="22593" y="16150"/>
                  </a:lnTo>
                  <a:cubicBezTo>
                    <a:pt x="22593" y="16150"/>
                    <a:pt x="22799" y="16562"/>
                    <a:pt x="22877" y="16794"/>
                  </a:cubicBezTo>
                  <a:cubicBezTo>
                    <a:pt x="22879" y="16800"/>
                    <a:pt x="22882" y="16802"/>
                    <a:pt x="22884" y="16802"/>
                  </a:cubicBezTo>
                  <a:cubicBezTo>
                    <a:pt x="22908" y="16802"/>
                    <a:pt x="22936" y="16614"/>
                    <a:pt x="23006" y="16614"/>
                  </a:cubicBezTo>
                  <a:cubicBezTo>
                    <a:pt x="23083" y="16640"/>
                    <a:pt x="22980" y="16898"/>
                    <a:pt x="23083" y="16923"/>
                  </a:cubicBezTo>
                  <a:cubicBezTo>
                    <a:pt x="23095" y="16926"/>
                    <a:pt x="23105" y="16928"/>
                    <a:pt x="23113" y="16928"/>
                  </a:cubicBezTo>
                  <a:cubicBezTo>
                    <a:pt x="23158" y="16928"/>
                    <a:pt x="23170" y="16894"/>
                    <a:pt x="23266" y="16894"/>
                  </a:cubicBezTo>
                  <a:cubicBezTo>
                    <a:pt x="23311" y="16894"/>
                    <a:pt x="23375" y="16901"/>
                    <a:pt x="23470" y="16923"/>
                  </a:cubicBezTo>
                  <a:cubicBezTo>
                    <a:pt x="23599" y="16949"/>
                    <a:pt x="23650" y="17233"/>
                    <a:pt x="23779" y="17259"/>
                  </a:cubicBezTo>
                  <a:lnTo>
                    <a:pt x="24063" y="17130"/>
                  </a:lnTo>
                  <a:cubicBezTo>
                    <a:pt x="23986" y="16665"/>
                    <a:pt x="23960" y="17001"/>
                    <a:pt x="24450" y="16717"/>
                  </a:cubicBezTo>
                  <a:cubicBezTo>
                    <a:pt x="24470" y="16717"/>
                    <a:pt x="24507" y="16701"/>
                    <a:pt x="24534" y="16681"/>
                  </a:cubicBezTo>
                  <a:lnTo>
                    <a:pt x="24534" y="16681"/>
                  </a:lnTo>
                  <a:cubicBezTo>
                    <a:pt x="24536" y="16687"/>
                    <a:pt x="24542" y="16691"/>
                    <a:pt x="24553" y="16691"/>
                  </a:cubicBezTo>
                  <a:cubicBezTo>
                    <a:pt x="24565" y="16777"/>
                    <a:pt x="24654" y="16811"/>
                    <a:pt x="24763" y="16811"/>
                  </a:cubicBezTo>
                  <a:cubicBezTo>
                    <a:pt x="24882" y="16811"/>
                    <a:pt x="25026" y="16771"/>
                    <a:pt x="25120" y="16717"/>
                  </a:cubicBezTo>
                  <a:cubicBezTo>
                    <a:pt x="25275" y="16614"/>
                    <a:pt x="25714" y="15969"/>
                    <a:pt x="25920" y="15763"/>
                  </a:cubicBezTo>
                  <a:cubicBezTo>
                    <a:pt x="25974" y="15721"/>
                    <a:pt x="25990" y="15705"/>
                    <a:pt x="25979" y="15705"/>
                  </a:cubicBezTo>
                  <a:cubicBezTo>
                    <a:pt x="25941" y="15705"/>
                    <a:pt x="25576" y="15902"/>
                    <a:pt x="25365" y="15902"/>
                  </a:cubicBezTo>
                  <a:cubicBezTo>
                    <a:pt x="25261" y="15902"/>
                    <a:pt x="25195" y="15854"/>
                    <a:pt x="25224" y="15711"/>
                  </a:cubicBezTo>
                  <a:cubicBezTo>
                    <a:pt x="25232" y="15685"/>
                    <a:pt x="25252" y="15677"/>
                    <a:pt x="25278" y="15677"/>
                  </a:cubicBezTo>
                  <a:cubicBezTo>
                    <a:pt x="25330" y="15677"/>
                    <a:pt x="25404" y="15711"/>
                    <a:pt x="25456" y="15711"/>
                  </a:cubicBezTo>
                  <a:cubicBezTo>
                    <a:pt x="26100" y="15711"/>
                    <a:pt x="25507" y="15505"/>
                    <a:pt x="25585" y="15324"/>
                  </a:cubicBezTo>
                  <a:cubicBezTo>
                    <a:pt x="25589" y="15317"/>
                    <a:pt x="25599" y="15314"/>
                    <a:pt x="25612" y="15314"/>
                  </a:cubicBezTo>
                  <a:cubicBezTo>
                    <a:pt x="25713" y="15314"/>
                    <a:pt x="26035" y="15502"/>
                    <a:pt x="26144" y="15502"/>
                  </a:cubicBezTo>
                  <a:cubicBezTo>
                    <a:pt x="26174" y="15502"/>
                    <a:pt x="26188" y="15488"/>
                    <a:pt x="26178" y="15453"/>
                  </a:cubicBezTo>
                  <a:cubicBezTo>
                    <a:pt x="26152" y="15376"/>
                    <a:pt x="26126" y="15324"/>
                    <a:pt x="26075" y="15273"/>
                  </a:cubicBezTo>
                  <a:lnTo>
                    <a:pt x="26075" y="15273"/>
                  </a:lnTo>
                  <a:cubicBezTo>
                    <a:pt x="26126" y="15324"/>
                    <a:pt x="26178" y="15350"/>
                    <a:pt x="26255" y="15376"/>
                  </a:cubicBezTo>
                  <a:lnTo>
                    <a:pt x="26745" y="15299"/>
                  </a:lnTo>
                  <a:cubicBezTo>
                    <a:pt x="26786" y="15299"/>
                    <a:pt x="26828" y="15303"/>
                    <a:pt x="26867" y="15303"/>
                  </a:cubicBezTo>
                  <a:cubicBezTo>
                    <a:pt x="26927" y="15303"/>
                    <a:pt x="26982" y="15293"/>
                    <a:pt x="27029" y="15247"/>
                  </a:cubicBezTo>
                  <a:cubicBezTo>
                    <a:pt x="27106" y="15195"/>
                    <a:pt x="27003" y="15170"/>
                    <a:pt x="27003" y="15118"/>
                  </a:cubicBezTo>
                  <a:cubicBezTo>
                    <a:pt x="26977" y="15066"/>
                    <a:pt x="26900" y="14989"/>
                    <a:pt x="26951" y="14963"/>
                  </a:cubicBezTo>
                  <a:lnTo>
                    <a:pt x="26951" y="14963"/>
                  </a:lnTo>
                  <a:lnTo>
                    <a:pt x="27519" y="14989"/>
                  </a:lnTo>
                  <a:cubicBezTo>
                    <a:pt x="27622" y="14886"/>
                    <a:pt x="27158" y="14860"/>
                    <a:pt x="27184" y="14731"/>
                  </a:cubicBezTo>
                  <a:cubicBezTo>
                    <a:pt x="27193" y="14709"/>
                    <a:pt x="27205" y="14700"/>
                    <a:pt x="27221" y="14700"/>
                  </a:cubicBezTo>
                  <a:cubicBezTo>
                    <a:pt x="27293" y="14700"/>
                    <a:pt x="27424" y="14887"/>
                    <a:pt x="27529" y="14887"/>
                  </a:cubicBezTo>
                  <a:cubicBezTo>
                    <a:pt x="27534" y="14887"/>
                    <a:pt x="27539" y="14887"/>
                    <a:pt x="27545" y="14886"/>
                  </a:cubicBezTo>
                  <a:lnTo>
                    <a:pt x="27777" y="14680"/>
                  </a:lnTo>
                  <a:cubicBezTo>
                    <a:pt x="27699" y="14293"/>
                    <a:pt x="26694" y="14215"/>
                    <a:pt x="27080" y="14164"/>
                  </a:cubicBezTo>
                  <a:lnTo>
                    <a:pt x="27080" y="14164"/>
                  </a:lnTo>
                  <a:lnTo>
                    <a:pt x="27545" y="14293"/>
                  </a:lnTo>
                  <a:cubicBezTo>
                    <a:pt x="27648" y="14241"/>
                    <a:pt x="27622" y="13854"/>
                    <a:pt x="27545" y="13777"/>
                  </a:cubicBezTo>
                  <a:cubicBezTo>
                    <a:pt x="27261" y="13725"/>
                    <a:pt x="26977" y="13622"/>
                    <a:pt x="26694" y="13519"/>
                  </a:cubicBezTo>
                  <a:cubicBezTo>
                    <a:pt x="26699" y="13518"/>
                    <a:pt x="26706" y="13517"/>
                    <a:pt x="26713" y="13517"/>
                  </a:cubicBezTo>
                  <a:cubicBezTo>
                    <a:pt x="26827" y="13517"/>
                    <a:pt x="27162" y="13664"/>
                    <a:pt x="27291" y="13664"/>
                  </a:cubicBezTo>
                  <a:cubicBezTo>
                    <a:pt x="27314" y="13664"/>
                    <a:pt x="27331" y="13659"/>
                    <a:pt x="27338" y="13648"/>
                  </a:cubicBezTo>
                  <a:cubicBezTo>
                    <a:pt x="27416" y="13596"/>
                    <a:pt x="27235" y="13416"/>
                    <a:pt x="27313" y="13364"/>
                  </a:cubicBezTo>
                  <a:cubicBezTo>
                    <a:pt x="27329" y="13356"/>
                    <a:pt x="27344" y="13353"/>
                    <a:pt x="27360" y="13353"/>
                  </a:cubicBezTo>
                  <a:cubicBezTo>
                    <a:pt x="27580" y="13353"/>
                    <a:pt x="27759" y="14109"/>
                    <a:pt x="28089" y="14109"/>
                  </a:cubicBezTo>
                  <a:cubicBezTo>
                    <a:pt x="28186" y="14109"/>
                    <a:pt x="28295" y="14045"/>
                    <a:pt x="28422" y="13880"/>
                  </a:cubicBezTo>
                  <a:cubicBezTo>
                    <a:pt x="28434" y="13867"/>
                    <a:pt x="28447" y="13862"/>
                    <a:pt x="28460" y="13862"/>
                  </a:cubicBezTo>
                  <a:cubicBezTo>
                    <a:pt x="28499" y="13862"/>
                    <a:pt x="28538" y="13906"/>
                    <a:pt x="28576" y="13906"/>
                  </a:cubicBezTo>
                  <a:cubicBezTo>
                    <a:pt x="28654" y="13880"/>
                    <a:pt x="28705" y="13828"/>
                    <a:pt x="28731" y="13751"/>
                  </a:cubicBezTo>
                  <a:cubicBezTo>
                    <a:pt x="28783" y="13622"/>
                    <a:pt x="28783" y="13519"/>
                    <a:pt x="28757" y="13390"/>
                  </a:cubicBezTo>
                  <a:cubicBezTo>
                    <a:pt x="28757" y="13248"/>
                    <a:pt x="28746" y="13197"/>
                    <a:pt x="28726" y="13197"/>
                  </a:cubicBezTo>
                  <a:cubicBezTo>
                    <a:pt x="28678" y="13197"/>
                    <a:pt x="28575" y="13501"/>
                    <a:pt x="28447" y="13519"/>
                  </a:cubicBezTo>
                  <a:cubicBezTo>
                    <a:pt x="28370" y="13519"/>
                    <a:pt x="28447" y="13364"/>
                    <a:pt x="28396" y="13313"/>
                  </a:cubicBezTo>
                  <a:cubicBezTo>
                    <a:pt x="28370" y="13287"/>
                    <a:pt x="28318" y="13287"/>
                    <a:pt x="28264" y="13287"/>
                  </a:cubicBezTo>
                  <a:cubicBezTo>
                    <a:pt x="28209" y="13287"/>
                    <a:pt x="28151" y="13287"/>
                    <a:pt x="28112" y="13261"/>
                  </a:cubicBezTo>
                  <a:cubicBezTo>
                    <a:pt x="27983" y="13158"/>
                    <a:pt x="28628" y="13132"/>
                    <a:pt x="28551" y="12977"/>
                  </a:cubicBezTo>
                  <a:cubicBezTo>
                    <a:pt x="28520" y="12917"/>
                    <a:pt x="28452" y="12904"/>
                    <a:pt x="28370" y="12904"/>
                  </a:cubicBezTo>
                  <a:cubicBezTo>
                    <a:pt x="28303" y="12904"/>
                    <a:pt x="28228" y="12913"/>
                    <a:pt x="28157" y="12913"/>
                  </a:cubicBezTo>
                  <a:cubicBezTo>
                    <a:pt x="28091" y="12913"/>
                    <a:pt x="28029" y="12905"/>
                    <a:pt x="27983" y="12874"/>
                  </a:cubicBezTo>
                  <a:cubicBezTo>
                    <a:pt x="27940" y="12838"/>
                    <a:pt x="27983" y="12830"/>
                    <a:pt x="28066" y="12830"/>
                  </a:cubicBezTo>
                  <a:cubicBezTo>
                    <a:pt x="28133" y="12830"/>
                    <a:pt x="28226" y="12836"/>
                    <a:pt x="28322" y="12836"/>
                  </a:cubicBezTo>
                  <a:cubicBezTo>
                    <a:pt x="28538" y="12836"/>
                    <a:pt x="28770" y="12810"/>
                    <a:pt x="28757" y="12642"/>
                  </a:cubicBezTo>
                  <a:cubicBezTo>
                    <a:pt x="28737" y="12448"/>
                    <a:pt x="28623" y="12396"/>
                    <a:pt x="28483" y="12396"/>
                  </a:cubicBezTo>
                  <a:cubicBezTo>
                    <a:pt x="28322" y="12396"/>
                    <a:pt x="28127" y="12464"/>
                    <a:pt x="28001" y="12464"/>
                  </a:cubicBezTo>
                  <a:cubicBezTo>
                    <a:pt x="27943" y="12464"/>
                    <a:pt x="27900" y="12450"/>
                    <a:pt x="27880" y="12410"/>
                  </a:cubicBezTo>
                  <a:cubicBezTo>
                    <a:pt x="27813" y="12320"/>
                    <a:pt x="28018" y="12250"/>
                    <a:pt x="28141" y="12250"/>
                  </a:cubicBezTo>
                  <a:cubicBezTo>
                    <a:pt x="28159" y="12250"/>
                    <a:pt x="28176" y="12252"/>
                    <a:pt x="28189" y="12255"/>
                  </a:cubicBezTo>
                  <a:cubicBezTo>
                    <a:pt x="28254" y="12269"/>
                    <a:pt x="28300" y="12275"/>
                    <a:pt x="28331" y="12275"/>
                  </a:cubicBezTo>
                  <a:cubicBezTo>
                    <a:pt x="28534" y="12275"/>
                    <a:pt x="28093" y="12016"/>
                    <a:pt x="28138" y="11972"/>
                  </a:cubicBezTo>
                  <a:cubicBezTo>
                    <a:pt x="28141" y="11970"/>
                    <a:pt x="28148" y="11969"/>
                    <a:pt x="28158" y="11969"/>
                  </a:cubicBezTo>
                  <a:cubicBezTo>
                    <a:pt x="28191" y="11969"/>
                    <a:pt x="28255" y="11976"/>
                    <a:pt x="28331" y="11976"/>
                  </a:cubicBezTo>
                  <a:cubicBezTo>
                    <a:pt x="28574" y="11976"/>
                    <a:pt x="28944" y="11904"/>
                    <a:pt x="28834" y="11301"/>
                  </a:cubicBezTo>
                  <a:cubicBezTo>
                    <a:pt x="28801" y="11119"/>
                    <a:pt x="28750" y="11062"/>
                    <a:pt x="28691" y="11062"/>
                  </a:cubicBezTo>
                  <a:cubicBezTo>
                    <a:pt x="28592" y="11062"/>
                    <a:pt x="28472" y="11231"/>
                    <a:pt x="28393" y="11231"/>
                  </a:cubicBezTo>
                  <a:cubicBezTo>
                    <a:pt x="28374" y="11231"/>
                    <a:pt x="28358" y="11221"/>
                    <a:pt x="28344" y="11198"/>
                  </a:cubicBezTo>
                  <a:cubicBezTo>
                    <a:pt x="28267" y="11095"/>
                    <a:pt x="28422" y="10734"/>
                    <a:pt x="28318" y="10630"/>
                  </a:cubicBezTo>
                  <a:cubicBezTo>
                    <a:pt x="28293" y="10612"/>
                    <a:pt x="28265" y="10605"/>
                    <a:pt x="28235" y="10605"/>
                  </a:cubicBezTo>
                  <a:cubicBezTo>
                    <a:pt x="28163" y="10605"/>
                    <a:pt x="28080" y="10643"/>
                    <a:pt x="28002" y="10643"/>
                  </a:cubicBezTo>
                  <a:cubicBezTo>
                    <a:pt x="27978" y="10643"/>
                    <a:pt x="27954" y="10640"/>
                    <a:pt x="27932" y="10630"/>
                  </a:cubicBezTo>
                  <a:cubicBezTo>
                    <a:pt x="27777" y="10579"/>
                    <a:pt x="27442" y="10218"/>
                    <a:pt x="27235" y="10218"/>
                  </a:cubicBezTo>
                  <a:cubicBezTo>
                    <a:pt x="27261" y="10192"/>
                    <a:pt x="27287" y="10166"/>
                    <a:pt x="27313" y="10140"/>
                  </a:cubicBezTo>
                  <a:cubicBezTo>
                    <a:pt x="27397" y="9938"/>
                    <a:pt x="27365" y="9887"/>
                    <a:pt x="27299" y="9887"/>
                  </a:cubicBezTo>
                  <a:cubicBezTo>
                    <a:pt x="27233" y="9887"/>
                    <a:pt x="27132" y="9938"/>
                    <a:pt x="27077" y="9938"/>
                  </a:cubicBezTo>
                  <a:cubicBezTo>
                    <a:pt x="27020" y="9938"/>
                    <a:pt x="27015" y="9882"/>
                    <a:pt x="27158" y="9650"/>
                  </a:cubicBezTo>
                  <a:cubicBezTo>
                    <a:pt x="27209" y="9599"/>
                    <a:pt x="27261" y="9521"/>
                    <a:pt x="27209" y="9470"/>
                  </a:cubicBezTo>
                  <a:cubicBezTo>
                    <a:pt x="27194" y="9462"/>
                    <a:pt x="27173" y="9459"/>
                    <a:pt x="27147" y="9459"/>
                  </a:cubicBezTo>
                  <a:cubicBezTo>
                    <a:pt x="27087" y="9459"/>
                    <a:pt x="27006" y="9477"/>
                    <a:pt x="26951" y="9496"/>
                  </a:cubicBezTo>
                  <a:cubicBezTo>
                    <a:pt x="26893" y="9500"/>
                    <a:pt x="26838" y="9501"/>
                    <a:pt x="26787" y="9501"/>
                  </a:cubicBezTo>
                  <a:cubicBezTo>
                    <a:pt x="26271" y="9501"/>
                    <a:pt x="26066" y="9320"/>
                    <a:pt x="25858" y="9320"/>
                  </a:cubicBezTo>
                  <a:cubicBezTo>
                    <a:pt x="25819" y="9320"/>
                    <a:pt x="25780" y="9326"/>
                    <a:pt x="25739" y="9341"/>
                  </a:cubicBezTo>
                  <a:cubicBezTo>
                    <a:pt x="25739" y="9341"/>
                    <a:pt x="25791" y="9186"/>
                    <a:pt x="26075" y="8954"/>
                  </a:cubicBezTo>
                  <a:cubicBezTo>
                    <a:pt x="26358" y="8748"/>
                    <a:pt x="26900" y="8722"/>
                    <a:pt x="26745" y="8180"/>
                  </a:cubicBezTo>
                  <a:cubicBezTo>
                    <a:pt x="26648" y="7827"/>
                    <a:pt x="26406" y="7767"/>
                    <a:pt x="26167" y="7767"/>
                  </a:cubicBezTo>
                  <a:cubicBezTo>
                    <a:pt x="26046" y="7767"/>
                    <a:pt x="25925" y="7783"/>
                    <a:pt x="25825" y="7783"/>
                  </a:cubicBezTo>
                  <a:cubicBezTo>
                    <a:pt x="25705" y="7783"/>
                    <a:pt x="25614" y="7761"/>
                    <a:pt x="25585" y="7664"/>
                  </a:cubicBezTo>
                  <a:cubicBezTo>
                    <a:pt x="25533" y="7587"/>
                    <a:pt x="25714" y="7484"/>
                    <a:pt x="25662" y="7407"/>
                  </a:cubicBezTo>
                  <a:cubicBezTo>
                    <a:pt x="25662" y="7381"/>
                    <a:pt x="25352" y="7407"/>
                    <a:pt x="25378" y="7252"/>
                  </a:cubicBezTo>
                  <a:cubicBezTo>
                    <a:pt x="25404" y="7149"/>
                    <a:pt x="25971" y="7149"/>
                    <a:pt x="26075" y="7046"/>
                  </a:cubicBezTo>
                  <a:cubicBezTo>
                    <a:pt x="26255" y="6865"/>
                    <a:pt x="25971" y="6659"/>
                    <a:pt x="26049" y="6581"/>
                  </a:cubicBezTo>
                  <a:cubicBezTo>
                    <a:pt x="26229" y="6375"/>
                    <a:pt x="27158" y="6581"/>
                    <a:pt x="26668" y="6117"/>
                  </a:cubicBezTo>
                  <a:cubicBezTo>
                    <a:pt x="26577" y="6032"/>
                    <a:pt x="26496" y="5999"/>
                    <a:pt x="26421" y="5999"/>
                  </a:cubicBezTo>
                  <a:cubicBezTo>
                    <a:pt x="26180" y="5999"/>
                    <a:pt x="26008" y="6354"/>
                    <a:pt x="25791" y="6452"/>
                  </a:cubicBezTo>
                  <a:cubicBezTo>
                    <a:pt x="25757" y="6469"/>
                    <a:pt x="25714" y="6475"/>
                    <a:pt x="25666" y="6475"/>
                  </a:cubicBezTo>
                  <a:cubicBezTo>
                    <a:pt x="25551" y="6475"/>
                    <a:pt x="25406" y="6441"/>
                    <a:pt x="25292" y="6441"/>
                  </a:cubicBezTo>
                  <a:cubicBezTo>
                    <a:pt x="25232" y="6441"/>
                    <a:pt x="25181" y="6450"/>
                    <a:pt x="25146" y="6478"/>
                  </a:cubicBezTo>
                  <a:cubicBezTo>
                    <a:pt x="25017" y="6581"/>
                    <a:pt x="25146" y="6736"/>
                    <a:pt x="25069" y="6839"/>
                  </a:cubicBezTo>
                  <a:cubicBezTo>
                    <a:pt x="25005" y="6925"/>
                    <a:pt x="24976" y="6975"/>
                    <a:pt x="24939" y="6975"/>
                  </a:cubicBezTo>
                  <a:cubicBezTo>
                    <a:pt x="24931" y="6975"/>
                    <a:pt x="24923" y="6973"/>
                    <a:pt x="24914" y="6968"/>
                  </a:cubicBezTo>
                  <a:cubicBezTo>
                    <a:pt x="24759" y="6942"/>
                    <a:pt x="24269" y="6298"/>
                    <a:pt x="24037" y="6143"/>
                  </a:cubicBezTo>
                  <a:cubicBezTo>
                    <a:pt x="23805" y="5988"/>
                    <a:pt x="24656" y="5937"/>
                    <a:pt x="24321" y="5472"/>
                  </a:cubicBezTo>
                  <a:cubicBezTo>
                    <a:pt x="24218" y="5343"/>
                    <a:pt x="23882" y="5395"/>
                    <a:pt x="23779" y="5266"/>
                  </a:cubicBezTo>
                  <a:cubicBezTo>
                    <a:pt x="23779" y="5266"/>
                    <a:pt x="24192" y="4518"/>
                    <a:pt x="23315" y="4518"/>
                  </a:cubicBezTo>
                  <a:cubicBezTo>
                    <a:pt x="23238" y="4518"/>
                    <a:pt x="23212" y="4647"/>
                    <a:pt x="23134" y="4673"/>
                  </a:cubicBezTo>
                  <a:cubicBezTo>
                    <a:pt x="23080" y="4691"/>
                    <a:pt x="23012" y="4709"/>
                    <a:pt x="22941" y="4709"/>
                  </a:cubicBezTo>
                  <a:cubicBezTo>
                    <a:pt x="22911" y="4709"/>
                    <a:pt x="22881" y="4706"/>
                    <a:pt x="22851" y="4699"/>
                  </a:cubicBezTo>
                  <a:cubicBezTo>
                    <a:pt x="22700" y="4615"/>
                    <a:pt x="22450" y="4498"/>
                    <a:pt x="22294" y="4498"/>
                  </a:cubicBezTo>
                  <a:cubicBezTo>
                    <a:pt x="22211" y="4498"/>
                    <a:pt x="22154" y="4531"/>
                    <a:pt x="22154" y="4621"/>
                  </a:cubicBezTo>
                  <a:cubicBezTo>
                    <a:pt x="22129" y="4853"/>
                    <a:pt x="22412" y="5421"/>
                    <a:pt x="22335" y="5756"/>
                  </a:cubicBezTo>
                  <a:cubicBezTo>
                    <a:pt x="22309" y="5833"/>
                    <a:pt x="22232" y="5885"/>
                    <a:pt x="22206" y="5937"/>
                  </a:cubicBezTo>
                  <a:cubicBezTo>
                    <a:pt x="22154" y="6014"/>
                    <a:pt x="22077" y="6065"/>
                    <a:pt x="22051" y="6143"/>
                  </a:cubicBezTo>
                  <a:cubicBezTo>
                    <a:pt x="22051" y="6216"/>
                    <a:pt x="22213" y="6429"/>
                    <a:pt x="22143" y="6429"/>
                  </a:cubicBezTo>
                  <a:cubicBezTo>
                    <a:pt x="22139" y="6429"/>
                    <a:pt x="22134" y="6428"/>
                    <a:pt x="22129" y="6427"/>
                  </a:cubicBezTo>
                  <a:cubicBezTo>
                    <a:pt x="22025" y="6401"/>
                    <a:pt x="22077" y="6169"/>
                    <a:pt x="21974" y="6117"/>
                  </a:cubicBezTo>
                  <a:cubicBezTo>
                    <a:pt x="21952" y="6101"/>
                    <a:pt x="21922" y="6095"/>
                    <a:pt x="21889" y="6095"/>
                  </a:cubicBezTo>
                  <a:cubicBezTo>
                    <a:pt x="21799" y="6095"/>
                    <a:pt x="21685" y="6139"/>
                    <a:pt x="21646" y="6139"/>
                  </a:cubicBezTo>
                  <a:cubicBezTo>
                    <a:pt x="21632" y="6139"/>
                    <a:pt x="21628" y="6133"/>
                    <a:pt x="21639" y="6117"/>
                  </a:cubicBezTo>
                  <a:cubicBezTo>
                    <a:pt x="21716" y="6014"/>
                    <a:pt x="22180" y="6040"/>
                    <a:pt x="22051" y="6014"/>
                  </a:cubicBezTo>
                  <a:cubicBezTo>
                    <a:pt x="21948" y="6014"/>
                    <a:pt x="21871" y="6040"/>
                    <a:pt x="21768" y="6040"/>
                  </a:cubicBezTo>
                  <a:cubicBezTo>
                    <a:pt x="21729" y="6040"/>
                    <a:pt x="21677" y="6033"/>
                    <a:pt x="21629" y="6033"/>
                  </a:cubicBezTo>
                  <a:cubicBezTo>
                    <a:pt x="21581" y="6033"/>
                    <a:pt x="21535" y="6040"/>
                    <a:pt x="21510" y="6065"/>
                  </a:cubicBezTo>
                  <a:cubicBezTo>
                    <a:pt x="21458" y="6143"/>
                    <a:pt x="21561" y="6246"/>
                    <a:pt x="21561" y="6323"/>
                  </a:cubicBezTo>
                  <a:cubicBezTo>
                    <a:pt x="21587" y="6401"/>
                    <a:pt x="21690" y="6504"/>
                    <a:pt x="21639" y="6555"/>
                  </a:cubicBezTo>
                  <a:cubicBezTo>
                    <a:pt x="21623" y="6575"/>
                    <a:pt x="21608" y="6583"/>
                    <a:pt x="21592" y="6583"/>
                  </a:cubicBezTo>
                  <a:cubicBezTo>
                    <a:pt x="21503" y="6583"/>
                    <a:pt x="21409" y="6319"/>
                    <a:pt x="21278" y="6298"/>
                  </a:cubicBezTo>
                  <a:cubicBezTo>
                    <a:pt x="21226" y="6298"/>
                    <a:pt x="21458" y="6194"/>
                    <a:pt x="21406" y="6143"/>
                  </a:cubicBezTo>
                  <a:cubicBezTo>
                    <a:pt x="21380" y="6116"/>
                    <a:pt x="21329" y="6107"/>
                    <a:pt x="21266" y="6107"/>
                  </a:cubicBezTo>
                  <a:cubicBezTo>
                    <a:pt x="21103" y="6107"/>
                    <a:pt x="20864" y="6172"/>
                    <a:pt x="20802" y="6172"/>
                  </a:cubicBezTo>
                  <a:cubicBezTo>
                    <a:pt x="20794" y="6172"/>
                    <a:pt x="20790" y="6171"/>
                    <a:pt x="20788" y="6169"/>
                  </a:cubicBezTo>
                  <a:cubicBezTo>
                    <a:pt x="20712" y="5968"/>
                    <a:pt x="20783" y="5523"/>
                    <a:pt x="20383" y="5523"/>
                  </a:cubicBezTo>
                  <a:cubicBezTo>
                    <a:pt x="20372" y="5523"/>
                    <a:pt x="20361" y="5523"/>
                    <a:pt x="20349" y="5524"/>
                  </a:cubicBezTo>
                  <a:cubicBezTo>
                    <a:pt x="19864" y="5549"/>
                    <a:pt x="19354" y="6736"/>
                    <a:pt x="19318" y="6736"/>
                  </a:cubicBezTo>
                  <a:cubicBezTo>
                    <a:pt x="19318" y="6736"/>
                    <a:pt x="19318" y="6736"/>
                    <a:pt x="19317" y="6736"/>
                  </a:cubicBezTo>
                  <a:cubicBezTo>
                    <a:pt x="19292" y="6736"/>
                    <a:pt x="19317" y="6633"/>
                    <a:pt x="19317" y="6555"/>
                  </a:cubicBezTo>
                  <a:cubicBezTo>
                    <a:pt x="19317" y="6504"/>
                    <a:pt x="19369" y="6478"/>
                    <a:pt x="19343" y="6478"/>
                  </a:cubicBezTo>
                  <a:cubicBezTo>
                    <a:pt x="19300" y="6456"/>
                    <a:pt x="19210" y="6448"/>
                    <a:pt x="19129" y="6448"/>
                  </a:cubicBezTo>
                  <a:cubicBezTo>
                    <a:pt x="19018" y="6448"/>
                    <a:pt x="18923" y="6463"/>
                    <a:pt x="18982" y="6478"/>
                  </a:cubicBezTo>
                  <a:cubicBezTo>
                    <a:pt x="19214" y="6530"/>
                    <a:pt x="18956" y="6478"/>
                    <a:pt x="18931" y="6839"/>
                  </a:cubicBezTo>
                  <a:cubicBezTo>
                    <a:pt x="18931" y="6845"/>
                    <a:pt x="18930" y="6847"/>
                    <a:pt x="18929" y="6847"/>
                  </a:cubicBezTo>
                  <a:cubicBezTo>
                    <a:pt x="18920" y="6847"/>
                    <a:pt x="18876" y="6679"/>
                    <a:pt x="18853" y="6633"/>
                  </a:cubicBezTo>
                  <a:cubicBezTo>
                    <a:pt x="18750" y="6375"/>
                    <a:pt x="18724" y="6117"/>
                    <a:pt x="18621" y="5859"/>
                  </a:cubicBezTo>
                  <a:cubicBezTo>
                    <a:pt x="18337" y="5395"/>
                    <a:pt x="17847" y="5060"/>
                    <a:pt x="17306" y="5034"/>
                  </a:cubicBezTo>
                  <a:cubicBezTo>
                    <a:pt x="16738" y="5034"/>
                    <a:pt x="17512" y="6736"/>
                    <a:pt x="17383" y="7020"/>
                  </a:cubicBezTo>
                  <a:cubicBezTo>
                    <a:pt x="17254" y="7252"/>
                    <a:pt x="17177" y="7329"/>
                    <a:pt x="17228" y="7587"/>
                  </a:cubicBezTo>
                  <a:cubicBezTo>
                    <a:pt x="17251" y="7677"/>
                    <a:pt x="17234" y="7885"/>
                    <a:pt x="17212" y="7885"/>
                  </a:cubicBezTo>
                  <a:cubicBezTo>
                    <a:pt x="17209" y="7885"/>
                    <a:pt x="17206" y="7881"/>
                    <a:pt x="17203" y="7871"/>
                  </a:cubicBezTo>
                  <a:cubicBezTo>
                    <a:pt x="17048" y="7510"/>
                    <a:pt x="17203" y="6788"/>
                    <a:pt x="17151" y="6659"/>
                  </a:cubicBezTo>
                  <a:cubicBezTo>
                    <a:pt x="17099" y="6504"/>
                    <a:pt x="16945" y="6169"/>
                    <a:pt x="16919" y="6117"/>
                  </a:cubicBezTo>
                  <a:lnTo>
                    <a:pt x="16403" y="5911"/>
                  </a:lnTo>
                  <a:cubicBezTo>
                    <a:pt x="16377" y="5808"/>
                    <a:pt x="16506" y="5730"/>
                    <a:pt x="16532" y="5653"/>
                  </a:cubicBezTo>
                  <a:cubicBezTo>
                    <a:pt x="16609" y="5137"/>
                    <a:pt x="16248" y="5318"/>
                    <a:pt x="16223" y="5214"/>
                  </a:cubicBezTo>
                  <a:cubicBezTo>
                    <a:pt x="16197" y="5085"/>
                    <a:pt x="16377" y="5060"/>
                    <a:pt x="16377" y="4956"/>
                  </a:cubicBezTo>
                  <a:cubicBezTo>
                    <a:pt x="16377" y="4879"/>
                    <a:pt x="16326" y="4802"/>
                    <a:pt x="16248" y="4750"/>
                  </a:cubicBezTo>
                  <a:lnTo>
                    <a:pt x="15939" y="4853"/>
                  </a:lnTo>
                  <a:cubicBezTo>
                    <a:pt x="15939" y="4827"/>
                    <a:pt x="16223" y="4466"/>
                    <a:pt x="15887" y="4466"/>
                  </a:cubicBezTo>
                  <a:cubicBezTo>
                    <a:pt x="15799" y="4466"/>
                    <a:pt x="15748" y="4694"/>
                    <a:pt x="15687" y="4694"/>
                  </a:cubicBezTo>
                  <a:cubicBezTo>
                    <a:pt x="15677" y="4694"/>
                    <a:pt x="15666" y="4687"/>
                    <a:pt x="15655" y="4673"/>
                  </a:cubicBezTo>
                  <a:cubicBezTo>
                    <a:pt x="15595" y="4613"/>
                    <a:pt x="15582" y="4444"/>
                    <a:pt x="15446" y="4444"/>
                  </a:cubicBezTo>
                  <a:cubicBezTo>
                    <a:pt x="15407" y="4444"/>
                    <a:pt x="15357" y="4458"/>
                    <a:pt x="15294" y="4492"/>
                  </a:cubicBezTo>
                  <a:cubicBezTo>
                    <a:pt x="15027" y="4638"/>
                    <a:pt x="15286" y="5012"/>
                    <a:pt x="15209" y="5012"/>
                  </a:cubicBezTo>
                  <a:cubicBezTo>
                    <a:pt x="15204" y="5012"/>
                    <a:pt x="15198" y="5011"/>
                    <a:pt x="15191" y="5008"/>
                  </a:cubicBezTo>
                  <a:cubicBezTo>
                    <a:pt x="15062" y="4982"/>
                    <a:pt x="15114" y="4827"/>
                    <a:pt x="15010" y="4802"/>
                  </a:cubicBezTo>
                  <a:cubicBezTo>
                    <a:pt x="15004" y="4800"/>
                    <a:pt x="14999" y="4799"/>
                    <a:pt x="14994" y="4799"/>
                  </a:cubicBezTo>
                  <a:cubicBezTo>
                    <a:pt x="14936" y="4799"/>
                    <a:pt x="14953" y="4931"/>
                    <a:pt x="14881" y="4931"/>
                  </a:cubicBezTo>
                  <a:cubicBezTo>
                    <a:pt x="14759" y="4931"/>
                    <a:pt x="14508" y="4657"/>
                    <a:pt x="14306" y="4657"/>
                  </a:cubicBezTo>
                  <a:cubicBezTo>
                    <a:pt x="14252" y="4657"/>
                    <a:pt x="14202" y="4676"/>
                    <a:pt x="14159" y="4724"/>
                  </a:cubicBezTo>
                  <a:cubicBezTo>
                    <a:pt x="14056" y="4827"/>
                    <a:pt x="14211" y="5008"/>
                    <a:pt x="14159" y="5111"/>
                  </a:cubicBezTo>
                  <a:cubicBezTo>
                    <a:pt x="14139" y="5131"/>
                    <a:pt x="14106" y="5136"/>
                    <a:pt x="14069" y="5136"/>
                  </a:cubicBezTo>
                  <a:cubicBezTo>
                    <a:pt x="14041" y="5136"/>
                    <a:pt x="14011" y="5133"/>
                    <a:pt x="13982" y="5133"/>
                  </a:cubicBezTo>
                  <a:cubicBezTo>
                    <a:pt x="13900" y="5133"/>
                    <a:pt x="13824" y="5152"/>
                    <a:pt x="13824" y="5292"/>
                  </a:cubicBezTo>
                  <a:cubicBezTo>
                    <a:pt x="13824" y="5679"/>
                    <a:pt x="14237" y="6091"/>
                    <a:pt x="13772" y="6478"/>
                  </a:cubicBezTo>
                  <a:cubicBezTo>
                    <a:pt x="13770" y="6481"/>
                    <a:pt x="13766" y="6482"/>
                    <a:pt x="13762" y="6482"/>
                  </a:cubicBezTo>
                  <a:cubicBezTo>
                    <a:pt x="13730" y="6482"/>
                    <a:pt x="13661" y="6392"/>
                    <a:pt x="13592" y="6323"/>
                  </a:cubicBezTo>
                  <a:cubicBezTo>
                    <a:pt x="13578" y="6316"/>
                    <a:pt x="13563" y="6314"/>
                    <a:pt x="13547" y="6314"/>
                  </a:cubicBezTo>
                  <a:cubicBezTo>
                    <a:pt x="13492" y="6314"/>
                    <a:pt x="13428" y="6348"/>
                    <a:pt x="13367" y="6348"/>
                  </a:cubicBezTo>
                  <a:cubicBezTo>
                    <a:pt x="13318" y="6348"/>
                    <a:pt x="13271" y="6326"/>
                    <a:pt x="13231" y="6246"/>
                  </a:cubicBezTo>
                  <a:cubicBezTo>
                    <a:pt x="13128" y="6014"/>
                    <a:pt x="13282" y="5782"/>
                    <a:pt x="13231" y="5601"/>
                  </a:cubicBezTo>
                  <a:cubicBezTo>
                    <a:pt x="13179" y="5395"/>
                    <a:pt x="12921" y="5421"/>
                    <a:pt x="12844" y="5292"/>
                  </a:cubicBezTo>
                  <a:cubicBezTo>
                    <a:pt x="12638" y="4905"/>
                    <a:pt x="12844" y="4363"/>
                    <a:pt x="12560" y="4002"/>
                  </a:cubicBezTo>
                  <a:cubicBezTo>
                    <a:pt x="12502" y="3934"/>
                    <a:pt x="12342" y="3896"/>
                    <a:pt x="12163" y="3896"/>
                  </a:cubicBezTo>
                  <a:cubicBezTo>
                    <a:pt x="11867" y="3896"/>
                    <a:pt x="11519" y="4002"/>
                    <a:pt x="11503" y="4260"/>
                  </a:cubicBezTo>
                  <a:cubicBezTo>
                    <a:pt x="11477" y="4853"/>
                    <a:pt x="11606" y="5679"/>
                    <a:pt x="11451" y="6194"/>
                  </a:cubicBezTo>
                  <a:cubicBezTo>
                    <a:pt x="11451" y="6194"/>
                    <a:pt x="11064" y="6530"/>
                    <a:pt x="11013" y="6607"/>
                  </a:cubicBezTo>
                  <a:cubicBezTo>
                    <a:pt x="10965" y="6703"/>
                    <a:pt x="10961" y="6867"/>
                    <a:pt x="10898" y="6867"/>
                  </a:cubicBezTo>
                  <a:cubicBezTo>
                    <a:pt x="10894" y="6867"/>
                    <a:pt x="10889" y="6867"/>
                    <a:pt x="10884" y="6865"/>
                  </a:cubicBezTo>
                  <a:cubicBezTo>
                    <a:pt x="10705" y="6820"/>
                    <a:pt x="11144" y="6448"/>
                    <a:pt x="10949" y="6448"/>
                  </a:cubicBezTo>
                  <a:cubicBezTo>
                    <a:pt x="10919" y="6448"/>
                    <a:pt x="10873" y="6457"/>
                    <a:pt x="10807" y="6478"/>
                  </a:cubicBezTo>
                  <a:cubicBezTo>
                    <a:pt x="10755" y="6478"/>
                    <a:pt x="10652" y="6478"/>
                    <a:pt x="10652" y="6530"/>
                  </a:cubicBezTo>
                  <a:cubicBezTo>
                    <a:pt x="10673" y="6617"/>
                    <a:pt x="10897" y="7015"/>
                    <a:pt x="10720" y="7015"/>
                  </a:cubicBezTo>
                  <a:cubicBezTo>
                    <a:pt x="10687" y="7015"/>
                    <a:pt x="10639" y="7001"/>
                    <a:pt x="10574" y="6968"/>
                  </a:cubicBezTo>
                  <a:cubicBezTo>
                    <a:pt x="9981" y="6659"/>
                    <a:pt x="10781" y="5911"/>
                    <a:pt x="10394" y="5782"/>
                  </a:cubicBezTo>
                  <a:cubicBezTo>
                    <a:pt x="10339" y="5766"/>
                    <a:pt x="10285" y="5758"/>
                    <a:pt x="10232" y="5758"/>
                  </a:cubicBezTo>
                  <a:cubicBezTo>
                    <a:pt x="9687" y="5758"/>
                    <a:pt x="9259" y="6545"/>
                    <a:pt x="9259" y="6968"/>
                  </a:cubicBezTo>
                  <a:cubicBezTo>
                    <a:pt x="9259" y="7046"/>
                    <a:pt x="9311" y="7174"/>
                    <a:pt x="9259" y="7200"/>
                  </a:cubicBezTo>
                  <a:cubicBezTo>
                    <a:pt x="9256" y="7201"/>
                    <a:pt x="9252" y="7201"/>
                    <a:pt x="9249" y="7201"/>
                  </a:cubicBezTo>
                  <a:cubicBezTo>
                    <a:pt x="9076" y="7201"/>
                    <a:pt x="9094" y="6630"/>
                    <a:pt x="8993" y="6630"/>
                  </a:cubicBezTo>
                  <a:cubicBezTo>
                    <a:pt x="8981" y="6630"/>
                    <a:pt x="8966" y="6639"/>
                    <a:pt x="8950" y="6659"/>
                  </a:cubicBezTo>
                  <a:cubicBezTo>
                    <a:pt x="8666" y="6968"/>
                    <a:pt x="8821" y="7871"/>
                    <a:pt x="8537" y="8155"/>
                  </a:cubicBezTo>
                  <a:cubicBezTo>
                    <a:pt x="8537" y="8155"/>
                    <a:pt x="8537" y="7974"/>
                    <a:pt x="8511" y="7897"/>
                  </a:cubicBezTo>
                  <a:cubicBezTo>
                    <a:pt x="8511" y="7793"/>
                    <a:pt x="8485" y="7716"/>
                    <a:pt x="8485" y="7613"/>
                  </a:cubicBezTo>
                  <a:cubicBezTo>
                    <a:pt x="8460" y="7381"/>
                    <a:pt x="8846" y="6452"/>
                    <a:pt x="8485" y="6323"/>
                  </a:cubicBezTo>
                  <a:lnTo>
                    <a:pt x="8485" y="6323"/>
                  </a:lnTo>
                  <a:cubicBezTo>
                    <a:pt x="8485" y="6323"/>
                    <a:pt x="7918" y="6452"/>
                    <a:pt x="7918" y="6452"/>
                  </a:cubicBezTo>
                  <a:cubicBezTo>
                    <a:pt x="7866" y="6401"/>
                    <a:pt x="8047" y="6375"/>
                    <a:pt x="8124" y="6349"/>
                  </a:cubicBezTo>
                  <a:lnTo>
                    <a:pt x="8460" y="6169"/>
                  </a:lnTo>
                  <a:cubicBezTo>
                    <a:pt x="8563" y="6040"/>
                    <a:pt x="8666" y="5833"/>
                    <a:pt x="8563" y="5730"/>
                  </a:cubicBezTo>
                  <a:cubicBezTo>
                    <a:pt x="8434" y="5730"/>
                    <a:pt x="8305" y="5756"/>
                    <a:pt x="8202" y="5808"/>
                  </a:cubicBezTo>
                  <a:cubicBezTo>
                    <a:pt x="8160" y="5808"/>
                    <a:pt x="8086" y="5874"/>
                    <a:pt x="8058" y="5874"/>
                  </a:cubicBezTo>
                  <a:cubicBezTo>
                    <a:pt x="8051" y="5874"/>
                    <a:pt x="8047" y="5869"/>
                    <a:pt x="8047" y="5859"/>
                  </a:cubicBezTo>
                  <a:lnTo>
                    <a:pt x="8408" y="5498"/>
                  </a:lnTo>
                  <a:cubicBezTo>
                    <a:pt x="8356" y="5343"/>
                    <a:pt x="8098" y="5446"/>
                    <a:pt x="7918" y="5343"/>
                  </a:cubicBezTo>
                  <a:cubicBezTo>
                    <a:pt x="7918" y="5343"/>
                    <a:pt x="7634" y="4518"/>
                    <a:pt x="7608" y="4518"/>
                  </a:cubicBezTo>
                  <a:cubicBezTo>
                    <a:pt x="7601" y="4487"/>
                    <a:pt x="7621" y="4475"/>
                    <a:pt x="7655" y="4475"/>
                  </a:cubicBezTo>
                  <a:cubicBezTo>
                    <a:pt x="7732" y="4475"/>
                    <a:pt x="7882" y="4541"/>
                    <a:pt x="7918" y="4595"/>
                  </a:cubicBezTo>
                  <a:cubicBezTo>
                    <a:pt x="7918" y="4595"/>
                    <a:pt x="7995" y="5085"/>
                    <a:pt x="7995" y="5085"/>
                  </a:cubicBezTo>
                  <a:cubicBezTo>
                    <a:pt x="8041" y="5154"/>
                    <a:pt x="8183" y="5187"/>
                    <a:pt x="8329" y="5187"/>
                  </a:cubicBezTo>
                  <a:cubicBezTo>
                    <a:pt x="8512" y="5187"/>
                    <a:pt x="8703" y="5134"/>
                    <a:pt x="8717" y="5034"/>
                  </a:cubicBezTo>
                  <a:cubicBezTo>
                    <a:pt x="8795" y="4673"/>
                    <a:pt x="8460" y="4905"/>
                    <a:pt x="8408" y="4750"/>
                  </a:cubicBezTo>
                  <a:cubicBezTo>
                    <a:pt x="8386" y="4707"/>
                    <a:pt x="8397" y="4692"/>
                    <a:pt x="8425" y="4692"/>
                  </a:cubicBezTo>
                  <a:cubicBezTo>
                    <a:pt x="8493" y="4692"/>
                    <a:pt x="8663" y="4778"/>
                    <a:pt x="8748" y="4778"/>
                  </a:cubicBezTo>
                  <a:cubicBezTo>
                    <a:pt x="8756" y="4778"/>
                    <a:pt x="8763" y="4777"/>
                    <a:pt x="8769" y="4776"/>
                  </a:cubicBezTo>
                  <a:cubicBezTo>
                    <a:pt x="8975" y="4595"/>
                    <a:pt x="9104" y="4389"/>
                    <a:pt x="9156" y="4131"/>
                  </a:cubicBezTo>
                  <a:cubicBezTo>
                    <a:pt x="9156" y="4131"/>
                    <a:pt x="8795" y="3925"/>
                    <a:pt x="8795" y="3925"/>
                  </a:cubicBezTo>
                  <a:cubicBezTo>
                    <a:pt x="8795" y="3925"/>
                    <a:pt x="8950" y="3925"/>
                    <a:pt x="8950" y="3873"/>
                  </a:cubicBezTo>
                  <a:cubicBezTo>
                    <a:pt x="8950" y="3822"/>
                    <a:pt x="8898" y="3796"/>
                    <a:pt x="8846" y="3744"/>
                  </a:cubicBezTo>
                  <a:lnTo>
                    <a:pt x="8846" y="3744"/>
                  </a:lnTo>
                  <a:cubicBezTo>
                    <a:pt x="8898" y="3770"/>
                    <a:pt x="8950" y="3783"/>
                    <a:pt x="9001" y="3783"/>
                  </a:cubicBezTo>
                  <a:cubicBezTo>
                    <a:pt x="9053" y="3783"/>
                    <a:pt x="9104" y="3770"/>
                    <a:pt x="9156" y="3744"/>
                  </a:cubicBezTo>
                  <a:cubicBezTo>
                    <a:pt x="9336" y="3641"/>
                    <a:pt x="8795" y="3564"/>
                    <a:pt x="8640" y="3409"/>
                  </a:cubicBezTo>
                  <a:cubicBezTo>
                    <a:pt x="8640" y="3409"/>
                    <a:pt x="8829" y="2910"/>
                    <a:pt x="8674" y="2910"/>
                  </a:cubicBezTo>
                  <a:cubicBezTo>
                    <a:pt x="8639" y="2910"/>
                    <a:pt x="8587" y="2935"/>
                    <a:pt x="8511" y="2996"/>
                  </a:cubicBezTo>
                  <a:cubicBezTo>
                    <a:pt x="8443" y="3042"/>
                    <a:pt x="8554" y="3324"/>
                    <a:pt x="8391" y="3324"/>
                  </a:cubicBezTo>
                  <a:cubicBezTo>
                    <a:pt x="8368" y="3324"/>
                    <a:pt x="8340" y="3319"/>
                    <a:pt x="8305" y="3306"/>
                  </a:cubicBezTo>
                  <a:cubicBezTo>
                    <a:pt x="8253" y="3306"/>
                    <a:pt x="8460" y="3228"/>
                    <a:pt x="8434" y="3177"/>
                  </a:cubicBezTo>
                  <a:cubicBezTo>
                    <a:pt x="8434" y="3100"/>
                    <a:pt x="8279" y="3100"/>
                    <a:pt x="8253" y="3022"/>
                  </a:cubicBezTo>
                  <a:cubicBezTo>
                    <a:pt x="8150" y="2764"/>
                    <a:pt x="8460" y="2635"/>
                    <a:pt x="8202" y="2352"/>
                  </a:cubicBezTo>
                  <a:cubicBezTo>
                    <a:pt x="8176" y="2326"/>
                    <a:pt x="8098" y="2352"/>
                    <a:pt x="8047" y="2300"/>
                  </a:cubicBezTo>
                  <a:cubicBezTo>
                    <a:pt x="7770" y="2023"/>
                    <a:pt x="7741" y="1954"/>
                    <a:pt x="7794" y="1954"/>
                  </a:cubicBezTo>
                  <a:cubicBezTo>
                    <a:pt x="7846" y="1954"/>
                    <a:pt x="7978" y="2020"/>
                    <a:pt x="8032" y="2020"/>
                  </a:cubicBezTo>
                  <a:cubicBezTo>
                    <a:pt x="8076" y="2020"/>
                    <a:pt x="8068" y="1975"/>
                    <a:pt x="7918" y="1810"/>
                  </a:cubicBezTo>
                  <a:cubicBezTo>
                    <a:pt x="7815" y="1681"/>
                    <a:pt x="7273" y="1681"/>
                    <a:pt x="7247" y="1578"/>
                  </a:cubicBezTo>
                  <a:cubicBezTo>
                    <a:pt x="7196" y="1475"/>
                    <a:pt x="7454" y="1397"/>
                    <a:pt x="7428" y="1268"/>
                  </a:cubicBezTo>
                  <a:cubicBezTo>
                    <a:pt x="7325" y="959"/>
                    <a:pt x="7196" y="675"/>
                    <a:pt x="7015" y="391"/>
                  </a:cubicBezTo>
                  <a:cubicBezTo>
                    <a:pt x="6972" y="391"/>
                    <a:pt x="7108" y="660"/>
                    <a:pt x="6991" y="660"/>
                  </a:cubicBezTo>
                  <a:cubicBezTo>
                    <a:pt x="6967" y="660"/>
                    <a:pt x="6934" y="649"/>
                    <a:pt x="6886" y="624"/>
                  </a:cubicBezTo>
                  <a:lnTo>
                    <a:pt x="6757" y="314"/>
                  </a:lnTo>
                  <a:cubicBezTo>
                    <a:pt x="6732" y="263"/>
                    <a:pt x="6680" y="263"/>
                    <a:pt x="6628" y="263"/>
                  </a:cubicBezTo>
                  <a:lnTo>
                    <a:pt x="6345" y="443"/>
                  </a:lnTo>
                  <a:cubicBezTo>
                    <a:pt x="6247" y="443"/>
                    <a:pt x="5986" y="1"/>
                    <a:pt x="5849"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96"/>
            <p:cNvSpPr/>
            <p:nvPr/>
          </p:nvSpPr>
          <p:spPr>
            <a:xfrm>
              <a:off x="3671675" y="1761050"/>
              <a:ext cx="48325" cy="48400"/>
            </a:xfrm>
            <a:custGeom>
              <a:rect b="b" l="l" r="r" t="t"/>
              <a:pathLst>
                <a:path extrusionOk="0" h="1936" w="1933">
                  <a:moveTo>
                    <a:pt x="568" y="1"/>
                  </a:moveTo>
                  <a:cubicBezTo>
                    <a:pt x="568" y="1"/>
                    <a:pt x="259" y="207"/>
                    <a:pt x="285" y="362"/>
                  </a:cubicBezTo>
                  <a:cubicBezTo>
                    <a:pt x="312" y="457"/>
                    <a:pt x="362" y="486"/>
                    <a:pt x="422" y="486"/>
                  </a:cubicBezTo>
                  <a:cubicBezTo>
                    <a:pt x="514" y="486"/>
                    <a:pt x="629" y="415"/>
                    <a:pt x="713" y="415"/>
                  </a:cubicBezTo>
                  <a:cubicBezTo>
                    <a:pt x="780" y="415"/>
                    <a:pt x="826" y="460"/>
                    <a:pt x="826" y="620"/>
                  </a:cubicBezTo>
                  <a:cubicBezTo>
                    <a:pt x="826" y="822"/>
                    <a:pt x="728" y="1298"/>
                    <a:pt x="601" y="1298"/>
                  </a:cubicBezTo>
                  <a:cubicBezTo>
                    <a:pt x="582" y="1298"/>
                    <a:pt x="562" y="1288"/>
                    <a:pt x="543" y="1265"/>
                  </a:cubicBezTo>
                  <a:cubicBezTo>
                    <a:pt x="425" y="1127"/>
                    <a:pt x="426" y="749"/>
                    <a:pt x="274" y="749"/>
                  </a:cubicBezTo>
                  <a:cubicBezTo>
                    <a:pt x="226" y="749"/>
                    <a:pt x="164" y="786"/>
                    <a:pt x="78" y="878"/>
                  </a:cubicBezTo>
                  <a:cubicBezTo>
                    <a:pt x="52" y="903"/>
                    <a:pt x="1" y="955"/>
                    <a:pt x="1" y="1007"/>
                  </a:cubicBezTo>
                  <a:cubicBezTo>
                    <a:pt x="156" y="1342"/>
                    <a:pt x="336" y="1651"/>
                    <a:pt x="594" y="1935"/>
                  </a:cubicBezTo>
                  <a:cubicBezTo>
                    <a:pt x="878" y="1858"/>
                    <a:pt x="1161" y="1780"/>
                    <a:pt x="1419" y="1651"/>
                  </a:cubicBezTo>
                  <a:cubicBezTo>
                    <a:pt x="1677" y="1007"/>
                    <a:pt x="620" y="1239"/>
                    <a:pt x="1033" y="1058"/>
                  </a:cubicBezTo>
                  <a:cubicBezTo>
                    <a:pt x="1187" y="981"/>
                    <a:pt x="929" y="697"/>
                    <a:pt x="955" y="697"/>
                  </a:cubicBezTo>
                  <a:cubicBezTo>
                    <a:pt x="955" y="602"/>
                    <a:pt x="999" y="462"/>
                    <a:pt x="1088" y="462"/>
                  </a:cubicBezTo>
                  <a:cubicBezTo>
                    <a:pt x="1095" y="462"/>
                    <a:pt x="1102" y="463"/>
                    <a:pt x="1110" y="465"/>
                  </a:cubicBezTo>
                  <a:cubicBezTo>
                    <a:pt x="1187" y="491"/>
                    <a:pt x="1394" y="1161"/>
                    <a:pt x="1419" y="1161"/>
                  </a:cubicBezTo>
                  <a:cubicBezTo>
                    <a:pt x="1446" y="1185"/>
                    <a:pt x="1473" y="1195"/>
                    <a:pt x="1500" y="1195"/>
                  </a:cubicBezTo>
                  <a:cubicBezTo>
                    <a:pt x="1712" y="1195"/>
                    <a:pt x="1932" y="556"/>
                    <a:pt x="1909" y="465"/>
                  </a:cubicBezTo>
                  <a:cubicBezTo>
                    <a:pt x="1729" y="27"/>
                    <a:pt x="826" y="388"/>
                    <a:pt x="568"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96"/>
            <p:cNvSpPr/>
            <p:nvPr/>
          </p:nvSpPr>
          <p:spPr>
            <a:xfrm>
              <a:off x="3856275" y="1041575"/>
              <a:ext cx="34300" cy="19300"/>
            </a:xfrm>
            <a:custGeom>
              <a:rect b="b" l="l" r="r" t="t"/>
              <a:pathLst>
                <a:path extrusionOk="0" h="772" w="1372">
                  <a:moveTo>
                    <a:pt x="1236" y="0"/>
                  </a:moveTo>
                  <a:cubicBezTo>
                    <a:pt x="1142" y="0"/>
                    <a:pt x="1018" y="23"/>
                    <a:pt x="947" y="23"/>
                  </a:cubicBezTo>
                  <a:cubicBezTo>
                    <a:pt x="884" y="11"/>
                    <a:pt x="823" y="5"/>
                    <a:pt x="764" y="5"/>
                  </a:cubicBezTo>
                  <a:cubicBezTo>
                    <a:pt x="314" y="5"/>
                    <a:pt x="0" y="338"/>
                    <a:pt x="251" y="771"/>
                  </a:cubicBezTo>
                  <a:cubicBezTo>
                    <a:pt x="322" y="728"/>
                    <a:pt x="393" y="717"/>
                    <a:pt x="460" y="717"/>
                  </a:cubicBezTo>
                  <a:cubicBezTo>
                    <a:pt x="538" y="717"/>
                    <a:pt x="611" y="732"/>
                    <a:pt x="676" y="732"/>
                  </a:cubicBezTo>
                  <a:cubicBezTo>
                    <a:pt x="759" y="732"/>
                    <a:pt x="828" y="707"/>
                    <a:pt x="870" y="590"/>
                  </a:cubicBezTo>
                  <a:cubicBezTo>
                    <a:pt x="999" y="333"/>
                    <a:pt x="664" y="307"/>
                    <a:pt x="793" y="152"/>
                  </a:cubicBezTo>
                  <a:cubicBezTo>
                    <a:pt x="810" y="135"/>
                    <a:pt x="830" y="129"/>
                    <a:pt x="851" y="129"/>
                  </a:cubicBezTo>
                  <a:cubicBezTo>
                    <a:pt x="893" y="129"/>
                    <a:pt x="939" y="152"/>
                    <a:pt x="973" y="152"/>
                  </a:cubicBezTo>
                  <a:cubicBezTo>
                    <a:pt x="1025" y="152"/>
                    <a:pt x="1334" y="152"/>
                    <a:pt x="1360" y="75"/>
                  </a:cubicBezTo>
                  <a:cubicBezTo>
                    <a:pt x="1372" y="16"/>
                    <a:pt x="1314" y="0"/>
                    <a:pt x="1236"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96"/>
            <p:cNvSpPr/>
            <p:nvPr/>
          </p:nvSpPr>
          <p:spPr>
            <a:xfrm>
              <a:off x="3680300" y="1345825"/>
              <a:ext cx="29975" cy="13825"/>
            </a:xfrm>
            <a:custGeom>
              <a:rect b="b" l="l" r="r" t="t"/>
              <a:pathLst>
                <a:path extrusionOk="0" h="553" w="1199">
                  <a:moveTo>
                    <a:pt x="1023" y="1"/>
                  </a:moveTo>
                  <a:lnTo>
                    <a:pt x="1023" y="1"/>
                  </a:lnTo>
                  <a:cubicBezTo>
                    <a:pt x="835" y="138"/>
                    <a:pt x="763" y="191"/>
                    <a:pt x="694" y="191"/>
                  </a:cubicBezTo>
                  <a:cubicBezTo>
                    <a:pt x="621" y="191"/>
                    <a:pt x="551" y="132"/>
                    <a:pt x="352" y="52"/>
                  </a:cubicBezTo>
                  <a:lnTo>
                    <a:pt x="198" y="52"/>
                  </a:lnTo>
                  <a:cubicBezTo>
                    <a:pt x="163" y="52"/>
                    <a:pt x="106" y="29"/>
                    <a:pt x="71" y="29"/>
                  </a:cubicBezTo>
                  <a:cubicBezTo>
                    <a:pt x="54" y="29"/>
                    <a:pt x="43" y="35"/>
                    <a:pt x="43" y="52"/>
                  </a:cubicBezTo>
                  <a:cubicBezTo>
                    <a:pt x="1" y="333"/>
                    <a:pt x="410" y="553"/>
                    <a:pt x="729" y="553"/>
                  </a:cubicBezTo>
                  <a:cubicBezTo>
                    <a:pt x="996" y="553"/>
                    <a:pt x="1199" y="400"/>
                    <a:pt x="1023"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96"/>
            <p:cNvSpPr/>
            <p:nvPr/>
          </p:nvSpPr>
          <p:spPr>
            <a:xfrm>
              <a:off x="3877375" y="1729475"/>
              <a:ext cx="38700" cy="47450"/>
            </a:xfrm>
            <a:custGeom>
              <a:rect b="b" l="l" r="r" t="t"/>
              <a:pathLst>
                <a:path extrusionOk="0" h="1898" w="1548">
                  <a:moveTo>
                    <a:pt x="1470" y="0"/>
                  </a:moveTo>
                  <a:lnTo>
                    <a:pt x="1470" y="0"/>
                  </a:lnTo>
                  <a:cubicBezTo>
                    <a:pt x="1221" y="274"/>
                    <a:pt x="589" y="931"/>
                    <a:pt x="174" y="931"/>
                  </a:cubicBezTo>
                  <a:cubicBezTo>
                    <a:pt x="159" y="931"/>
                    <a:pt x="144" y="930"/>
                    <a:pt x="129" y="929"/>
                  </a:cubicBezTo>
                  <a:cubicBezTo>
                    <a:pt x="56" y="929"/>
                    <a:pt x="121" y="746"/>
                    <a:pt x="85" y="746"/>
                  </a:cubicBezTo>
                  <a:cubicBezTo>
                    <a:pt x="83" y="746"/>
                    <a:pt x="81" y="746"/>
                    <a:pt x="78" y="748"/>
                  </a:cubicBezTo>
                  <a:cubicBezTo>
                    <a:pt x="26" y="774"/>
                    <a:pt x="78" y="877"/>
                    <a:pt x="78" y="954"/>
                  </a:cubicBezTo>
                  <a:cubicBezTo>
                    <a:pt x="78" y="1006"/>
                    <a:pt x="0" y="1109"/>
                    <a:pt x="78" y="1135"/>
                  </a:cubicBezTo>
                  <a:cubicBezTo>
                    <a:pt x="104" y="1153"/>
                    <a:pt x="134" y="1160"/>
                    <a:pt x="166" y="1160"/>
                  </a:cubicBezTo>
                  <a:cubicBezTo>
                    <a:pt x="286" y="1160"/>
                    <a:pt x="436" y="1058"/>
                    <a:pt x="557" y="1058"/>
                  </a:cubicBezTo>
                  <a:cubicBezTo>
                    <a:pt x="588" y="1058"/>
                    <a:pt x="618" y="1065"/>
                    <a:pt x="645" y="1083"/>
                  </a:cubicBezTo>
                  <a:cubicBezTo>
                    <a:pt x="800" y="1186"/>
                    <a:pt x="155" y="1212"/>
                    <a:pt x="129" y="1419"/>
                  </a:cubicBezTo>
                  <a:cubicBezTo>
                    <a:pt x="113" y="1750"/>
                    <a:pt x="416" y="1898"/>
                    <a:pt x="724" y="1898"/>
                  </a:cubicBezTo>
                  <a:cubicBezTo>
                    <a:pt x="920" y="1898"/>
                    <a:pt x="1118" y="1838"/>
                    <a:pt x="1238" y="1728"/>
                  </a:cubicBezTo>
                  <a:cubicBezTo>
                    <a:pt x="1548" y="1419"/>
                    <a:pt x="1419" y="361"/>
                    <a:pt x="1470"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96"/>
            <p:cNvSpPr/>
            <p:nvPr/>
          </p:nvSpPr>
          <p:spPr>
            <a:xfrm>
              <a:off x="2628450" y="2040875"/>
              <a:ext cx="675" cy="325"/>
            </a:xfrm>
            <a:custGeom>
              <a:rect b="b" l="l" r="r" t="t"/>
              <a:pathLst>
                <a:path extrusionOk="0" h="13" w="27">
                  <a:moveTo>
                    <a:pt x="1" y="1"/>
                  </a:moveTo>
                  <a:cubicBezTo>
                    <a:pt x="1" y="1"/>
                    <a:pt x="1" y="12"/>
                    <a:pt x="8" y="12"/>
                  </a:cubicBezTo>
                  <a:cubicBezTo>
                    <a:pt x="12" y="12"/>
                    <a:pt x="18" y="10"/>
                    <a:pt x="26"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96"/>
            <p:cNvSpPr/>
            <p:nvPr/>
          </p:nvSpPr>
          <p:spPr>
            <a:xfrm>
              <a:off x="3422550" y="459400"/>
              <a:ext cx="34450" cy="25275"/>
            </a:xfrm>
            <a:custGeom>
              <a:rect b="b" l="l" r="r" t="t"/>
              <a:pathLst>
                <a:path extrusionOk="0" h="1011" w="1378">
                  <a:moveTo>
                    <a:pt x="1037" y="1"/>
                  </a:moveTo>
                  <a:cubicBezTo>
                    <a:pt x="571" y="1"/>
                    <a:pt x="0" y="846"/>
                    <a:pt x="578" y="1001"/>
                  </a:cubicBezTo>
                  <a:cubicBezTo>
                    <a:pt x="578" y="1001"/>
                    <a:pt x="668" y="1011"/>
                    <a:pt x="788" y="1011"/>
                  </a:cubicBezTo>
                  <a:cubicBezTo>
                    <a:pt x="1008" y="1011"/>
                    <a:pt x="1328" y="978"/>
                    <a:pt x="1378" y="795"/>
                  </a:cubicBezTo>
                  <a:cubicBezTo>
                    <a:pt x="1352" y="563"/>
                    <a:pt x="1300" y="305"/>
                    <a:pt x="1249" y="73"/>
                  </a:cubicBezTo>
                  <a:cubicBezTo>
                    <a:pt x="1184" y="23"/>
                    <a:pt x="1112" y="1"/>
                    <a:pt x="1037"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96"/>
            <p:cNvSpPr/>
            <p:nvPr/>
          </p:nvSpPr>
          <p:spPr>
            <a:xfrm>
              <a:off x="3228075" y="575075"/>
              <a:ext cx="82575" cy="79575"/>
            </a:xfrm>
            <a:custGeom>
              <a:rect b="b" l="l" r="r" t="t"/>
              <a:pathLst>
                <a:path extrusionOk="0" h="3183" w="3303">
                  <a:moveTo>
                    <a:pt x="2253" y="0"/>
                  </a:moveTo>
                  <a:cubicBezTo>
                    <a:pt x="2225" y="0"/>
                    <a:pt x="2237" y="117"/>
                    <a:pt x="2193" y="140"/>
                  </a:cubicBezTo>
                  <a:cubicBezTo>
                    <a:pt x="2182" y="146"/>
                    <a:pt x="2169" y="149"/>
                    <a:pt x="2154" y="149"/>
                  </a:cubicBezTo>
                  <a:cubicBezTo>
                    <a:pt x="2057" y="149"/>
                    <a:pt x="1891" y="26"/>
                    <a:pt x="1835" y="26"/>
                  </a:cubicBezTo>
                  <a:cubicBezTo>
                    <a:pt x="1799" y="26"/>
                    <a:pt x="1808" y="77"/>
                    <a:pt x="1909" y="243"/>
                  </a:cubicBezTo>
                  <a:cubicBezTo>
                    <a:pt x="1935" y="294"/>
                    <a:pt x="2013" y="346"/>
                    <a:pt x="2013" y="397"/>
                  </a:cubicBezTo>
                  <a:cubicBezTo>
                    <a:pt x="1987" y="449"/>
                    <a:pt x="1935" y="501"/>
                    <a:pt x="1858" y="501"/>
                  </a:cubicBezTo>
                  <a:cubicBezTo>
                    <a:pt x="1766" y="478"/>
                    <a:pt x="1572" y="67"/>
                    <a:pt x="1422" y="67"/>
                  </a:cubicBezTo>
                  <a:cubicBezTo>
                    <a:pt x="1403" y="67"/>
                    <a:pt x="1385" y="74"/>
                    <a:pt x="1368" y="88"/>
                  </a:cubicBezTo>
                  <a:cubicBezTo>
                    <a:pt x="1187" y="217"/>
                    <a:pt x="1703" y="475"/>
                    <a:pt x="1677" y="526"/>
                  </a:cubicBezTo>
                  <a:cubicBezTo>
                    <a:pt x="1670" y="618"/>
                    <a:pt x="1626" y="650"/>
                    <a:pt x="1564" y="650"/>
                  </a:cubicBezTo>
                  <a:cubicBezTo>
                    <a:pt x="1422" y="650"/>
                    <a:pt x="1183" y="485"/>
                    <a:pt x="1058" y="485"/>
                  </a:cubicBezTo>
                  <a:cubicBezTo>
                    <a:pt x="1038" y="485"/>
                    <a:pt x="1020" y="490"/>
                    <a:pt x="1007" y="501"/>
                  </a:cubicBezTo>
                  <a:cubicBezTo>
                    <a:pt x="878" y="604"/>
                    <a:pt x="1342" y="681"/>
                    <a:pt x="1265" y="784"/>
                  </a:cubicBezTo>
                  <a:cubicBezTo>
                    <a:pt x="1250" y="804"/>
                    <a:pt x="1219" y="812"/>
                    <a:pt x="1179" y="812"/>
                  </a:cubicBezTo>
                  <a:cubicBezTo>
                    <a:pt x="1059" y="812"/>
                    <a:pt x="858" y="744"/>
                    <a:pt x="777" y="744"/>
                  </a:cubicBezTo>
                  <a:cubicBezTo>
                    <a:pt x="745" y="744"/>
                    <a:pt x="731" y="755"/>
                    <a:pt x="749" y="784"/>
                  </a:cubicBezTo>
                  <a:cubicBezTo>
                    <a:pt x="852" y="913"/>
                    <a:pt x="1574" y="965"/>
                    <a:pt x="1548" y="991"/>
                  </a:cubicBezTo>
                  <a:cubicBezTo>
                    <a:pt x="1445" y="1042"/>
                    <a:pt x="852" y="991"/>
                    <a:pt x="1213" y="1120"/>
                  </a:cubicBezTo>
                  <a:cubicBezTo>
                    <a:pt x="1265" y="1145"/>
                    <a:pt x="1419" y="1249"/>
                    <a:pt x="1368" y="1274"/>
                  </a:cubicBezTo>
                  <a:cubicBezTo>
                    <a:pt x="1295" y="1294"/>
                    <a:pt x="1223" y="1300"/>
                    <a:pt x="1152" y="1300"/>
                  </a:cubicBezTo>
                  <a:cubicBezTo>
                    <a:pt x="1001" y="1300"/>
                    <a:pt x="855" y="1271"/>
                    <a:pt x="716" y="1271"/>
                  </a:cubicBezTo>
                  <a:cubicBezTo>
                    <a:pt x="573" y="1271"/>
                    <a:pt x="438" y="1302"/>
                    <a:pt x="310" y="1429"/>
                  </a:cubicBezTo>
                  <a:cubicBezTo>
                    <a:pt x="259" y="1481"/>
                    <a:pt x="104" y="1532"/>
                    <a:pt x="156" y="1584"/>
                  </a:cubicBezTo>
                  <a:cubicBezTo>
                    <a:pt x="161" y="1589"/>
                    <a:pt x="172" y="1591"/>
                    <a:pt x="187" y="1591"/>
                  </a:cubicBezTo>
                  <a:cubicBezTo>
                    <a:pt x="281" y="1591"/>
                    <a:pt x="538" y="1504"/>
                    <a:pt x="670" y="1504"/>
                  </a:cubicBezTo>
                  <a:cubicBezTo>
                    <a:pt x="723" y="1504"/>
                    <a:pt x="755" y="1518"/>
                    <a:pt x="749" y="1558"/>
                  </a:cubicBezTo>
                  <a:cubicBezTo>
                    <a:pt x="697" y="1661"/>
                    <a:pt x="233" y="1790"/>
                    <a:pt x="233" y="1816"/>
                  </a:cubicBezTo>
                  <a:lnTo>
                    <a:pt x="620" y="1919"/>
                  </a:lnTo>
                  <a:cubicBezTo>
                    <a:pt x="749" y="2048"/>
                    <a:pt x="491" y="2203"/>
                    <a:pt x="543" y="2280"/>
                  </a:cubicBezTo>
                  <a:cubicBezTo>
                    <a:pt x="551" y="2289"/>
                    <a:pt x="562" y="2292"/>
                    <a:pt x="574" y="2292"/>
                  </a:cubicBezTo>
                  <a:cubicBezTo>
                    <a:pt x="633" y="2292"/>
                    <a:pt x="728" y="2212"/>
                    <a:pt x="796" y="2212"/>
                  </a:cubicBezTo>
                  <a:cubicBezTo>
                    <a:pt x="843" y="2212"/>
                    <a:pt x="878" y="2251"/>
                    <a:pt x="878" y="2383"/>
                  </a:cubicBezTo>
                  <a:cubicBezTo>
                    <a:pt x="878" y="2744"/>
                    <a:pt x="1" y="2590"/>
                    <a:pt x="104" y="2951"/>
                  </a:cubicBezTo>
                  <a:cubicBezTo>
                    <a:pt x="136" y="3045"/>
                    <a:pt x="207" y="3079"/>
                    <a:pt x="296" y="3079"/>
                  </a:cubicBezTo>
                  <a:cubicBezTo>
                    <a:pt x="513" y="3079"/>
                    <a:pt x="836" y="2879"/>
                    <a:pt x="948" y="2879"/>
                  </a:cubicBezTo>
                  <a:cubicBezTo>
                    <a:pt x="1015" y="2879"/>
                    <a:pt x="1006" y="2951"/>
                    <a:pt x="852" y="3183"/>
                  </a:cubicBezTo>
                  <a:cubicBezTo>
                    <a:pt x="929" y="3183"/>
                    <a:pt x="981" y="3183"/>
                    <a:pt x="1058" y="3157"/>
                  </a:cubicBezTo>
                  <a:cubicBezTo>
                    <a:pt x="1316" y="2977"/>
                    <a:pt x="1394" y="2332"/>
                    <a:pt x="1729" y="2074"/>
                  </a:cubicBezTo>
                  <a:cubicBezTo>
                    <a:pt x="1804" y="2020"/>
                    <a:pt x="1851" y="1999"/>
                    <a:pt x="1879" y="1999"/>
                  </a:cubicBezTo>
                  <a:cubicBezTo>
                    <a:pt x="1985" y="1999"/>
                    <a:pt x="1812" y="2306"/>
                    <a:pt x="1832" y="2306"/>
                  </a:cubicBezTo>
                  <a:cubicBezTo>
                    <a:pt x="1832" y="2307"/>
                    <a:pt x="1834" y="2307"/>
                    <a:pt x="1838" y="2307"/>
                  </a:cubicBezTo>
                  <a:cubicBezTo>
                    <a:pt x="1932" y="2307"/>
                    <a:pt x="3119" y="2014"/>
                    <a:pt x="3044" y="1816"/>
                  </a:cubicBezTo>
                  <a:cubicBezTo>
                    <a:pt x="3031" y="1764"/>
                    <a:pt x="2954" y="1764"/>
                    <a:pt x="2880" y="1764"/>
                  </a:cubicBezTo>
                  <a:cubicBezTo>
                    <a:pt x="2806" y="1764"/>
                    <a:pt x="2735" y="1764"/>
                    <a:pt x="2735" y="1713"/>
                  </a:cubicBezTo>
                  <a:cubicBezTo>
                    <a:pt x="2735" y="1584"/>
                    <a:pt x="2889" y="1661"/>
                    <a:pt x="2915" y="1584"/>
                  </a:cubicBezTo>
                  <a:cubicBezTo>
                    <a:pt x="2915" y="1506"/>
                    <a:pt x="2786" y="1506"/>
                    <a:pt x="2761" y="1429"/>
                  </a:cubicBezTo>
                  <a:cubicBezTo>
                    <a:pt x="2735" y="1377"/>
                    <a:pt x="2657" y="1274"/>
                    <a:pt x="2709" y="1197"/>
                  </a:cubicBezTo>
                  <a:cubicBezTo>
                    <a:pt x="2709" y="1197"/>
                    <a:pt x="3122" y="1042"/>
                    <a:pt x="3147" y="1016"/>
                  </a:cubicBezTo>
                  <a:cubicBezTo>
                    <a:pt x="3302" y="655"/>
                    <a:pt x="2709" y="759"/>
                    <a:pt x="2683" y="681"/>
                  </a:cubicBezTo>
                  <a:cubicBezTo>
                    <a:pt x="2683" y="604"/>
                    <a:pt x="2915" y="501"/>
                    <a:pt x="2889" y="397"/>
                  </a:cubicBezTo>
                  <a:cubicBezTo>
                    <a:pt x="2867" y="295"/>
                    <a:pt x="2829" y="257"/>
                    <a:pt x="2783" y="257"/>
                  </a:cubicBezTo>
                  <a:cubicBezTo>
                    <a:pt x="2645" y="257"/>
                    <a:pt x="2435" y="611"/>
                    <a:pt x="2352" y="611"/>
                  </a:cubicBezTo>
                  <a:cubicBezTo>
                    <a:pt x="2338" y="611"/>
                    <a:pt x="2328" y="601"/>
                    <a:pt x="2322" y="578"/>
                  </a:cubicBezTo>
                  <a:cubicBezTo>
                    <a:pt x="2270" y="268"/>
                    <a:pt x="2554" y="268"/>
                    <a:pt x="2270" y="11"/>
                  </a:cubicBezTo>
                  <a:cubicBezTo>
                    <a:pt x="2263" y="3"/>
                    <a:pt x="2257" y="0"/>
                    <a:pt x="2253"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96"/>
            <p:cNvSpPr/>
            <p:nvPr/>
          </p:nvSpPr>
          <p:spPr>
            <a:xfrm>
              <a:off x="3156200" y="629900"/>
              <a:ext cx="42875" cy="61550"/>
            </a:xfrm>
            <a:custGeom>
              <a:rect b="b" l="l" r="r" t="t"/>
              <a:pathLst>
                <a:path extrusionOk="0" h="2462" w="1715">
                  <a:moveTo>
                    <a:pt x="1473" y="1"/>
                  </a:moveTo>
                  <a:cubicBezTo>
                    <a:pt x="1094" y="1"/>
                    <a:pt x="0" y="1690"/>
                    <a:pt x="91" y="2254"/>
                  </a:cubicBezTo>
                  <a:cubicBezTo>
                    <a:pt x="200" y="2403"/>
                    <a:pt x="269" y="2462"/>
                    <a:pt x="312" y="2462"/>
                  </a:cubicBezTo>
                  <a:cubicBezTo>
                    <a:pt x="462" y="2462"/>
                    <a:pt x="288" y="1752"/>
                    <a:pt x="348" y="1712"/>
                  </a:cubicBezTo>
                  <a:cubicBezTo>
                    <a:pt x="355" y="1706"/>
                    <a:pt x="361" y="1703"/>
                    <a:pt x="368" y="1703"/>
                  </a:cubicBezTo>
                  <a:cubicBezTo>
                    <a:pt x="413" y="1703"/>
                    <a:pt x="461" y="1841"/>
                    <a:pt x="529" y="1841"/>
                  </a:cubicBezTo>
                  <a:cubicBezTo>
                    <a:pt x="535" y="1841"/>
                    <a:pt x="541" y="1841"/>
                    <a:pt x="547" y="1841"/>
                  </a:cubicBezTo>
                  <a:cubicBezTo>
                    <a:pt x="1134" y="1841"/>
                    <a:pt x="1714" y="573"/>
                    <a:pt x="1586" y="113"/>
                  </a:cubicBezTo>
                  <a:cubicBezTo>
                    <a:pt x="1567" y="35"/>
                    <a:pt x="1527" y="1"/>
                    <a:pt x="1473"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96"/>
            <p:cNvSpPr/>
            <p:nvPr/>
          </p:nvSpPr>
          <p:spPr>
            <a:xfrm>
              <a:off x="3091400" y="679100"/>
              <a:ext cx="67725" cy="58425"/>
            </a:xfrm>
            <a:custGeom>
              <a:rect b="b" l="l" r="r" t="t"/>
              <a:pathLst>
                <a:path extrusionOk="0" h="2337" w="2709">
                  <a:moveTo>
                    <a:pt x="1624" y="0"/>
                  </a:moveTo>
                  <a:cubicBezTo>
                    <a:pt x="1474" y="0"/>
                    <a:pt x="1353" y="283"/>
                    <a:pt x="1419" y="415"/>
                  </a:cubicBezTo>
                  <a:cubicBezTo>
                    <a:pt x="1470" y="466"/>
                    <a:pt x="1883" y="879"/>
                    <a:pt x="1857" y="956"/>
                  </a:cubicBezTo>
                  <a:lnTo>
                    <a:pt x="1522" y="827"/>
                  </a:lnTo>
                  <a:cubicBezTo>
                    <a:pt x="1512" y="838"/>
                    <a:pt x="1497" y="842"/>
                    <a:pt x="1481" y="842"/>
                  </a:cubicBezTo>
                  <a:cubicBezTo>
                    <a:pt x="1415" y="842"/>
                    <a:pt x="1316" y="776"/>
                    <a:pt x="1316" y="776"/>
                  </a:cubicBezTo>
                  <a:cubicBezTo>
                    <a:pt x="1307" y="773"/>
                    <a:pt x="1299" y="772"/>
                    <a:pt x="1292" y="772"/>
                  </a:cubicBezTo>
                  <a:cubicBezTo>
                    <a:pt x="1165" y="772"/>
                    <a:pt x="1436" y="1222"/>
                    <a:pt x="1264" y="1369"/>
                  </a:cubicBezTo>
                  <a:cubicBezTo>
                    <a:pt x="1209" y="1424"/>
                    <a:pt x="1144" y="1446"/>
                    <a:pt x="1075" y="1446"/>
                  </a:cubicBezTo>
                  <a:cubicBezTo>
                    <a:pt x="854" y="1446"/>
                    <a:pt x="595" y="1221"/>
                    <a:pt x="516" y="1162"/>
                  </a:cubicBezTo>
                  <a:cubicBezTo>
                    <a:pt x="513" y="1160"/>
                    <a:pt x="512" y="1158"/>
                    <a:pt x="511" y="1158"/>
                  </a:cubicBezTo>
                  <a:lnTo>
                    <a:pt x="511" y="1158"/>
                  </a:lnTo>
                  <a:cubicBezTo>
                    <a:pt x="504" y="1158"/>
                    <a:pt x="779" y="1506"/>
                    <a:pt x="521" y="1506"/>
                  </a:cubicBezTo>
                  <a:cubicBezTo>
                    <a:pt x="498" y="1506"/>
                    <a:pt x="471" y="1504"/>
                    <a:pt x="439" y="1498"/>
                  </a:cubicBezTo>
                  <a:cubicBezTo>
                    <a:pt x="344" y="1498"/>
                    <a:pt x="336" y="1259"/>
                    <a:pt x="296" y="1259"/>
                  </a:cubicBezTo>
                  <a:cubicBezTo>
                    <a:pt x="292" y="1259"/>
                    <a:pt x="288" y="1261"/>
                    <a:pt x="284" y="1266"/>
                  </a:cubicBezTo>
                  <a:cubicBezTo>
                    <a:pt x="207" y="1343"/>
                    <a:pt x="52" y="1188"/>
                    <a:pt x="0" y="1910"/>
                  </a:cubicBezTo>
                  <a:cubicBezTo>
                    <a:pt x="0" y="2014"/>
                    <a:pt x="103" y="2091"/>
                    <a:pt x="155" y="2168"/>
                  </a:cubicBezTo>
                  <a:cubicBezTo>
                    <a:pt x="239" y="2289"/>
                    <a:pt x="311" y="2336"/>
                    <a:pt x="373" y="2336"/>
                  </a:cubicBezTo>
                  <a:cubicBezTo>
                    <a:pt x="576" y="2336"/>
                    <a:pt x="675" y="1829"/>
                    <a:pt x="774" y="1730"/>
                  </a:cubicBezTo>
                  <a:cubicBezTo>
                    <a:pt x="851" y="1678"/>
                    <a:pt x="1909" y="1678"/>
                    <a:pt x="1702" y="1317"/>
                  </a:cubicBezTo>
                  <a:cubicBezTo>
                    <a:pt x="1697" y="1306"/>
                    <a:pt x="1724" y="1300"/>
                    <a:pt x="1763" y="1300"/>
                  </a:cubicBezTo>
                  <a:cubicBezTo>
                    <a:pt x="1911" y="1300"/>
                    <a:pt x="2237" y="1388"/>
                    <a:pt x="1728" y="1652"/>
                  </a:cubicBezTo>
                  <a:cubicBezTo>
                    <a:pt x="1522" y="1781"/>
                    <a:pt x="1341" y="1910"/>
                    <a:pt x="1187" y="2091"/>
                  </a:cubicBezTo>
                  <a:cubicBezTo>
                    <a:pt x="1334" y="2126"/>
                    <a:pt x="1484" y="2148"/>
                    <a:pt x="1629" y="2148"/>
                  </a:cubicBezTo>
                  <a:cubicBezTo>
                    <a:pt x="2016" y="2148"/>
                    <a:pt x="2373" y="1993"/>
                    <a:pt x="2579" y="1524"/>
                  </a:cubicBezTo>
                  <a:cubicBezTo>
                    <a:pt x="2708" y="1240"/>
                    <a:pt x="2270" y="1291"/>
                    <a:pt x="2192" y="1240"/>
                  </a:cubicBezTo>
                  <a:cubicBezTo>
                    <a:pt x="2141" y="1162"/>
                    <a:pt x="2528" y="801"/>
                    <a:pt x="2399" y="672"/>
                  </a:cubicBezTo>
                  <a:cubicBezTo>
                    <a:pt x="2386" y="657"/>
                    <a:pt x="2373" y="650"/>
                    <a:pt x="2358" y="650"/>
                  </a:cubicBezTo>
                  <a:cubicBezTo>
                    <a:pt x="2270" y="650"/>
                    <a:pt x="2160" y="920"/>
                    <a:pt x="2089" y="920"/>
                  </a:cubicBezTo>
                  <a:cubicBezTo>
                    <a:pt x="2080" y="920"/>
                    <a:pt x="2071" y="915"/>
                    <a:pt x="2064" y="905"/>
                  </a:cubicBezTo>
                  <a:cubicBezTo>
                    <a:pt x="1857" y="672"/>
                    <a:pt x="2347" y="440"/>
                    <a:pt x="1702" y="28"/>
                  </a:cubicBezTo>
                  <a:cubicBezTo>
                    <a:pt x="1676" y="9"/>
                    <a:pt x="1649" y="0"/>
                    <a:pt x="1624"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96"/>
            <p:cNvSpPr/>
            <p:nvPr/>
          </p:nvSpPr>
          <p:spPr>
            <a:xfrm>
              <a:off x="3144275" y="675200"/>
              <a:ext cx="94800" cy="97000"/>
            </a:xfrm>
            <a:custGeom>
              <a:rect b="b" l="l" r="r" t="t"/>
              <a:pathLst>
                <a:path extrusionOk="0" h="3880" w="3792">
                  <a:moveTo>
                    <a:pt x="1238" y="1318"/>
                  </a:moveTo>
                  <a:cubicBezTo>
                    <a:pt x="1341" y="1318"/>
                    <a:pt x="1419" y="1344"/>
                    <a:pt x="1496" y="1396"/>
                  </a:cubicBezTo>
                  <a:cubicBezTo>
                    <a:pt x="1501" y="1401"/>
                    <a:pt x="1500" y="1403"/>
                    <a:pt x="1495" y="1403"/>
                  </a:cubicBezTo>
                  <a:cubicBezTo>
                    <a:pt x="1472" y="1403"/>
                    <a:pt x="1363" y="1365"/>
                    <a:pt x="1238" y="1344"/>
                  </a:cubicBezTo>
                  <a:lnTo>
                    <a:pt x="1238" y="1318"/>
                  </a:lnTo>
                  <a:close/>
                  <a:moveTo>
                    <a:pt x="1805" y="1860"/>
                  </a:moveTo>
                  <a:cubicBezTo>
                    <a:pt x="1831" y="2041"/>
                    <a:pt x="2038" y="2170"/>
                    <a:pt x="1677" y="2247"/>
                  </a:cubicBezTo>
                  <a:cubicBezTo>
                    <a:pt x="1651" y="2247"/>
                    <a:pt x="1728" y="2066"/>
                    <a:pt x="1805" y="1860"/>
                  </a:cubicBezTo>
                  <a:close/>
                  <a:moveTo>
                    <a:pt x="1674" y="1"/>
                  </a:moveTo>
                  <a:cubicBezTo>
                    <a:pt x="1666" y="1"/>
                    <a:pt x="1659" y="1"/>
                    <a:pt x="1651" y="3"/>
                  </a:cubicBezTo>
                  <a:cubicBezTo>
                    <a:pt x="1315" y="55"/>
                    <a:pt x="825" y="545"/>
                    <a:pt x="954" y="725"/>
                  </a:cubicBezTo>
                  <a:cubicBezTo>
                    <a:pt x="1006" y="777"/>
                    <a:pt x="1161" y="751"/>
                    <a:pt x="1186" y="854"/>
                  </a:cubicBezTo>
                  <a:cubicBezTo>
                    <a:pt x="1212" y="983"/>
                    <a:pt x="619" y="854"/>
                    <a:pt x="774" y="1164"/>
                  </a:cubicBezTo>
                  <a:cubicBezTo>
                    <a:pt x="800" y="1241"/>
                    <a:pt x="877" y="1293"/>
                    <a:pt x="954" y="1293"/>
                  </a:cubicBezTo>
                  <a:cubicBezTo>
                    <a:pt x="825" y="1293"/>
                    <a:pt x="748" y="1396"/>
                    <a:pt x="800" y="1499"/>
                  </a:cubicBezTo>
                  <a:cubicBezTo>
                    <a:pt x="825" y="1757"/>
                    <a:pt x="1522" y="1731"/>
                    <a:pt x="1367" y="1937"/>
                  </a:cubicBezTo>
                  <a:cubicBezTo>
                    <a:pt x="1350" y="1963"/>
                    <a:pt x="1327" y="1972"/>
                    <a:pt x="1300" y="1972"/>
                  </a:cubicBezTo>
                  <a:cubicBezTo>
                    <a:pt x="1247" y="1972"/>
                    <a:pt x="1178" y="1937"/>
                    <a:pt x="1109" y="1937"/>
                  </a:cubicBezTo>
                  <a:cubicBezTo>
                    <a:pt x="1099" y="1937"/>
                    <a:pt x="1039" y="1929"/>
                    <a:pt x="971" y="1929"/>
                  </a:cubicBezTo>
                  <a:cubicBezTo>
                    <a:pt x="869" y="1929"/>
                    <a:pt x="748" y="1948"/>
                    <a:pt x="748" y="2041"/>
                  </a:cubicBezTo>
                  <a:cubicBezTo>
                    <a:pt x="748" y="2144"/>
                    <a:pt x="1058" y="2273"/>
                    <a:pt x="954" y="2273"/>
                  </a:cubicBezTo>
                  <a:cubicBezTo>
                    <a:pt x="851" y="2247"/>
                    <a:pt x="800" y="2118"/>
                    <a:pt x="722" y="2118"/>
                  </a:cubicBezTo>
                  <a:cubicBezTo>
                    <a:pt x="645" y="2144"/>
                    <a:pt x="671" y="2273"/>
                    <a:pt x="619" y="2324"/>
                  </a:cubicBezTo>
                  <a:cubicBezTo>
                    <a:pt x="568" y="2350"/>
                    <a:pt x="232" y="2453"/>
                    <a:pt x="310" y="2531"/>
                  </a:cubicBezTo>
                  <a:cubicBezTo>
                    <a:pt x="378" y="2611"/>
                    <a:pt x="432" y="2635"/>
                    <a:pt x="472" y="2635"/>
                  </a:cubicBezTo>
                  <a:cubicBezTo>
                    <a:pt x="523" y="2635"/>
                    <a:pt x="553" y="2597"/>
                    <a:pt x="568" y="2582"/>
                  </a:cubicBezTo>
                  <a:lnTo>
                    <a:pt x="568" y="2582"/>
                  </a:lnTo>
                  <a:cubicBezTo>
                    <a:pt x="542" y="2634"/>
                    <a:pt x="516" y="2711"/>
                    <a:pt x="516" y="2763"/>
                  </a:cubicBezTo>
                  <a:cubicBezTo>
                    <a:pt x="507" y="2780"/>
                    <a:pt x="516" y="2786"/>
                    <a:pt x="533" y="2786"/>
                  </a:cubicBezTo>
                  <a:cubicBezTo>
                    <a:pt x="568" y="2786"/>
                    <a:pt x="636" y="2763"/>
                    <a:pt x="671" y="2763"/>
                  </a:cubicBezTo>
                  <a:cubicBezTo>
                    <a:pt x="684" y="2763"/>
                    <a:pt x="722" y="2756"/>
                    <a:pt x="758" y="2756"/>
                  </a:cubicBezTo>
                  <a:cubicBezTo>
                    <a:pt x="793" y="2756"/>
                    <a:pt x="825" y="2763"/>
                    <a:pt x="825" y="2789"/>
                  </a:cubicBezTo>
                  <a:lnTo>
                    <a:pt x="490" y="2840"/>
                  </a:lnTo>
                  <a:cubicBezTo>
                    <a:pt x="258" y="3150"/>
                    <a:pt x="77" y="3511"/>
                    <a:pt x="0" y="3872"/>
                  </a:cubicBezTo>
                  <a:cubicBezTo>
                    <a:pt x="10" y="3877"/>
                    <a:pt x="22" y="3879"/>
                    <a:pt x="34" y="3879"/>
                  </a:cubicBezTo>
                  <a:cubicBezTo>
                    <a:pt x="335" y="3879"/>
                    <a:pt x="1238" y="2453"/>
                    <a:pt x="1238" y="2453"/>
                  </a:cubicBezTo>
                  <a:cubicBezTo>
                    <a:pt x="1261" y="2450"/>
                    <a:pt x="1281" y="2448"/>
                    <a:pt x="1298" y="2448"/>
                  </a:cubicBezTo>
                  <a:cubicBezTo>
                    <a:pt x="1693" y="2448"/>
                    <a:pt x="736" y="3257"/>
                    <a:pt x="1058" y="3356"/>
                  </a:cubicBezTo>
                  <a:cubicBezTo>
                    <a:pt x="1150" y="3390"/>
                    <a:pt x="1233" y="3405"/>
                    <a:pt x="1308" y="3405"/>
                  </a:cubicBezTo>
                  <a:cubicBezTo>
                    <a:pt x="1862" y="3405"/>
                    <a:pt x="1973" y="2583"/>
                    <a:pt x="2063" y="2402"/>
                  </a:cubicBezTo>
                  <a:cubicBezTo>
                    <a:pt x="2067" y="2395"/>
                    <a:pt x="2069" y="2393"/>
                    <a:pt x="2071" y="2393"/>
                  </a:cubicBezTo>
                  <a:lnTo>
                    <a:pt x="2071" y="2393"/>
                  </a:lnTo>
                  <a:cubicBezTo>
                    <a:pt x="2084" y="2393"/>
                    <a:pt x="2067" y="2540"/>
                    <a:pt x="2089" y="2608"/>
                  </a:cubicBezTo>
                  <a:cubicBezTo>
                    <a:pt x="2089" y="2685"/>
                    <a:pt x="2063" y="2789"/>
                    <a:pt x="2115" y="2814"/>
                  </a:cubicBezTo>
                  <a:cubicBezTo>
                    <a:pt x="2134" y="2823"/>
                    <a:pt x="2153" y="2827"/>
                    <a:pt x="2172" y="2827"/>
                  </a:cubicBezTo>
                  <a:cubicBezTo>
                    <a:pt x="2430" y="2827"/>
                    <a:pt x="2647" y="2056"/>
                    <a:pt x="2863" y="1912"/>
                  </a:cubicBezTo>
                  <a:cubicBezTo>
                    <a:pt x="2940" y="1886"/>
                    <a:pt x="3018" y="1886"/>
                    <a:pt x="3095" y="1886"/>
                  </a:cubicBezTo>
                  <a:lnTo>
                    <a:pt x="3353" y="1834"/>
                  </a:lnTo>
                  <a:cubicBezTo>
                    <a:pt x="3392" y="1834"/>
                    <a:pt x="3437" y="1841"/>
                    <a:pt x="3479" y="1841"/>
                  </a:cubicBezTo>
                  <a:cubicBezTo>
                    <a:pt x="3521" y="1841"/>
                    <a:pt x="3559" y="1834"/>
                    <a:pt x="3585" y="1808"/>
                  </a:cubicBezTo>
                  <a:cubicBezTo>
                    <a:pt x="3791" y="1370"/>
                    <a:pt x="3404" y="803"/>
                    <a:pt x="3379" y="622"/>
                  </a:cubicBezTo>
                  <a:cubicBezTo>
                    <a:pt x="3379" y="545"/>
                    <a:pt x="3508" y="467"/>
                    <a:pt x="3456" y="442"/>
                  </a:cubicBezTo>
                  <a:cubicBezTo>
                    <a:pt x="3447" y="433"/>
                    <a:pt x="3437" y="429"/>
                    <a:pt x="3425" y="429"/>
                  </a:cubicBezTo>
                  <a:cubicBezTo>
                    <a:pt x="3381" y="429"/>
                    <a:pt x="3321" y="480"/>
                    <a:pt x="3266" y="480"/>
                  </a:cubicBezTo>
                  <a:cubicBezTo>
                    <a:pt x="3251" y="480"/>
                    <a:pt x="3237" y="476"/>
                    <a:pt x="3224" y="467"/>
                  </a:cubicBezTo>
                  <a:cubicBezTo>
                    <a:pt x="3152" y="443"/>
                    <a:pt x="2902" y="153"/>
                    <a:pt x="2702" y="153"/>
                  </a:cubicBezTo>
                  <a:cubicBezTo>
                    <a:pt x="2686" y="153"/>
                    <a:pt x="2671" y="154"/>
                    <a:pt x="2657" y="158"/>
                  </a:cubicBezTo>
                  <a:cubicBezTo>
                    <a:pt x="2579" y="158"/>
                    <a:pt x="2708" y="261"/>
                    <a:pt x="2734" y="313"/>
                  </a:cubicBezTo>
                  <a:cubicBezTo>
                    <a:pt x="2820" y="450"/>
                    <a:pt x="2803" y="485"/>
                    <a:pt x="2741" y="485"/>
                  </a:cubicBezTo>
                  <a:cubicBezTo>
                    <a:pt x="2679" y="485"/>
                    <a:pt x="2572" y="450"/>
                    <a:pt x="2478" y="450"/>
                  </a:cubicBezTo>
                  <a:cubicBezTo>
                    <a:pt x="2384" y="450"/>
                    <a:pt x="2304" y="485"/>
                    <a:pt x="2295" y="622"/>
                  </a:cubicBezTo>
                  <a:cubicBezTo>
                    <a:pt x="2295" y="880"/>
                    <a:pt x="2837" y="725"/>
                    <a:pt x="2708" y="983"/>
                  </a:cubicBezTo>
                  <a:cubicBezTo>
                    <a:pt x="2682" y="1061"/>
                    <a:pt x="2218" y="1112"/>
                    <a:pt x="2270" y="1241"/>
                  </a:cubicBezTo>
                  <a:cubicBezTo>
                    <a:pt x="2295" y="1293"/>
                    <a:pt x="2399" y="1267"/>
                    <a:pt x="2424" y="1293"/>
                  </a:cubicBezTo>
                  <a:cubicBezTo>
                    <a:pt x="2476" y="1370"/>
                    <a:pt x="2476" y="1473"/>
                    <a:pt x="2476" y="1551"/>
                  </a:cubicBezTo>
                  <a:cubicBezTo>
                    <a:pt x="2472" y="1564"/>
                    <a:pt x="2466" y="1570"/>
                    <a:pt x="2459" y="1570"/>
                  </a:cubicBezTo>
                  <a:cubicBezTo>
                    <a:pt x="2424" y="1570"/>
                    <a:pt x="2364" y="1439"/>
                    <a:pt x="2321" y="1396"/>
                  </a:cubicBezTo>
                  <a:cubicBezTo>
                    <a:pt x="2316" y="1391"/>
                    <a:pt x="2309" y="1388"/>
                    <a:pt x="2300" y="1388"/>
                  </a:cubicBezTo>
                  <a:cubicBezTo>
                    <a:pt x="2216" y="1388"/>
                    <a:pt x="1973" y="1586"/>
                    <a:pt x="1857" y="1680"/>
                  </a:cubicBezTo>
                  <a:cubicBezTo>
                    <a:pt x="1960" y="1447"/>
                    <a:pt x="2063" y="1215"/>
                    <a:pt x="2089" y="1190"/>
                  </a:cubicBezTo>
                  <a:cubicBezTo>
                    <a:pt x="2130" y="980"/>
                    <a:pt x="2104" y="909"/>
                    <a:pt x="2048" y="909"/>
                  </a:cubicBezTo>
                  <a:cubicBezTo>
                    <a:pt x="1931" y="909"/>
                    <a:pt x="1679" y="1218"/>
                    <a:pt x="1609" y="1218"/>
                  </a:cubicBezTo>
                  <a:cubicBezTo>
                    <a:pt x="1605" y="1218"/>
                    <a:pt x="1602" y="1217"/>
                    <a:pt x="1599" y="1215"/>
                  </a:cubicBezTo>
                  <a:cubicBezTo>
                    <a:pt x="1444" y="1138"/>
                    <a:pt x="1780" y="957"/>
                    <a:pt x="1831" y="828"/>
                  </a:cubicBezTo>
                  <a:cubicBezTo>
                    <a:pt x="1881" y="679"/>
                    <a:pt x="1883" y="1"/>
                    <a:pt x="1674"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96"/>
            <p:cNvSpPr/>
            <p:nvPr/>
          </p:nvSpPr>
          <p:spPr>
            <a:xfrm>
              <a:off x="3094625" y="746300"/>
              <a:ext cx="59300" cy="46975"/>
            </a:xfrm>
            <a:custGeom>
              <a:rect b="b" l="l" r="r" t="t"/>
              <a:pathLst>
                <a:path extrusionOk="0" h="1879" w="2372">
                  <a:moveTo>
                    <a:pt x="2172" y="1"/>
                  </a:moveTo>
                  <a:cubicBezTo>
                    <a:pt x="1887" y="1"/>
                    <a:pt x="1566" y="667"/>
                    <a:pt x="1522" y="667"/>
                  </a:cubicBezTo>
                  <a:cubicBezTo>
                    <a:pt x="1517" y="669"/>
                    <a:pt x="1514" y="670"/>
                    <a:pt x="1511" y="670"/>
                  </a:cubicBezTo>
                  <a:cubicBezTo>
                    <a:pt x="1483" y="670"/>
                    <a:pt x="1545" y="554"/>
                    <a:pt x="1522" y="460"/>
                  </a:cubicBezTo>
                  <a:cubicBezTo>
                    <a:pt x="1499" y="414"/>
                    <a:pt x="1427" y="399"/>
                    <a:pt x="1354" y="399"/>
                  </a:cubicBezTo>
                  <a:cubicBezTo>
                    <a:pt x="1266" y="399"/>
                    <a:pt x="1175" y="420"/>
                    <a:pt x="1161" y="435"/>
                  </a:cubicBezTo>
                  <a:cubicBezTo>
                    <a:pt x="1135" y="460"/>
                    <a:pt x="1264" y="615"/>
                    <a:pt x="1212" y="667"/>
                  </a:cubicBezTo>
                  <a:lnTo>
                    <a:pt x="980" y="357"/>
                  </a:lnTo>
                  <a:cubicBezTo>
                    <a:pt x="826" y="357"/>
                    <a:pt x="697" y="512"/>
                    <a:pt x="593" y="641"/>
                  </a:cubicBezTo>
                  <a:cubicBezTo>
                    <a:pt x="439" y="899"/>
                    <a:pt x="851" y="976"/>
                    <a:pt x="722" y="1079"/>
                  </a:cubicBezTo>
                  <a:lnTo>
                    <a:pt x="284" y="1079"/>
                  </a:lnTo>
                  <a:cubicBezTo>
                    <a:pt x="232" y="1105"/>
                    <a:pt x="232" y="1183"/>
                    <a:pt x="258" y="1234"/>
                  </a:cubicBezTo>
                  <a:cubicBezTo>
                    <a:pt x="284" y="1311"/>
                    <a:pt x="361" y="1286"/>
                    <a:pt x="361" y="1311"/>
                  </a:cubicBezTo>
                  <a:cubicBezTo>
                    <a:pt x="310" y="1621"/>
                    <a:pt x="0" y="1544"/>
                    <a:pt x="155" y="1879"/>
                  </a:cubicBezTo>
                  <a:cubicBezTo>
                    <a:pt x="464" y="1801"/>
                    <a:pt x="774" y="1647"/>
                    <a:pt x="1006" y="1415"/>
                  </a:cubicBezTo>
                  <a:cubicBezTo>
                    <a:pt x="1109" y="1337"/>
                    <a:pt x="1212" y="1208"/>
                    <a:pt x="1290" y="1105"/>
                  </a:cubicBezTo>
                  <a:cubicBezTo>
                    <a:pt x="1297" y="1094"/>
                    <a:pt x="1304" y="1089"/>
                    <a:pt x="1310" y="1089"/>
                  </a:cubicBezTo>
                  <a:cubicBezTo>
                    <a:pt x="1348" y="1089"/>
                    <a:pt x="1367" y="1260"/>
                    <a:pt x="1367" y="1260"/>
                  </a:cubicBezTo>
                  <a:cubicBezTo>
                    <a:pt x="1369" y="1261"/>
                    <a:pt x="1371" y="1262"/>
                    <a:pt x="1373" y="1262"/>
                  </a:cubicBezTo>
                  <a:cubicBezTo>
                    <a:pt x="1484" y="1262"/>
                    <a:pt x="2372" y="124"/>
                    <a:pt x="2321" y="73"/>
                  </a:cubicBezTo>
                  <a:cubicBezTo>
                    <a:pt x="2274" y="22"/>
                    <a:pt x="2224" y="1"/>
                    <a:pt x="2172"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96"/>
            <p:cNvSpPr/>
            <p:nvPr/>
          </p:nvSpPr>
          <p:spPr>
            <a:xfrm>
              <a:off x="3047550" y="782875"/>
              <a:ext cx="44950" cy="31675"/>
            </a:xfrm>
            <a:custGeom>
              <a:rect b="b" l="l" r="r" t="t"/>
              <a:pathLst>
                <a:path extrusionOk="0" h="1267" w="1798">
                  <a:moveTo>
                    <a:pt x="930" y="0"/>
                  </a:moveTo>
                  <a:cubicBezTo>
                    <a:pt x="743" y="0"/>
                    <a:pt x="585" y="12"/>
                    <a:pt x="542" y="29"/>
                  </a:cubicBezTo>
                  <a:cubicBezTo>
                    <a:pt x="413" y="55"/>
                    <a:pt x="207" y="184"/>
                    <a:pt x="207" y="338"/>
                  </a:cubicBezTo>
                  <a:lnTo>
                    <a:pt x="516" y="390"/>
                  </a:lnTo>
                  <a:cubicBezTo>
                    <a:pt x="516" y="390"/>
                    <a:pt x="155" y="596"/>
                    <a:pt x="155" y="596"/>
                  </a:cubicBezTo>
                  <a:cubicBezTo>
                    <a:pt x="129" y="700"/>
                    <a:pt x="439" y="622"/>
                    <a:pt x="439" y="725"/>
                  </a:cubicBezTo>
                  <a:cubicBezTo>
                    <a:pt x="439" y="957"/>
                    <a:pt x="1" y="1086"/>
                    <a:pt x="258" y="1267"/>
                  </a:cubicBezTo>
                  <a:cubicBezTo>
                    <a:pt x="411" y="1060"/>
                    <a:pt x="453" y="1000"/>
                    <a:pt x="480" y="1000"/>
                  </a:cubicBezTo>
                  <a:cubicBezTo>
                    <a:pt x="517" y="1000"/>
                    <a:pt x="525" y="1112"/>
                    <a:pt x="748" y="1112"/>
                  </a:cubicBezTo>
                  <a:cubicBezTo>
                    <a:pt x="1342" y="1112"/>
                    <a:pt x="955" y="725"/>
                    <a:pt x="929" y="648"/>
                  </a:cubicBezTo>
                  <a:cubicBezTo>
                    <a:pt x="903" y="364"/>
                    <a:pt x="1574" y="467"/>
                    <a:pt x="1728" y="184"/>
                  </a:cubicBezTo>
                  <a:cubicBezTo>
                    <a:pt x="1797" y="46"/>
                    <a:pt x="1304" y="0"/>
                    <a:pt x="930"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96"/>
            <p:cNvSpPr/>
            <p:nvPr/>
          </p:nvSpPr>
          <p:spPr>
            <a:xfrm>
              <a:off x="3010800" y="814625"/>
              <a:ext cx="23225" cy="38450"/>
            </a:xfrm>
            <a:custGeom>
              <a:rect b="b" l="l" r="r" t="t"/>
              <a:pathLst>
                <a:path extrusionOk="0" h="1538" w="929">
                  <a:moveTo>
                    <a:pt x="687" y="1"/>
                  </a:moveTo>
                  <a:cubicBezTo>
                    <a:pt x="359" y="1"/>
                    <a:pt x="345" y="698"/>
                    <a:pt x="233" y="1080"/>
                  </a:cubicBezTo>
                  <a:cubicBezTo>
                    <a:pt x="207" y="1235"/>
                    <a:pt x="0" y="1493"/>
                    <a:pt x="155" y="1519"/>
                  </a:cubicBezTo>
                  <a:cubicBezTo>
                    <a:pt x="200" y="1531"/>
                    <a:pt x="240" y="1537"/>
                    <a:pt x="274" y="1537"/>
                  </a:cubicBezTo>
                  <a:cubicBezTo>
                    <a:pt x="660" y="1537"/>
                    <a:pt x="465" y="812"/>
                    <a:pt x="465" y="693"/>
                  </a:cubicBezTo>
                  <a:cubicBezTo>
                    <a:pt x="465" y="660"/>
                    <a:pt x="473" y="648"/>
                    <a:pt x="487" y="648"/>
                  </a:cubicBezTo>
                  <a:cubicBezTo>
                    <a:pt x="524" y="648"/>
                    <a:pt x="603" y="730"/>
                    <a:pt x="692" y="730"/>
                  </a:cubicBezTo>
                  <a:cubicBezTo>
                    <a:pt x="753" y="730"/>
                    <a:pt x="818" y="692"/>
                    <a:pt x="877" y="564"/>
                  </a:cubicBezTo>
                  <a:cubicBezTo>
                    <a:pt x="929" y="461"/>
                    <a:pt x="619" y="435"/>
                    <a:pt x="645" y="332"/>
                  </a:cubicBezTo>
                  <a:cubicBezTo>
                    <a:pt x="645" y="229"/>
                    <a:pt x="774" y="126"/>
                    <a:pt x="852" y="49"/>
                  </a:cubicBezTo>
                  <a:cubicBezTo>
                    <a:pt x="789" y="16"/>
                    <a:pt x="735" y="1"/>
                    <a:pt x="687"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96"/>
            <p:cNvSpPr/>
            <p:nvPr/>
          </p:nvSpPr>
          <p:spPr>
            <a:xfrm>
              <a:off x="2998375" y="1151700"/>
              <a:ext cx="32425" cy="43825"/>
            </a:xfrm>
            <a:custGeom>
              <a:rect b="b" l="l" r="r" t="t"/>
              <a:pathLst>
                <a:path extrusionOk="0" h="1753" w="1297">
                  <a:moveTo>
                    <a:pt x="483" y="0"/>
                  </a:moveTo>
                  <a:cubicBezTo>
                    <a:pt x="469" y="0"/>
                    <a:pt x="456" y="8"/>
                    <a:pt x="446" y="28"/>
                  </a:cubicBezTo>
                  <a:cubicBezTo>
                    <a:pt x="394" y="106"/>
                    <a:pt x="291" y="389"/>
                    <a:pt x="394" y="467"/>
                  </a:cubicBezTo>
                  <a:cubicBezTo>
                    <a:pt x="431" y="496"/>
                    <a:pt x="462" y="507"/>
                    <a:pt x="489" y="507"/>
                  </a:cubicBezTo>
                  <a:cubicBezTo>
                    <a:pt x="557" y="507"/>
                    <a:pt x="604" y="441"/>
                    <a:pt x="678" y="441"/>
                  </a:cubicBezTo>
                  <a:cubicBezTo>
                    <a:pt x="682" y="440"/>
                    <a:pt x="685" y="439"/>
                    <a:pt x="687" y="439"/>
                  </a:cubicBezTo>
                  <a:cubicBezTo>
                    <a:pt x="729" y="439"/>
                    <a:pt x="495" y="654"/>
                    <a:pt x="446" y="776"/>
                  </a:cubicBezTo>
                  <a:cubicBezTo>
                    <a:pt x="375" y="918"/>
                    <a:pt x="1" y="1753"/>
                    <a:pt x="355" y="1753"/>
                  </a:cubicBezTo>
                  <a:cubicBezTo>
                    <a:pt x="388" y="1753"/>
                    <a:pt x="426" y="1746"/>
                    <a:pt x="472" y="1731"/>
                  </a:cubicBezTo>
                  <a:cubicBezTo>
                    <a:pt x="626" y="1679"/>
                    <a:pt x="497" y="1318"/>
                    <a:pt x="497" y="1266"/>
                  </a:cubicBezTo>
                  <a:cubicBezTo>
                    <a:pt x="549" y="1189"/>
                    <a:pt x="1013" y="1060"/>
                    <a:pt x="1116" y="1008"/>
                  </a:cubicBezTo>
                  <a:cubicBezTo>
                    <a:pt x="1297" y="699"/>
                    <a:pt x="936" y="467"/>
                    <a:pt x="704" y="209"/>
                  </a:cubicBezTo>
                  <a:cubicBezTo>
                    <a:pt x="641" y="146"/>
                    <a:pt x="545" y="0"/>
                    <a:pt x="483"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96"/>
            <p:cNvSpPr/>
            <p:nvPr/>
          </p:nvSpPr>
          <p:spPr>
            <a:xfrm>
              <a:off x="2534700" y="237450"/>
              <a:ext cx="1890750" cy="2339550"/>
            </a:xfrm>
            <a:custGeom>
              <a:rect b="b" l="l" r="r" t="t"/>
              <a:pathLst>
                <a:path extrusionOk="0" h="93582" w="75630">
                  <a:moveTo>
                    <a:pt x="52366" y="1807"/>
                  </a:moveTo>
                  <a:cubicBezTo>
                    <a:pt x="52366" y="1850"/>
                    <a:pt x="52348" y="1866"/>
                    <a:pt x="52334" y="1866"/>
                  </a:cubicBezTo>
                  <a:cubicBezTo>
                    <a:pt x="52316" y="1866"/>
                    <a:pt x="52306" y="1836"/>
                    <a:pt x="52366" y="1807"/>
                  </a:cubicBezTo>
                  <a:close/>
                  <a:moveTo>
                    <a:pt x="53823" y="2932"/>
                  </a:moveTo>
                  <a:cubicBezTo>
                    <a:pt x="53760" y="3349"/>
                    <a:pt x="54135" y="4037"/>
                    <a:pt x="54171" y="4257"/>
                  </a:cubicBezTo>
                  <a:lnTo>
                    <a:pt x="54094" y="4721"/>
                  </a:lnTo>
                  <a:cubicBezTo>
                    <a:pt x="54068" y="4773"/>
                    <a:pt x="54017" y="4798"/>
                    <a:pt x="53991" y="4824"/>
                  </a:cubicBezTo>
                  <a:lnTo>
                    <a:pt x="53862" y="4850"/>
                  </a:lnTo>
                  <a:cubicBezTo>
                    <a:pt x="54300" y="4257"/>
                    <a:pt x="53733" y="4025"/>
                    <a:pt x="53681" y="3380"/>
                  </a:cubicBezTo>
                  <a:lnTo>
                    <a:pt x="53823" y="2932"/>
                  </a:lnTo>
                  <a:close/>
                  <a:moveTo>
                    <a:pt x="33763" y="13034"/>
                  </a:moveTo>
                  <a:cubicBezTo>
                    <a:pt x="33877" y="13034"/>
                    <a:pt x="33926" y="13069"/>
                    <a:pt x="33823" y="13180"/>
                  </a:cubicBezTo>
                  <a:cubicBezTo>
                    <a:pt x="33810" y="13193"/>
                    <a:pt x="33798" y="13198"/>
                    <a:pt x="33786" y="13198"/>
                  </a:cubicBezTo>
                  <a:cubicBezTo>
                    <a:pt x="33721" y="13198"/>
                    <a:pt x="33656" y="13051"/>
                    <a:pt x="33590" y="13051"/>
                  </a:cubicBezTo>
                  <a:cubicBezTo>
                    <a:pt x="33585" y="13051"/>
                    <a:pt x="33579" y="13052"/>
                    <a:pt x="33573" y="13052"/>
                  </a:cubicBezTo>
                  <a:lnTo>
                    <a:pt x="33573" y="13052"/>
                  </a:lnTo>
                  <a:cubicBezTo>
                    <a:pt x="33645" y="13041"/>
                    <a:pt x="33711" y="13034"/>
                    <a:pt x="33763" y="13034"/>
                  </a:cubicBezTo>
                  <a:close/>
                  <a:moveTo>
                    <a:pt x="26472" y="22001"/>
                  </a:moveTo>
                  <a:cubicBezTo>
                    <a:pt x="26472" y="22023"/>
                    <a:pt x="26463" y="22031"/>
                    <a:pt x="26456" y="22031"/>
                  </a:cubicBezTo>
                  <a:cubicBezTo>
                    <a:pt x="26447" y="22031"/>
                    <a:pt x="26442" y="22016"/>
                    <a:pt x="26472" y="22001"/>
                  </a:cubicBezTo>
                  <a:close/>
                  <a:moveTo>
                    <a:pt x="22423" y="32652"/>
                  </a:moveTo>
                  <a:cubicBezTo>
                    <a:pt x="22449" y="32704"/>
                    <a:pt x="22449" y="32730"/>
                    <a:pt x="22475" y="32755"/>
                  </a:cubicBezTo>
                  <a:cubicBezTo>
                    <a:pt x="22487" y="32774"/>
                    <a:pt x="22534" y="32779"/>
                    <a:pt x="22597" y="32779"/>
                  </a:cubicBezTo>
                  <a:cubicBezTo>
                    <a:pt x="22693" y="32779"/>
                    <a:pt x="22826" y="32767"/>
                    <a:pt x="22933" y="32767"/>
                  </a:cubicBezTo>
                  <a:cubicBezTo>
                    <a:pt x="23059" y="32767"/>
                    <a:pt x="23147" y="32784"/>
                    <a:pt x="23094" y="32859"/>
                  </a:cubicBezTo>
                  <a:cubicBezTo>
                    <a:pt x="23046" y="32914"/>
                    <a:pt x="22986" y="32931"/>
                    <a:pt x="22922" y="32931"/>
                  </a:cubicBezTo>
                  <a:cubicBezTo>
                    <a:pt x="22827" y="32931"/>
                    <a:pt x="22722" y="32895"/>
                    <a:pt x="22631" y="32895"/>
                  </a:cubicBezTo>
                  <a:cubicBezTo>
                    <a:pt x="22582" y="32895"/>
                    <a:pt x="22538" y="32905"/>
                    <a:pt x="22500" y="32936"/>
                  </a:cubicBezTo>
                  <a:lnTo>
                    <a:pt x="22371" y="33220"/>
                  </a:lnTo>
                  <a:cubicBezTo>
                    <a:pt x="22062" y="32884"/>
                    <a:pt x="22397" y="32755"/>
                    <a:pt x="22423" y="32652"/>
                  </a:cubicBezTo>
                  <a:close/>
                  <a:moveTo>
                    <a:pt x="17614" y="44880"/>
                  </a:moveTo>
                  <a:cubicBezTo>
                    <a:pt x="17626" y="44880"/>
                    <a:pt x="17598" y="44938"/>
                    <a:pt x="17549" y="44955"/>
                  </a:cubicBezTo>
                  <a:cubicBezTo>
                    <a:pt x="17586" y="44898"/>
                    <a:pt x="17606" y="44880"/>
                    <a:pt x="17614" y="44880"/>
                  </a:cubicBezTo>
                  <a:close/>
                  <a:moveTo>
                    <a:pt x="15047" y="49468"/>
                  </a:moveTo>
                  <a:lnTo>
                    <a:pt x="15047" y="49468"/>
                  </a:lnTo>
                  <a:cubicBezTo>
                    <a:pt x="15227" y="49597"/>
                    <a:pt x="15356" y="49700"/>
                    <a:pt x="15124" y="49726"/>
                  </a:cubicBezTo>
                  <a:cubicBezTo>
                    <a:pt x="14970" y="49726"/>
                    <a:pt x="15021" y="49597"/>
                    <a:pt x="15047" y="49468"/>
                  </a:cubicBezTo>
                  <a:close/>
                  <a:moveTo>
                    <a:pt x="8093" y="54039"/>
                  </a:moveTo>
                  <a:cubicBezTo>
                    <a:pt x="8171" y="54039"/>
                    <a:pt x="8219" y="54058"/>
                    <a:pt x="8212" y="54110"/>
                  </a:cubicBezTo>
                  <a:cubicBezTo>
                    <a:pt x="8212" y="54162"/>
                    <a:pt x="7619" y="54188"/>
                    <a:pt x="7593" y="54239"/>
                  </a:cubicBezTo>
                  <a:cubicBezTo>
                    <a:pt x="7542" y="54291"/>
                    <a:pt x="7593" y="54523"/>
                    <a:pt x="7516" y="54523"/>
                  </a:cubicBezTo>
                  <a:cubicBezTo>
                    <a:pt x="7511" y="54524"/>
                    <a:pt x="7506" y="54525"/>
                    <a:pt x="7501" y="54525"/>
                  </a:cubicBezTo>
                  <a:cubicBezTo>
                    <a:pt x="7418" y="54525"/>
                    <a:pt x="7460" y="54314"/>
                    <a:pt x="7387" y="54265"/>
                  </a:cubicBezTo>
                  <a:cubicBezTo>
                    <a:pt x="7361" y="54239"/>
                    <a:pt x="7310" y="54213"/>
                    <a:pt x="7258" y="54188"/>
                  </a:cubicBezTo>
                  <a:lnTo>
                    <a:pt x="7258" y="54188"/>
                  </a:lnTo>
                  <a:cubicBezTo>
                    <a:pt x="7264" y="54189"/>
                    <a:pt x="7272" y="54189"/>
                    <a:pt x="7280" y="54189"/>
                  </a:cubicBezTo>
                  <a:cubicBezTo>
                    <a:pt x="7426" y="54189"/>
                    <a:pt x="7876" y="54039"/>
                    <a:pt x="8093" y="54039"/>
                  </a:cubicBezTo>
                  <a:close/>
                  <a:moveTo>
                    <a:pt x="2899" y="56586"/>
                  </a:moveTo>
                  <a:lnTo>
                    <a:pt x="2899" y="56586"/>
                  </a:lnTo>
                  <a:cubicBezTo>
                    <a:pt x="3183" y="56973"/>
                    <a:pt x="4137" y="57050"/>
                    <a:pt x="4137" y="57257"/>
                  </a:cubicBezTo>
                  <a:cubicBezTo>
                    <a:pt x="4137" y="57287"/>
                    <a:pt x="4123" y="57299"/>
                    <a:pt x="4100" y="57299"/>
                  </a:cubicBezTo>
                  <a:cubicBezTo>
                    <a:pt x="4023" y="57299"/>
                    <a:pt x="3849" y="57173"/>
                    <a:pt x="3751" y="57154"/>
                  </a:cubicBezTo>
                  <a:cubicBezTo>
                    <a:pt x="3733" y="57148"/>
                    <a:pt x="3714" y="57145"/>
                    <a:pt x="3695" y="57145"/>
                  </a:cubicBezTo>
                  <a:cubicBezTo>
                    <a:pt x="3579" y="57145"/>
                    <a:pt x="3439" y="57234"/>
                    <a:pt x="3339" y="57234"/>
                  </a:cubicBezTo>
                  <a:cubicBezTo>
                    <a:pt x="3308" y="57234"/>
                    <a:pt x="3282" y="57226"/>
                    <a:pt x="3261" y="57205"/>
                  </a:cubicBezTo>
                  <a:cubicBezTo>
                    <a:pt x="3146" y="57090"/>
                    <a:pt x="3113" y="56832"/>
                    <a:pt x="3015" y="56832"/>
                  </a:cubicBezTo>
                  <a:cubicBezTo>
                    <a:pt x="3004" y="56832"/>
                    <a:pt x="2991" y="56836"/>
                    <a:pt x="2977" y="56844"/>
                  </a:cubicBezTo>
                  <a:cubicBezTo>
                    <a:pt x="2952" y="56869"/>
                    <a:pt x="2879" y="57517"/>
                    <a:pt x="2689" y="57517"/>
                  </a:cubicBezTo>
                  <a:cubicBezTo>
                    <a:pt x="2682" y="57517"/>
                    <a:pt x="2675" y="57516"/>
                    <a:pt x="2667" y="57515"/>
                  </a:cubicBezTo>
                  <a:cubicBezTo>
                    <a:pt x="2538" y="57463"/>
                    <a:pt x="3028" y="56844"/>
                    <a:pt x="2899" y="56586"/>
                  </a:cubicBezTo>
                  <a:close/>
                  <a:moveTo>
                    <a:pt x="5377" y="58015"/>
                  </a:moveTo>
                  <a:cubicBezTo>
                    <a:pt x="5471" y="58015"/>
                    <a:pt x="5553" y="58070"/>
                    <a:pt x="5608" y="58211"/>
                  </a:cubicBezTo>
                  <a:cubicBezTo>
                    <a:pt x="5642" y="58307"/>
                    <a:pt x="5603" y="58338"/>
                    <a:pt x="5529" y="58338"/>
                  </a:cubicBezTo>
                  <a:cubicBezTo>
                    <a:pt x="5392" y="58338"/>
                    <a:pt x="5137" y="58235"/>
                    <a:pt x="4992" y="58235"/>
                  </a:cubicBezTo>
                  <a:cubicBezTo>
                    <a:pt x="4982" y="58235"/>
                    <a:pt x="4972" y="58236"/>
                    <a:pt x="4963" y="58237"/>
                  </a:cubicBezTo>
                  <a:cubicBezTo>
                    <a:pt x="5097" y="58117"/>
                    <a:pt x="5248" y="58015"/>
                    <a:pt x="5377" y="58015"/>
                  </a:cubicBezTo>
                  <a:close/>
                  <a:moveTo>
                    <a:pt x="4834" y="58366"/>
                  </a:moveTo>
                  <a:lnTo>
                    <a:pt x="4834" y="58366"/>
                  </a:lnTo>
                  <a:cubicBezTo>
                    <a:pt x="4782" y="58495"/>
                    <a:pt x="4834" y="58598"/>
                    <a:pt x="4576" y="58649"/>
                  </a:cubicBezTo>
                  <a:cubicBezTo>
                    <a:pt x="4447" y="58649"/>
                    <a:pt x="4344" y="58624"/>
                    <a:pt x="4241" y="58572"/>
                  </a:cubicBezTo>
                  <a:lnTo>
                    <a:pt x="4241" y="58572"/>
                  </a:lnTo>
                  <a:cubicBezTo>
                    <a:pt x="4278" y="58580"/>
                    <a:pt x="4316" y="58583"/>
                    <a:pt x="4354" y="58583"/>
                  </a:cubicBezTo>
                  <a:cubicBezTo>
                    <a:pt x="4445" y="58583"/>
                    <a:pt x="4536" y="58564"/>
                    <a:pt x="4627" y="58546"/>
                  </a:cubicBezTo>
                  <a:lnTo>
                    <a:pt x="4627" y="58520"/>
                  </a:lnTo>
                  <a:cubicBezTo>
                    <a:pt x="4705" y="58469"/>
                    <a:pt x="4756" y="58443"/>
                    <a:pt x="4834" y="58366"/>
                  </a:cubicBezTo>
                  <a:close/>
                  <a:moveTo>
                    <a:pt x="2471" y="60502"/>
                  </a:moveTo>
                  <a:cubicBezTo>
                    <a:pt x="2511" y="60502"/>
                    <a:pt x="2542" y="60510"/>
                    <a:pt x="2564" y="60532"/>
                  </a:cubicBezTo>
                  <a:cubicBezTo>
                    <a:pt x="2590" y="60584"/>
                    <a:pt x="2719" y="60635"/>
                    <a:pt x="2667" y="60687"/>
                  </a:cubicBezTo>
                  <a:lnTo>
                    <a:pt x="2255" y="60532"/>
                  </a:lnTo>
                  <a:cubicBezTo>
                    <a:pt x="2344" y="60517"/>
                    <a:pt x="2416" y="60502"/>
                    <a:pt x="2471" y="60502"/>
                  </a:cubicBezTo>
                  <a:close/>
                  <a:moveTo>
                    <a:pt x="3326" y="62078"/>
                  </a:moveTo>
                  <a:cubicBezTo>
                    <a:pt x="3336" y="62078"/>
                    <a:pt x="3318" y="62114"/>
                    <a:pt x="3261" y="62157"/>
                  </a:cubicBezTo>
                  <a:cubicBezTo>
                    <a:pt x="3295" y="62100"/>
                    <a:pt x="3319" y="62078"/>
                    <a:pt x="3326" y="62078"/>
                  </a:cubicBezTo>
                  <a:close/>
                  <a:moveTo>
                    <a:pt x="6433" y="62905"/>
                  </a:moveTo>
                  <a:cubicBezTo>
                    <a:pt x="6639" y="63163"/>
                    <a:pt x="7129" y="63369"/>
                    <a:pt x="6820" y="63782"/>
                  </a:cubicBezTo>
                  <a:cubicBezTo>
                    <a:pt x="6819" y="63784"/>
                    <a:pt x="6818" y="63785"/>
                    <a:pt x="6817" y="63785"/>
                  </a:cubicBezTo>
                  <a:cubicBezTo>
                    <a:pt x="6806" y="63785"/>
                    <a:pt x="6927" y="63239"/>
                    <a:pt x="6561" y="63239"/>
                  </a:cubicBezTo>
                  <a:cubicBezTo>
                    <a:pt x="6553" y="63239"/>
                    <a:pt x="6544" y="63240"/>
                    <a:pt x="6536" y="63240"/>
                  </a:cubicBezTo>
                  <a:lnTo>
                    <a:pt x="6046" y="63447"/>
                  </a:lnTo>
                  <a:cubicBezTo>
                    <a:pt x="5943" y="63292"/>
                    <a:pt x="6381" y="63214"/>
                    <a:pt x="6433" y="63060"/>
                  </a:cubicBezTo>
                  <a:cubicBezTo>
                    <a:pt x="6433" y="63008"/>
                    <a:pt x="6433" y="62956"/>
                    <a:pt x="6433" y="62905"/>
                  </a:cubicBezTo>
                  <a:close/>
                  <a:moveTo>
                    <a:pt x="4093" y="66166"/>
                  </a:moveTo>
                  <a:cubicBezTo>
                    <a:pt x="4111" y="66166"/>
                    <a:pt x="4160" y="66323"/>
                    <a:pt x="4241" y="66464"/>
                  </a:cubicBezTo>
                  <a:cubicBezTo>
                    <a:pt x="4163" y="66387"/>
                    <a:pt x="4112" y="66309"/>
                    <a:pt x="4086" y="66206"/>
                  </a:cubicBezTo>
                  <a:cubicBezTo>
                    <a:pt x="4086" y="66178"/>
                    <a:pt x="4088" y="66166"/>
                    <a:pt x="4093" y="66166"/>
                  </a:cubicBezTo>
                  <a:close/>
                  <a:moveTo>
                    <a:pt x="39761" y="65716"/>
                  </a:moveTo>
                  <a:cubicBezTo>
                    <a:pt x="39787" y="65716"/>
                    <a:pt x="39819" y="65738"/>
                    <a:pt x="39858" y="65793"/>
                  </a:cubicBezTo>
                  <a:cubicBezTo>
                    <a:pt x="40054" y="66137"/>
                    <a:pt x="39877" y="66364"/>
                    <a:pt x="39881" y="66518"/>
                  </a:cubicBezTo>
                  <a:lnTo>
                    <a:pt x="39881" y="66518"/>
                  </a:lnTo>
                  <a:cubicBezTo>
                    <a:pt x="39867" y="66496"/>
                    <a:pt x="39858" y="66480"/>
                    <a:pt x="39858" y="66464"/>
                  </a:cubicBezTo>
                  <a:cubicBezTo>
                    <a:pt x="39858" y="66387"/>
                    <a:pt x="39909" y="66361"/>
                    <a:pt x="39909" y="66283"/>
                  </a:cubicBezTo>
                  <a:cubicBezTo>
                    <a:pt x="39909" y="66232"/>
                    <a:pt x="39909" y="66129"/>
                    <a:pt x="39858" y="66103"/>
                  </a:cubicBezTo>
                  <a:cubicBezTo>
                    <a:pt x="39825" y="66088"/>
                    <a:pt x="39796" y="66082"/>
                    <a:pt x="39770" y="66082"/>
                  </a:cubicBezTo>
                  <a:cubicBezTo>
                    <a:pt x="39569" y="66082"/>
                    <a:pt x="39554" y="66485"/>
                    <a:pt x="39600" y="66645"/>
                  </a:cubicBezTo>
                  <a:cubicBezTo>
                    <a:pt x="39625" y="66748"/>
                    <a:pt x="39677" y="66825"/>
                    <a:pt x="39703" y="66928"/>
                  </a:cubicBezTo>
                  <a:cubicBezTo>
                    <a:pt x="39651" y="66851"/>
                    <a:pt x="39419" y="66541"/>
                    <a:pt x="39393" y="66490"/>
                  </a:cubicBezTo>
                  <a:lnTo>
                    <a:pt x="39496" y="66155"/>
                  </a:lnTo>
                  <a:cubicBezTo>
                    <a:pt x="39475" y="66133"/>
                    <a:pt x="39439" y="66125"/>
                    <a:pt x="39397" y="66125"/>
                  </a:cubicBezTo>
                  <a:cubicBezTo>
                    <a:pt x="39283" y="66125"/>
                    <a:pt x="39121" y="66184"/>
                    <a:pt x="39067" y="66184"/>
                  </a:cubicBezTo>
                  <a:cubicBezTo>
                    <a:pt x="39047" y="66184"/>
                    <a:pt x="39042" y="66176"/>
                    <a:pt x="39058" y="66155"/>
                  </a:cubicBezTo>
                  <a:cubicBezTo>
                    <a:pt x="39089" y="66102"/>
                    <a:pt x="39125" y="66088"/>
                    <a:pt x="39162" y="66088"/>
                  </a:cubicBezTo>
                  <a:cubicBezTo>
                    <a:pt x="39204" y="66088"/>
                    <a:pt x="39248" y="66107"/>
                    <a:pt x="39287" y="66107"/>
                  </a:cubicBezTo>
                  <a:cubicBezTo>
                    <a:pt x="39297" y="66107"/>
                    <a:pt x="39307" y="66106"/>
                    <a:pt x="39316" y="66103"/>
                  </a:cubicBezTo>
                  <a:cubicBezTo>
                    <a:pt x="39419" y="66103"/>
                    <a:pt x="39496" y="66077"/>
                    <a:pt x="39574" y="66051"/>
                  </a:cubicBezTo>
                  <a:cubicBezTo>
                    <a:pt x="39635" y="66011"/>
                    <a:pt x="39664" y="65716"/>
                    <a:pt x="39761" y="65716"/>
                  </a:cubicBezTo>
                  <a:close/>
                  <a:moveTo>
                    <a:pt x="40208" y="66192"/>
                  </a:moveTo>
                  <a:cubicBezTo>
                    <a:pt x="40243" y="66192"/>
                    <a:pt x="40312" y="66561"/>
                    <a:pt x="40399" y="66670"/>
                  </a:cubicBezTo>
                  <a:cubicBezTo>
                    <a:pt x="40860" y="67227"/>
                    <a:pt x="40606" y="67169"/>
                    <a:pt x="40553" y="67412"/>
                  </a:cubicBezTo>
                  <a:lnTo>
                    <a:pt x="40553" y="67412"/>
                  </a:lnTo>
                  <a:cubicBezTo>
                    <a:pt x="40551" y="67228"/>
                    <a:pt x="40502" y="67006"/>
                    <a:pt x="40502" y="67006"/>
                  </a:cubicBezTo>
                  <a:cubicBezTo>
                    <a:pt x="40425" y="66722"/>
                    <a:pt x="40090" y="66799"/>
                    <a:pt x="39909" y="66593"/>
                  </a:cubicBezTo>
                  <a:lnTo>
                    <a:pt x="39909" y="66593"/>
                  </a:lnTo>
                  <a:lnTo>
                    <a:pt x="40296" y="66696"/>
                  </a:lnTo>
                  <a:cubicBezTo>
                    <a:pt x="40348" y="66645"/>
                    <a:pt x="40270" y="66567"/>
                    <a:pt x="40244" y="66516"/>
                  </a:cubicBezTo>
                  <a:cubicBezTo>
                    <a:pt x="40219" y="66412"/>
                    <a:pt x="40193" y="66309"/>
                    <a:pt x="40193" y="66232"/>
                  </a:cubicBezTo>
                  <a:cubicBezTo>
                    <a:pt x="40197" y="66204"/>
                    <a:pt x="40202" y="66192"/>
                    <a:pt x="40208" y="66192"/>
                  </a:cubicBezTo>
                  <a:close/>
                  <a:moveTo>
                    <a:pt x="39252" y="66720"/>
                  </a:moveTo>
                  <a:cubicBezTo>
                    <a:pt x="39335" y="66720"/>
                    <a:pt x="39268" y="66958"/>
                    <a:pt x="39342" y="67031"/>
                  </a:cubicBezTo>
                  <a:cubicBezTo>
                    <a:pt x="39419" y="67109"/>
                    <a:pt x="39600" y="67289"/>
                    <a:pt x="39703" y="67289"/>
                  </a:cubicBezTo>
                  <a:cubicBezTo>
                    <a:pt x="39711" y="67291"/>
                    <a:pt x="39719" y="67292"/>
                    <a:pt x="39727" y="67292"/>
                  </a:cubicBezTo>
                  <a:cubicBezTo>
                    <a:pt x="39815" y="67292"/>
                    <a:pt x="39812" y="67177"/>
                    <a:pt x="39841" y="67177"/>
                  </a:cubicBezTo>
                  <a:cubicBezTo>
                    <a:pt x="39846" y="67177"/>
                    <a:pt x="39851" y="67180"/>
                    <a:pt x="39858" y="67186"/>
                  </a:cubicBezTo>
                  <a:cubicBezTo>
                    <a:pt x="39883" y="67238"/>
                    <a:pt x="39780" y="67315"/>
                    <a:pt x="39780" y="67392"/>
                  </a:cubicBezTo>
                  <a:cubicBezTo>
                    <a:pt x="39986" y="67496"/>
                    <a:pt x="40244" y="67599"/>
                    <a:pt x="40477" y="67650"/>
                  </a:cubicBezTo>
                  <a:cubicBezTo>
                    <a:pt x="40514" y="67638"/>
                    <a:pt x="40534" y="67595"/>
                    <a:pt x="40545" y="67536"/>
                  </a:cubicBezTo>
                  <a:lnTo>
                    <a:pt x="40545" y="67536"/>
                  </a:lnTo>
                  <a:cubicBezTo>
                    <a:pt x="40549" y="67605"/>
                    <a:pt x="40567" y="67693"/>
                    <a:pt x="40605" y="67805"/>
                  </a:cubicBezTo>
                  <a:cubicBezTo>
                    <a:pt x="40652" y="67921"/>
                    <a:pt x="40781" y="68015"/>
                    <a:pt x="40900" y="68015"/>
                  </a:cubicBezTo>
                  <a:cubicBezTo>
                    <a:pt x="40914" y="68015"/>
                    <a:pt x="40927" y="68014"/>
                    <a:pt x="40941" y="68011"/>
                  </a:cubicBezTo>
                  <a:lnTo>
                    <a:pt x="40941" y="68011"/>
                  </a:lnTo>
                  <a:lnTo>
                    <a:pt x="40915" y="68398"/>
                  </a:lnTo>
                  <a:lnTo>
                    <a:pt x="39858" y="68656"/>
                  </a:lnTo>
                  <a:cubicBezTo>
                    <a:pt x="39832" y="68643"/>
                    <a:pt x="39812" y="68637"/>
                    <a:pt x="39793" y="68637"/>
                  </a:cubicBezTo>
                  <a:cubicBezTo>
                    <a:pt x="39774" y="68637"/>
                    <a:pt x="39754" y="68643"/>
                    <a:pt x="39729" y="68656"/>
                  </a:cubicBezTo>
                  <a:cubicBezTo>
                    <a:pt x="39686" y="68656"/>
                    <a:pt x="39556" y="69146"/>
                    <a:pt x="39310" y="69146"/>
                  </a:cubicBezTo>
                  <a:cubicBezTo>
                    <a:pt x="39257" y="69146"/>
                    <a:pt x="39199" y="69124"/>
                    <a:pt x="39135" y="69069"/>
                  </a:cubicBezTo>
                  <a:cubicBezTo>
                    <a:pt x="39058" y="69017"/>
                    <a:pt x="39290" y="68992"/>
                    <a:pt x="39316" y="68914"/>
                  </a:cubicBezTo>
                  <a:lnTo>
                    <a:pt x="39161" y="68656"/>
                  </a:lnTo>
                  <a:cubicBezTo>
                    <a:pt x="39161" y="68656"/>
                    <a:pt x="39574" y="68656"/>
                    <a:pt x="39342" y="68424"/>
                  </a:cubicBezTo>
                  <a:cubicBezTo>
                    <a:pt x="39297" y="68390"/>
                    <a:pt x="39238" y="68377"/>
                    <a:pt x="39172" y="68377"/>
                  </a:cubicBezTo>
                  <a:cubicBezTo>
                    <a:pt x="38961" y="68377"/>
                    <a:pt x="38672" y="68508"/>
                    <a:pt x="38498" y="68508"/>
                  </a:cubicBezTo>
                  <a:cubicBezTo>
                    <a:pt x="38476" y="68508"/>
                    <a:pt x="38457" y="68506"/>
                    <a:pt x="38439" y="68501"/>
                  </a:cubicBezTo>
                  <a:cubicBezTo>
                    <a:pt x="38242" y="68452"/>
                    <a:pt x="37998" y="67956"/>
                    <a:pt x="37730" y="67956"/>
                  </a:cubicBezTo>
                  <a:cubicBezTo>
                    <a:pt x="37717" y="67956"/>
                    <a:pt x="37704" y="67958"/>
                    <a:pt x="37691" y="67960"/>
                  </a:cubicBezTo>
                  <a:cubicBezTo>
                    <a:pt x="37562" y="67986"/>
                    <a:pt x="37253" y="67986"/>
                    <a:pt x="37304" y="68140"/>
                  </a:cubicBezTo>
                  <a:cubicBezTo>
                    <a:pt x="37304" y="68140"/>
                    <a:pt x="37717" y="68295"/>
                    <a:pt x="37717" y="68321"/>
                  </a:cubicBezTo>
                  <a:cubicBezTo>
                    <a:pt x="37727" y="68357"/>
                    <a:pt x="37720" y="68372"/>
                    <a:pt x="37700" y="68372"/>
                  </a:cubicBezTo>
                  <a:cubicBezTo>
                    <a:pt x="37622" y="68372"/>
                    <a:pt x="37346" y="68140"/>
                    <a:pt x="37201" y="68140"/>
                  </a:cubicBezTo>
                  <a:cubicBezTo>
                    <a:pt x="36711" y="68140"/>
                    <a:pt x="36195" y="68501"/>
                    <a:pt x="35731" y="68605"/>
                  </a:cubicBezTo>
                  <a:cubicBezTo>
                    <a:pt x="35719" y="68606"/>
                    <a:pt x="35706" y="68607"/>
                    <a:pt x="35692" y="68607"/>
                  </a:cubicBezTo>
                  <a:cubicBezTo>
                    <a:pt x="35492" y="68607"/>
                    <a:pt x="35096" y="68447"/>
                    <a:pt x="35241" y="68398"/>
                  </a:cubicBezTo>
                  <a:cubicBezTo>
                    <a:pt x="35318" y="68398"/>
                    <a:pt x="35396" y="68373"/>
                    <a:pt x="35473" y="68373"/>
                  </a:cubicBezTo>
                  <a:cubicBezTo>
                    <a:pt x="35550" y="68373"/>
                    <a:pt x="35628" y="68424"/>
                    <a:pt x="35679" y="68424"/>
                  </a:cubicBezTo>
                  <a:cubicBezTo>
                    <a:pt x="35748" y="68401"/>
                    <a:pt x="35816" y="68179"/>
                    <a:pt x="35884" y="68179"/>
                  </a:cubicBezTo>
                  <a:cubicBezTo>
                    <a:pt x="35893" y="68179"/>
                    <a:pt x="35902" y="68183"/>
                    <a:pt x="35912" y="68192"/>
                  </a:cubicBezTo>
                  <a:cubicBezTo>
                    <a:pt x="35926" y="68201"/>
                    <a:pt x="35942" y="68206"/>
                    <a:pt x="35959" y="68206"/>
                  </a:cubicBezTo>
                  <a:cubicBezTo>
                    <a:pt x="36037" y="68206"/>
                    <a:pt x="36146" y="68121"/>
                    <a:pt x="36273" y="68037"/>
                  </a:cubicBezTo>
                  <a:cubicBezTo>
                    <a:pt x="36280" y="68034"/>
                    <a:pt x="36287" y="68032"/>
                    <a:pt x="36293" y="68032"/>
                  </a:cubicBezTo>
                  <a:cubicBezTo>
                    <a:pt x="36332" y="68032"/>
                    <a:pt x="36357" y="68092"/>
                    <a:pt x="36402" y="68115"/>
                  </a:cubicBezTo>
                  <a:cubicBezTo>
                    <a:pt x="36453" y="68115"/>
                    <a:pt x="36556" y="68115"/>
                    <a:pt x="36608" y="68063"/>
                  </a:cubicBezTo>
                  <a:cubicBezTo>
                    <a:pt x="36930" y="67666"/>
                    <a:pt x="36371" y="67365"/>
                    <a:pt x="36670" y="67365"/>
                  </a:cubicBezTo>
                  <a:cubicBezTo>
                    <a:pt x="36682" y="67365"/>
                    <a:pt x="36696" y="67366"/>
                    <a:pt x="36711" y="67367"/>
                  </a:cubicBezTo>
                  <a:cubicBezTo>
                    <a:pt x="36831" y="67367"/>
                    <a:pt x="37176" y="67839"/>
                    <a:pt x="37327" y="67839"/>
                  </a:cubicBezTo>
                  <a:cubicBezTo>
                    <a:pt x="37337" y="67839"/>
                    <a:pt x="37347" y="67836"/>
                    <a:pt x="37356" y="67831"/>
                  </a:cubicBezTo>
                  <a:cubicBezTo>
                    <a:pt x="37356" y="67831"/>
                    <a:pt x="37562" y="67418"/>
                    <a:pt x="37562" y="67418"/>
                  </a:cubicBezTo>
                  <a:cubicBezTo>
                    <a:pt x="37598" y="67391"/>
                    <a:pt x="37638" y="67379"/>
                    <a:pt x="37682" y="67379"/>
                  </a:cubicBezTo>
                  <a:cubicBezTo>
                    <a:pt x="37874" y="67379"/>
                    <a:pt x="38125" y="67597"/>
                    <a:pt x="38285" y="67597"/>
                  </a:cubicBezTo>
                  <a:cubicBezTo>
                    <a:pt x="38326" y="67597"/>
                    <a:pt x="38361" y="67583"/>
                    <a:pt x="38387" y="67547"/>
                  </a:cubicBezTo>
                  <a:cubicBezTo>
                    <a:pt x="38412" y="67522"/>
                    <a:pt x="37956" y="67185"/>
                    <a:pt x="38273" y="67185"/>
                  </a:cubicBezTo>
                  <a:cubicBezTo>
                    <a:pt x="38284" y="67185"/>
                    <a:pt x="38297" y="67185"/>
                    <a:pt x="38310" y="67186"/>
                  </a:cubicBezTo>
                  <a:cubicBezTo>
                    <a:pt x="38491" y="67212"/>
                    <a:pt x="38671" y="67289"/>
                    <a:pt x="38826" y="67367"/>
                  </a:cubicBezTo>
                  <a:cubicBezTo>
                    <a:pt x="39110" y="67444"/>
                    <a:pt x="39239" y="67676"/>
                    <a:pt x="39471" y="67728"/>
                  </a:cubicBezTo>
                  <a:cubicBezTo>
                    <a:pt x="39522" y="67728"/>
                    <a:pt x="39006" y="66774"/>
                    <a:pt x="39239" y="66722"/>
                  </a:cubicBezTo>
                  <a:cubicBezTo>
                    <a:pt x="39243" y="66721"/>
                    <a:pt x="39248" y="66720"/>
                    <a:pt x="39252" y="66720"/>
                  </a:cubicBezTo>
                  <a:close/>
                  <a:moveTo>
                    <a:pt x="17015" y="69349"/>
                  </a:moveTo>
                  <a:cubicBezTo>
                    <a:pt x="17136" y="69349"/>
                    <a:pt x="17271" y="69610"/>
                    <a:pt x="17291" y="69610"/>
                  </a:cubicBezTo>
                  <a:cubicBezTo>
                    <a:pt x="17342" y="69662"/>
                    <a:pt x="17368" y="69714"/>
                    <a:pt x="17394" y="69765"/>
                  </a:cubicBezTo>
                  <a:cubicBezTo>
                    <a:pt x="17420" y="69765"/>
                    <a:pt x="17445" y="69791"/>
                    <a:pt x="17471" y="69791"/>
                  </a:cubicBezTo>
                  <a:cubicBezTo>
                    <a:pt x="17471" y="69817"/>
                    <a:pt x="17497" y="69946"/>
                    <a:pt x="17523" y="70023"/>
                  </a:cubicBezTo>
                  <a:cubicBezTo>
                    <a:pt x="17523" y="70047"/>
                    <a:pt x="17525" y="70067"/>
                    <a:pt x="17529" y="70083"/>
                  </a:cubicBezTo>
                  <a:lnTo>
                    <a:pt x="17529" y="70083"/>
                  </a:lnTo>
                  <a:cubicBezTo>
                    <a:pt x="17500" y="69969"/>
                    <a:pt x="17455" y="69867"/>
                    <a:pt x="17394" y="69765"/>
                  </a:cubicBezTo>
                  <a:cubicBezTo>
                    <a:pt x="17239" y="69688"/>
                    <a:pt x="16852" y="69610"/>
                    <a:pt x="16904" y="69456"/>
                  </a:cubicBezTo>
                  <a:cubicBezTo>
                    <a:pt x="16936" y="69378"/>
                    <a:pt x="16975" y="69349"/>
                    <a:pt x="17015" y="69349"/>
                  </a:cubicBezTo>
                  <a:close/>
                  <a:moveTo>
                    <a:pt x="17533" y="70102"/>
                  </a:moveTo>
                  <a:lnTo>
                    <a:pt x="17533" y="70102"/>
                  </a:lnTo>
                  <a:cubicBezTo>
                    <a:pt x="17541" y="70128"/>
                    <a:pt x="17549" y="70149"/>
                    <a:pt x="17549" y="70178"/>
                  </a:cubicBezTo>
                  <a:cubicBezTo>
                    <a:pt x="17544" y="70152"/>
                    <a:pt x="17539" y="70127"/>
                    <a:pt x="17533" y="70102"/>
                  </a:cubicBezTo>
                  <a:close/>
                  <a:moveTo>
                    <a:pt x="17549" y="70178"/>
                  </a:moveTo>
                  <a:lnTo>
                    <a:pt x="17549" y="70178"/>
                  </a:lnTo>
                  <a:cubicBezTo>
                    <a:pt x="17554" y="70201"/>
                    <a:pt x="17560" y="70224"/>
                    <a:pt x="17567" y="70246"/>
                  </a:cubicBezTo>
                  <a:lnTo>
                    <a:pt x="17567" y="70246"/>
                  </a:lnTo>
                  <a:cubicBezTo>
                    <a:pt x="17549" y="70224"/>
                    <a:pt x="17549" y="70201"/>
                    <a:pt x="17549" y="70178"/>
                  </a:cubicBezTo>
                  <a:close/>
                  <a:moveTo>
                    <a:pt x="20247" y="72106"/>
                  </a:moveTo>
                  <a:cubicBezTo>
                    <a:pt x="20260" y="72106"/>
                    <a:pt x="20262" y="72126"/>
                    <a:pt x="20231" y="72190"/>
                  </a:cubicBezTo>
                  <a:lnTo>
                    <a:pt x="20205" y="72164"/>
                  </a:lnTo>
                  <a:cubicBezTo>
                    <a:pt x="20190" y="72149"/>
                    <a:pt x="20229" y="72106"/>
                    <a:pt x="20247" y="72106"/>
                  </a:cubicBezTo>
                  <a:close/>
                  <a:moveTo>
                    <a:pt x="52728" y="0"/>
                  </a:moveTo>
                  <a:cubicBezTo>
                    <a:pt x="52719" y="0"/>
                    <a:pt x="52711" y="1"/>
                    <a:pt x="52701" y="1"/>
                  </a:cubicBezTo>
                  <a:cubicBezTo>
                    <a:pt x="52650" y="1"/>
                    <a:pt x="52211" y="440"/>
                    <a:pt x="52057" y="465"/>
                  </a:cubicBezTo>
                  <a:cubicBezTo>
                    <a:pt x="51983" y="491"/>
                    <a:pt x="51921" y="502"/>
                    <a:pt x="51869" y="502"/>
                  </a:cubicBezTo>
                  <a:cubicBezTo>
                    <a:pt x="51644" y="502"/>
                    <a:pt x="51602" y="306"/>
                    <a:pt x="51545" y="306"/>
                  </a:cubicBezTo>
                  <a:cubicBezTo>
                    <a:pt x="51524" y="306"/>
                    <a:pt x="51500" y="334"/>
                    <a:pt x="51463" y="414"/>
                  </a:cubicBezTo>
                  <a:cubicBezTo>
                    <a:pt x="51438" y="465"/>
                    <a:pt x="51373" y="465"/>
                    <a:pt x="51309" y="465"/>
                  </a:cubicBezTo>
                  <a:cubicBezTo>
                    <a:pt x="51244" y="465"/>
                    <a:pt x="51180" y="465"/>
                    <a:pt x="51154" y="517"/>
                  </a:cubicBezTo>
                  <a:cubicBezTo>
                    <a:pt x="51051" y="801"/>
                    <a:pt x="51618" y="775"/>
                    <a:pt x="51489" y="1084"/>
                  </a:cubicBezTo>
                  <a:cubicBezTo>
                    <a:pt x="51489" y="1084"/>
                    <a:pt x="51078" y="896"/>
                    <a:pt x="50814" y="896"/>
                  </a:cubicBezTo>
                  <a:cubicBezTo>
                    <a:pt x="50754" y="896"/>
                    <a:pt x="50702" y="906"/>
                    <a:pt x="50664" y="930"/>
                  </a:cubicBezTo>
                  <a:cubicBezTo>
                    <a:pt x="50303" y="1136"/>
                    <a:pt x="51025" y="1239"/>
                    <a:pt x="51025" y="1342"/>
                  </a:cubicBezTo>
                  <a:cubicBezTo>
                    <a:pt x="51021" y="1353"/>
                    <a:pt x="51006" y="1357"/>
                    <a:pt x="50984" y="1357"/>
                  </a:cubicBezTo>
                  <a:cubicBezTo>
                    <a:pt x="50902" y="1357"/>
                    <a:pt x="50720" y="1302"/>
                    <a:pt x="50597" y="1302"/>
                  </a:cubicBezTo>
                  <a:cubicBezTo>
                    <a:pt x="50512" y="1302"/>
                    <a:pt x="50456" y="1329"/>
                    <a:pt x="50483" y="1420"/>
                  </a:cubicBezTo>
                  <a:cubicBezTo>
                    <a:pt x="50539" y="1577"/>
                    <a:pt x="50658" y="1625"/>
                    <a:pt x="50797" y="1625"/>
                  </a:cubicBezTo>
                  <a:cubicBezTo>
                    <a:pt x="51010" y="1625"/>
                    <a:pt x="51270" y="1513"/>
                    <a:pt x="51423" y="1513"/>
                  </a:cubicBezTo>
                  <a:cubicBezTo>
                    <a:pt x="51448" y="1513"/>
                    <a:pt x="51471" y="1516"/>
                    <a:pt x="51489" y="1523"/>
                  </a:cubicBezTo>
                  <a:cubicBezTo>
                    <a:pt x="51541" y="1549"/>
                    <a:pt x="51463" y="1729"/>
                    <a:pt x="51489" y="1781"/>
                  </a:cubicBezTo>
                  <a:cubicBezTo>
                    <a:pt x="51515" y="1768"/>
                    <a:pt x="51547" y="1761"/>
                    <a:pt x="51579" y="1761"/>
                  </a:cubicBezTo>
                  <a:cubicBezTo>
                    <a:pt x="51612" y="1761"/>
                    <a:pt x="51644" y="1768"/>
                    <a:pt x="51670" y="1781"/>
                  </a:cubicBezTo>
                  <a:cubicBezTo>
                    <a:pt x="51635" y="1781"/>
                    <a:pt x="51589" y="1804"/>
                    <a:pt x="51547" y="1804"/>
                  </a:cubicBezTo>
                  <a:cubicBezTo>
                    <a:pt x="51526" y="1804"/>
                    <a:pt x="51506" y="1798"/>
                    <a:pt x="51489" y="1781"/>
                  </a:cubicBezTo>
                  <a:cubicBezTo>
                    <a:pt x="51283" y="1807"/>
                    <a:pt x="50999" y="1910"/>
                    <a:pt x="51283" y="2193"/>
                  </a:cubicBezTo>
                  <a:cubicBezTo>
                    <a:pt x="51334" y="2245"/>
                    <a:pt x="51128" y="2245"/>
                    <a:pt x="51051" y="2271"/>
                  </a:cubicBezTo>
                  <a:cubicBezTo>
                    <a:pt x="50690" y="2400"/>
                    <a:pt x="50767" y="2735"/>
                    <a:pt x="50896" y="2916"/>
                  </a:cubicBezTo>
                  <a:cubicBezTo>
                    <a:pt x="50923" y="2961"/>
                    <a:pt x="50994" y="2971"/>
                    <a:pt x="51072" y="2971"/>
                  </a:cubicBezTo>
                  <a:cubicBezTo>
                    <a:pt x="51139" y="2971"/>
                    <a:pt x="51211" y="2963"/>
                    <a:pt x="51264" y="2963"/>
                  </a:cubicBezTo>
                  <a:cubicBezTo>
                    <a:pt x="51326" y="2963"/>
                    <a:pt x="51361" y="2974"/>
                    <a:pt x="51334" y="3019"/>
                  </a:cubicBezTo>
                  <a:lnTo>
                    <a:pt x="50844" y="3019"/>
                  </a:lnTo>
                  <a:cubicBezTo>
                    <a:pt x="50354" y="3251"/>
                    <a:pt x="50973" y="3612"/>
                    <a:pt x="51128" y="3715"/>
                  </a:cubicBezTo>
                  <a:cubicBezTo>
                    <a:pt x="51309" y="3792"/>
                    <a:pt x="50638" y="3741"/>
                    <a:pt x="50535" y="3818"/>
                  </a:cubicBezTo>
                  <a:cubicBezTo>
                    <a:pt x="50442" y="3865"/>
                    <a:pt x="50138" y="4647"/>
                    <a:pt x="49948" y="4647"/>
                  </a:cubicBezTo>
                  <a:cubicBezTo>
                    <a:pt x="49927" y="4647"/>
                    <a:pt x="49908" y="4638"/>
                    <a:pt x="49890" y="4618"/>
                  </a:cubicBezTo>
                  <a:cubicBezTo>
                    <a:pt x="49632" y="4308"/>
                    <a:pt x="50122" y="3509"/>
                    <a:pt x="49839" y="3251"/>
                  </a:cubicBezTo>
                  <a:cubicBezTo>
                    <a:pt x="49817" y="3229"/>
                    <a:pt x="49786" y="3221"/>
                    <a:pt x="49751" y="3221"/>
                  </a:cubicBezTo>
                  <a:cubicBezTo>
                    <a:pt x="49704" y="3221"/>
                    <a:pt x="49651" y="3236"/>
                    <a:pt x="49606" y="3251"/>
                  </a:cubicBezTo>
                  <a:cubicBezTo>
                    <a:pt x="49524" y="3272"/>
                    <a:pt x="49424" y="3408"/>
                    <a:pt x="49362" y="3408"/>
                  </a:cubicBezTo>
                  <a:cubicBezTo>
                    <a:pt x="49346" y="3408"/>
                    <a:pt x="49333" y="3400"/>
                    <a:pt x="49323" y="3380"/>
                  </a:cubicBezTo>
                  <a:cubicBezTo>
                    <a:pt x="49271" y="3302"/>
                    <a:pt x="49658" y="3045"/>
                    <a:pt x="49710" y="2967"/>
                  </a:cubicBezTo>
                  <a:cubicBezTo>
                    <a:pt x="49890" y="2683"/>
                    <a:pt x="49581" y="1781"/>
                    <a:pt x="49503" y="1755"/>
                  </a:cubicBezTo>
                  <a:cubicBezTo>
                    <a:pt x="49475" y="1745"/>
                    <a:pt x="49447" y="1740"/>
                    <a:pt x="49420" y="1740"/>
                  </a:cubicBezTo>
                  <a:cubicBezTo>
                    <a:pt x="48972" y="1740"/>
                    <a:pt x="48645" y="3056"/>
                    <a:pt x="48523" y="3251"/>
                  </a:cubicBezTo>
                  <a:cubicBezTo>
                    <a:pt x="48420" y="3431"/>
                    <a:pt x="48472" y="3586"/>
                    <a:pt x="48394" y="3896"/>
                  </a:cubicBezTo>
                  <a:cubicBezTo>
                    <a:pt x="48214" y="4437"/>
                    <a:pt x="47698" y="4901"/>
                    <a:pt x="47466" y="5443"/>
                  </a:cubicBezTo>
                  <a:cubicBezTo>
                    <a:pt x="47407" y="5609"/>
                    <a:pt x="47445" y="5649"/>
                    <a:pt x="47510" y="5649"/>
                  </a:cubicBezTo>
                  <a:cubicBezTo>
                    <a:pt x="47571" y="5649"/>
                    <a:pt x="47657" y="5613"/>
                    <a:pt x="47710" y="5613"/>
                  </a:cubicBezTo>
                  <a:cubicBezTo>
                    <a:pt x="47749" y="5613"/>
                    <a:pt x="47770" y="5633"/>
                    <a:pt x="47749" y="5701"/>
                  </a:cubicBezTo>
                  <a:cubicBezTo>
                    <a:pt x="47672" y="5959"/>
                    <a:pt x="47311" y="6862"/>
                    <a:pt x="47156" y="6913"/>
                  </a:cubicBezTo>
                  <a:cubicBezTo>
                    <a:pt x="47115" y="6913"/>
                    <a:pt x="47041" y="6979"/>
                    <a:pt x="47013" y="6979"/>
                  </a:cubicBezTo>
                  <a:cubicBezTo>
                    <a:pt x="47006" y="6979"/>
                    <a:pt x="47002" y="6975"/>
                    <a:pt x="47002" y="6965"/>
                  </a:cubicBezTo>
                  <a:cubicBezTo>
                    <a:pt x="46976" y="6913"/>
                    <a:pt x="46950" y="6836"/>
                    <a:pt x="46898" y="6810"/>
                  </a:cubicBezTo>
                  <a:cubicBezTo>
                    <a:pt x="46897" y="6810"/>
                    <a:pt x="46897" y="6809"/>
                    <a:pt x="46896" y="6809"/>
                  </a:cubicBezTo>
                  <a:cubicBezTo>
                    <a:pt x="46861" y="6809"/>
                    <a:pt x="46876" y="7177"/>
                    <a:pt x="46778" y="7177"/>
                  </a:cubicBezTo>
                  <a:cubicBezTo>
                    <a:pt x="46741" y="7177"/>
                    <a:pt x="46690" y="7127"/>
                    <a:pt x="46615" y="6991"/>
                  </a:cubicBezTo>
                  <a:cubicBezTo>
                    <a:pt x="46331" y="6475"/>
                    <a:pt x="46898" y="6268"/>
                    <a:pt x="46950" y="5856"/>
                  </a:cubicBezTo>
                  <a:cubicBezTo>
                    <a:pt x="46968" y="5747"/>
                    <a:pt x="46955" y="5710"/>
                    <a:pt x="46925" y="5710"/>
                  </a:cubicBezTo>
                  <a:cubicBezTo>
                    <a:pt x="46864" y="5710"/>
                    <a:pt x="46734" y="5859"/>
                    <a:pt x="46654" y="5859"/>
                  </a:cubicBezTo>
                  <a:cubicBezTo>
                    <a:pt x="46605" y="5859"/>
                    <a:pt x="46574" y="5803"/>
                    <a:pt x="46589" y="5624"/>
                  </a:cubicBezTo>
                  <a:cubicBezTo>
                    <a:pt x="46611" y="5413"/>
                    <a:pt x="46686" y="5383"/>
                    <a:pt x="46758" y="5383"/>
                  </a:cubicBezTo>
                  <a:cubicBezTo>
                    <a:pt x="46785" y="5383"/>
                    <a:pt x="46813" y="5388"/>
                    <a:pt x="46836" y="5388"/>
                  </a:cubicBezTo>
                  <a:cubicBezTo>
                    <a:pt x="46894" y="5388"/>
                    <a:pt x="46930" y="5362"/>
                    <a:pt x="46898" y="5185"/>
                  </a:cubicBezTo>
                  <a:cubicBezTo>
                    <a:pt x="46898" y="5134"/>
                    <a:pt x="46976" y="5030"/>
                    <a:pt x="46924" y="5005"/>
                  </a:cubicBezTo>
                  <a:cubicBezTo>
                    <a:pt x="46918" y="5002"/>
                    <a:pt x="46908" y="5000"/>
                    <a:pt x="46895" y="5000"/>
                  </a:cubicBezTo>
                  <a:cubicBezTo>
                    <a:pt x="46785" y="5000"/>
                    <a:pt x="46448" y="5082"/>
                    <a:pt x="46357" y="5082"/>
                  </a:cubicBezTo>
                  <a:cubicBezTo>
                    <a:pt x="46176" y="5082"/>
                    <a:pt x="46589" y="5005"/>
                    <a:pt x="46537" y="4927"/>
                  </a:cubicBezTo>
                  <a:cubicBezTo>
                    <a:pt x="46460" y="4721"/>
                    <a:pt x="47904" y="2761"/>
                    <a:pt x="47853" y="2683"/>
                  </a:cubicBezTo>
                  <a:cubicBezTo>
                    <a:pt x="47828" y="2633"/>
                    <a:pt x="47788" y="2612"/>
                    <a:pt x="47738" y="2612"/>
                  </a:cubicBezTo>
                  <a:cubicBezTo>
                    <a:pt x="47479" y="2612"/>
                    <a:pt x="46955" y="3173"/>
                    <a:pt x="46847" y="3173"/>
                  </a:cubicBezTo>
                  <a:cubicBezTo>
                    <a:pt x="46718" y="3148"/>
                    <a:pt x="46976" y="2606"/>
                    <a:pt x="46434" y="2606"/>
                  </a:cubicBezTo>
                  <a:cubicBezTo>
                    <a:pt x="46305" y="2606"/>
                    <a:pt x="46537" y="2787"/>
                    <a:pt x="46589" y="2890"/>
                  </a:cubicBezTo>
                  <a:cubicBezTo>
                    <a:pt x="46662" y="2987"/>
                    <a:pt x="46552" y="3541"/>
                    <a:pt x="46431" y="3541"/>
                  </a:cubicBezTo>
                  <a:cubicBezTo>
                    <a:pt x="46423" y="3541"/>
                    <a:pt x="46416" y="3539"/>
                    <a:pt x="46408" y="3535"/>
                  </a:cubicBezTo>
                  <a:cubicBezTo>
                    <a:pt x="46312" y="3486"/>
                    <a:pt x="46283" y="2960"/>
                    <a:pt x="46088" y="2960"/>
                  </a:cubicBezTo>
                  <a:cubicBezTo>
                    <a:pt x="46075" y="2960"/>
                    <a:pt x="46061" y="2962"/>
                    <a:pt x="46047" y="2967"/>
                  </a:cubicBezTo>
                  <a:cubicBezTo>
                    <a:pt x="45901" y="3010"/>
                    <a:pt x="45824" y="3024"/>
                    <a:pt x="45786" y="3024"/>
                  </a:cubicBezTo>
                  <a:cubicBezTo>
                    <a:pt x="45709" y="3024"/>
                    <a:pt x="45789" y="2967"/>
                    <a:pt x="45789" y="2967"/>
                  </a:cubicBezTo>
                  <a:cubicBezTo>
                    <a:pt x="45753" y="2862"/>
                    <a:pt x="45722" y="2821"/>
                    <a:pt x="45695" y="2821"/>
                  </a:cubicBezTo>
                  <a:cubicBezTo>
                    <a:pt x="45599" y="2821"/>
                    <a:pt x="45539" y="3324"/>
                    <a:pt x="45364" y="3324"/>
                  </a:cubicBezTo>
                  <a:cubicBezTo>
                    <a:pt x="45344" y="3324"/>
                    <a:pt x="45323" y="3317"/>
                    <a:pt x="45299" y="3302"/>
                  </a:cubicBezTo>
                  <a:cubicBezTo>
                    <a:pt x="45280" y="3302"/>
                    <a:pt x="45089" y="2987"/>
                    <a:pt x="44886" y="2987"/>
                  </a:cubicBezTo>
                  <a:cubicBezTo>
                    <a:pt x="44817" y="2987"/>
                    <a:pt x="44746" y="3024"/>
                    <a:pt x="44680" y="3122"/>
                  </a:cubicBezTo>
                  <a:cubicBezTo>
                    <a:pt x="44448" y="3457"/>
                    <a:pt x="45093" y="3457"/>
                    <a:pt x="45119" y="3509"/>
                  </a:cubicBezTo>
                  <a:cubicBezTo>
                    <a:pt x="45145" y="3715"/>
                    <a:pt x="44732" y="3535"/>
                    <a:pt x="44990" y="3973"/>
                  </a:cubicBezTo>
                  <a:cubicBezTo>
                    <a:pt x="44996" y="3986"/>
                    <a:pt x="44991" y="3991"/>
                    <a:pt x="44979" y="3991"/>
                  </a:cubicBezTo>
                  <a:cubicBezTo>
                    <a:pt x="44943" y="3991"/>
                    <a:pt x="44842" y="3947"/>
                    <a:pt x="44784" y="3947"/>
                  </a:cubicBezTo>
                  <a:cubicBezTo>
                    <a:pt x="44618" y="3931"/>
                    <a:pt x="44442" y="3776"/>
                    <a:pt x="44297" y="3776"/>
                  </a:cubicBezTo>
                  <a:cubicBezTo>
                    <a:pt x="44215" y="3776"/>
                    <a:pt x="44143" y="3825"/>
                    <a:pt x="44087" y="3973"/>
                  </a:cubicBezTo>
                  <a:cubicBezTo>
                    <a:pt x="43829" y="4618"/>
                    <a:pt x="45712" y="3973"/>
                    <a:pt x="45454" y="4695"/>
                  </a:cubicBezTo>
                  <a:cubicBezTo>
                    <a:pt x="45430" y="4753"/>
                    <a:pt x="45382" y="4775"/>
                    <a:pt x="45319" y="4775"/>
                  </a:cubicBezTo>
                  <a:cubicBezTo>
                    <a:pt x="45133" y="4775"/>
                    <a:pt x="44815" y="4586"/>
                    <a:pt x="44586" y="4586"/>
                  </a:cubicBezTo>
                  <a:cubicBezTo>
                    <a:pt x="44479" y="4586"/>
                    <a:pt x="44392" y="4627"/>
                    <a:pt x="44345" y="4747"/>
                  </a:cubicBezTo>
                  <a:cubicBezTo>
                    <a:pt x="44319" y="4824"/>
                    <a:pt x="44345" y="4901"/>
                    <a:pt x="44371" y="5005"/>
                  </a:cubicBezTo>
                  <a:cubicBezTo>
                    <a:pt x="44371" y="5030"/>
                    <a:pt x="44397" y="5056"/>
                    <a:pt x="44397" y="5082"/>
                  </a:cubicBezTo>
                  <a:cubicBezTo>
                    <a:pt x="44319" y="5237"/>
                    <a:pt x="44061" y="5314"/>
                    <a:pt x="44087" y="5495"/>
                  </a:cubicBezTo>
                  <a:cubicBezTo>
                    <a:pt x="44097" y="5555"/>
                    <a:pt x="44158" y="5568"/>
                    <a:pt x="44237" y="5568"/>
                  </a:cubicBezTo>
                  <a:cubicBezTo>
                    <a:pt x="44301" y="5568"/>
                    <a:pt x="44378" y="5559"/>
                    <a:pt x="44450" y="5559"/>
                  </a:cubicBezTo>
                  <a:cubicBezTo>
                    <a:pt x="44519" y="5559"/>
                    <a:pt x="44583" y="5567"/>
                    <a:pt x="44629" y="5598"/>
                  </a:cubicBezTo>
                  <a:cubicBezTo>
                    <a:pt x="44680" y="5649"/>
                    <a:pt x="44835" y="5701"/>
                    <a:pt x="44784" y="5727"/>
                  </a:cubicBezTo>
                  <a:cubicBezTo>
                    <a:pt x="44613" y="5774"/>
                    <a:pt x="44484" y="5791"/>
                    <a:pt x="44383" y="5791"/>
                  </a:cubicBezTo>
                  <a:cubicBezTo>
                    <a:pt x="44127" y="5791"/>
                    <a:pt x="44054" y="5681"/>
                    <a:pt x="43948" y="5681"/>
                  </a:cubicBezTo>
                  <a:cubicBezTo>
                    <a:pt x="43825" y="5681"/>
                    <a:pt x="43658" y="5830"/>
                    <a:pt x="43107" y="6475"/>
                  </a:cubicBezTo>
                  <a:cubicBezTo>
                    <a:pt x="43030" y="6578"/>
                    <a:pt x="42823" y="6758"/>
                    <a:pt x="42901" y="6939"/>
                  </a:cubicBezTo>
                  <a:cubicBezTo>
                    <a:pt x="42910" y="6957"/>
                    <a:pt x="42927" y="6964"/>
                    <a:pt x="42950" y="6964"/>
                  </a:cubicBezTo>
                  <a:cubicBezTo>
                    <a:pt x="43031" y="6964"/>
                    <a:pt x="43177" y="6876"/>
                    <a:pt x="43237" y="6876"/>
                  </a:cubicBezTo>
                  <a:cubicBezTo>
                    <a:pt x="43257" y="6876"/>
                    <a:pt x="43267" y="6886"/>
                    <a:pt x="43262" y="6913"/>
                  </a:cubicBezTo>
                  <a:cubicBezTo>
                    <a:pt x="43236" y="7042"/>
                    <a:pt x="43081" y="7094"/>
                    <a:pt x="43159" y="7274"/>
                  </a:cubicBezTo>
                  <a:cubicBezTo>
                    <a:pt x="43185" y="7352"/>
                    <a:pt x="43004" y="7352"/>
                    <a:pt x="42952" y="7377"/>
                  </a:cubicBezTo>
                  <a:cubicBezTo>
                    <a:pt x="42256" y="7635"/>
                    <a:pt x="43159" y="7790"/>
                    <a:pt x="42952" y="8022"/>
                  </a:cubicBezTo>
                  <a:cubicBezTo>
                    <a:pt x="42849" y="8125"/>
                    <a:pt x="42540" y="8048"/>
                    <a:pt x="42540" y="8203"/>
                  </a:cubicBezTo>
                  <a:cubicBezTo>
                    <a:pt x="42540" y="8300"/>
                    <a:pt x="42692" y="8325"/>
                    <a:pt x="42872" y="8325"/>
                  </a:cubicBezTo>
                  <a:cubicBezTo>
                    <a:pt x="43064" y="8325"/>
                    <a:pt x="43287" y="8296"/>
                    <a:pt x="43388" y="8296"/>
                  </a:cubicBezTo>
                  <a:cubicBezTo>
                    <a:pt x="43419" y="8296"/>
                    <a:pt x="43439" y="8299"/>
                    <a:pt x="43442" y="8306"/>
                  </a:cubicBezTo>
                  <a:cubicBezTo>
                    <a:pt x="43339" y="8512"/>
                    <a:pt x="43210" y="8693"/>
                    <a:pt x="43030" y="8847"/>
                  </a:cubicBezTo>
                  <a:cubicBezTo>
                    <a:pt x="43030" y="8847"/>
                    <a:pt x="43143" y="8507"/>
                    <a:pt x="42987" y="8507"/>
                  </a:cubicBezTo>
                  <a:cubicBezTo>
                    <a:pt x="42977" y="8507"/>
                    <a:pt x="42965" y="8509"/>
                    <a:pt x="42952" y="8512"/>
                  </a:cubicBezTo>
                  <a:cubicBezTo>
                    <a:pt x="42746" y="8590"/>
                    <a:pt x="42772" y="8873"/>
                    <a:pt x="42617" y="8951"/>
                  </a:cubicBezTo>
                  <a:cubicBezTo>
                    <a:pt x="42617" y="8951"/>
                    <a:pt x="42385" y="8590"/>
                    <a:pt x="41869" y="7790"/>
                  </a:cubicBezTo>
                  <a:lnTo>
                    <a:pt x="41663" y="7816"/>
                  </a:lnTo>
                  <a:cubicBezTo>
                    <a:pt x="41508" y="7816"/>
                    <a:pt x="41379" y="7842"/>
                    <a:pt x="41224" y="7867"/>
                  </a:cubicBezTo>
                  <a:cubicBezTo>
                    <a:pt x="41147" y="7893"/>
                    <a:pt x="41070" y="7919"/>
                    <a:pt x="40992" y="7919"/>
                  </a:cubicBezTo>
                  <a:cubicBezTo>
                    <a:pt x="40937" y="7919"/>
                    <a:pt x="40750" y="7853"/>
                    <a:pt x="40610" y="7853"/>
                  </a:cubicBezTo>
                  <a:cubicBezTo>
                    <a:pt x="40554" y="7853"/>
                    <a:pt x="40506" y="7864"/>
                    <a:pt x="40477" y="7893"/>
                  </a:cubicBezTo>
                  <a:cubicBezTo>
                    <a:pt x="40219" y="8151"/>
                    <a:pt x="40451" y="8332"/>
                    <a:pt x="40657" y="8357"/>
                  </a:cubicBezTo>
                  <a:cubicBezTo>
                    <a:pt x="40786" y="8357"/>
                    <a:pt x="41095" y="8409"/>
                    <a:pt x="40992" y="8435"/>
                  </a:cubicBezTo>
                  <a:lnTo>
                    <a:pt x="40502" y="8383"/>
                  </a:lnTo>
                  <a:cubicBezTo>
                    <a:pt x="40390" y="8401"/>
                    <a:pt x="40316" y="8409"/>
                    <a:pt x="40271" y="8409"/>
                  </a:cubicBezTo>
                  <a:cubicBezTo>
                    <a:pt x="40044" y="8409"/>
                    <a:pt x="40498" y="8198"/>
                    <a:pt x="40219" y="7790"/>
                  </a:cubicBezTo>
                  <a:cubicBezTo>
                    <a:pt x="40212" y="7769"/>
                    <a:pt x="40199" y="7761"/>
                    <a:pt x="40183" y="7761"/>
                  </a:cubicBezTo>
                  <a:cubicBezTo>
                    <a:pt x="40140" y="7761"/>
                    <a:pt x="40076" y="7816"/>
                    <a:pt x="40038" y="7816"/>
                  </a:cubicBezTo>
                  <a:cubicBezTo>
                    <a:pt x="39961" y="7842"/>
                    <a:pt x="39858" y="7816"/>
                    <a:pt x="39832" y="7867"/>
                  </a:cubicBezTo>
                  <a:cubicBezTo>
                    <a:pt x="39815" y="7901"/>
                    <a:pt x="39658" y="8323"/>
                    <a:pt x="39549" y="8323"/>
                  </a:cubicBezTo>
                  <a:cubicBezTo>
                    <a:pt x="39490" y="8323"/>
                    <a:pt x="39445" y="8198"/>
                    <a:pt x="39445" y="7816"/>
                  </a:cubicBezTo>
                  <a:cubicBezTo>
                    <a:pt x="39445" y="7778"/>
                    <a:pt x="39434" y="7762"/>
                    <a:pt x="39415" y="7762"/>
                  </a:cubicBezTo>
                  <a:cubicBezTo>
                    <a:pt x="39332" y="7762"/>
                    <a:pt x="39100" y="8086"/>
                    <a:pt x="39058" y="8254"/>
                  </a:cubicBezTo>
                  <a:cubicBezTo>
                    <a:pt x="39032" y="8306"/>
                    <a:pt x="39574" y="8615"/>
                    <a:pt x="39316" y="8693"/>
                  </a:cubicBezTo>
                  <a:cubicBezTo>
                    <a:pt x="39311" y="8694"/>
                    <a:pt x="39306" y="8695"/>
                    <a:pt x="39301" y="8695"/>
                  </a:cubicBezTo>
                  <a:cubicBezTo>
                    <a:pt x="39232" y="8695"/>
                    <a:pt x="39182" y="8535"/>
                    <a:pt x="39110" y="8486"/>
                  </a:cubicBezTo>
                  <a:cubicBezTo>
                    <a:pt x="38981" y="8409"/>
                    <a:pt x="38542" y="8100"/>
                    <a:pt x="38413" y="8048"/>
                  </a:cubicBezTo>
                  <a:cubicBezTo>
                    <a:pt x="38405" y="8046"/>
                    <a:pt x="38398" y="8045"/>
                    <a:pt x="38392" y="8045"/>
                  </a:cubicBezTo>
                  <a:cubicBezTo>
                    <a:pt x="38246" y="8045"/>
                    <a:pt x="38387" y="8565"/>
                    <a:pt x="38387" y="8590"/>
                  </a:cubicBezTo>
                  <a:cubicBezTo>
                    <a:pt x="38378" y="8599"/>
                    <a:pt x="38369" y="8603"/>
                    <a:pt x="38360" y="8603"/>
                  </a:cubicBezTo>
                  <a:cubicBezTo>
                    <a:pt x="38291" y="8603"/>
                    <a:pt x="38220" y="8383"/>
                    <a:pt x="38130" y="8383"/>
                  </a:cubicBezTo>
                  <a:cubicBezTo>
                    <a:pt x="38026" y="8383"/>
                    <a:pt x="37665" y="8693"/>
                    <a:pt x="37691" y="8822"/>
                  </a:cubicBezTo>
                  <a:cubicBezTo>
                    <a:pt x="37699" y="8869"/>
                    <a:pt x="37763" y="8885"/>
                    <a:pt x="37850" y="8885"/>
                  </a:cubicBezTo>
                  <a:cubicBezTo>
                    <a:pt x="38026" y="8885"/>
                    <a:pt x="38299" y="8819"/>
                    <a:pt x="38390" y="8819"/>
                  </a:cubicBezTo>
                  <a:cubicBezTo>
                    <a:pt x="38400" y="8819"/>
                    <a:pt x="38408" y="8820"/>
                    <a:pt x="38413" y="8822"/>
                  </a:cubicBezTo>
                  <a:cubicBezTo>
                    <a:pt x="38465" y="8873"/>
                    <a:pt x="38362" y="9105"/>
                    <a:pt x="38439" y="9157"/>
                  </a:cubicBezTo>
                  <a:cubicBezTo>
                    <a:pt x="38497" y="9199"/>
                    <a:pt x="38582" y="9218"/>
                    <a:pt x="38683" y="9218"/>
                  </a:cubicBezTo>
                  <a:cubicBezTo>
                    <a:pt x="39075" y="9218"/>
                    <a:pt x="39704" y="8939"/>
                    <a:pt x="39909" y="8693"/>
                  </a:cubicBezTo>
                  <a:cubicBezTo>
                    <a:pt x="39918" y="8684"/>
                    <a:pt x="39924" y="8680"/>
                    <a:pt x="39927" y="8680"/>
                  </a:cubicBezTo>
                  <a:lnTo>
                    <a:pt x="39927" y="8680"/>
                  </a:lnTo>
                  <a:cubicBezTo>
                    <a:pt x="39959" y="8680"/>
                    <a:pt x="39849" y="8933"/>
                    <a:pt x="39780" y="9002"/>
                  </a:cubicBezTo>
                  <a:cubicBezTo>
                    <a:pt x="39703" y="9054"/>
                    <a:pt x="39986" y="9080"/>
                    <a:pt x="40064" y="9105"/>
                  </a:cubicBezTo>
                  <a:cubicBezTo>
                    <a:pt x="40115" y="9105"/>
                    <a:pt x="39961" y="9312"/>
                    <a:pt x="39986" y="9415"/>
                  </a:cubicBezTo>
                  <a:cubicBezTo>
                    <a:pt x="40033" y="9544"/>
                    <a:pt x="40036" y="9588"/>
                    <a:pt x="40014" y="9588"/>
                  </a:cubicBezTo>
                  <a:cubicBezTo>
                    <a:pt x="39968" y="9588"/>
                    <a:pt x="39815" y="9401"/>
                    <a:pt x="39726" y="9401"/>
                  </a:cubicBezTo>
                  <a:cubicBezTo>
                    <a:pt x="39669" y="9401"/>
                    <a:pt x="39638" y="9476"/>
                    <a:pt x="39677" y="9724"/>
                  </a:cubicBezTo>
                  <a:cubicBezTo>
                    <a:pt x="39754" y="10214"/>
                    <a:pt x="39883" y="10060"/>
                    <a:pt x="40193" y="10266"/>
                  </a:cubicBezTo>
                  <a:cubicBezTo>
                    <a:pt x="40296" y="10343"/>
                    <a:pt x="40451" y="10472"/>
                    <a:pt x="40399" y="10550"/>
                  </a:cubicBezTo>
                  <a:cubicBezTo>
                    <a:pt x="40356" y="10605"/>
                    <a:pt x="40312" y="10628"/>
                    <a:pt x="40265" y="10628"/>
                  </a:cubicBezTo>
                  <a:cubicBezTo>
                    <a:pt x="40117" y="10628"/>
                    <a:pt x="39951" y="10391"/>
                    <a:pt x="39754" y="10214"/>
                  </a:cubicBezTo>
                  <a:cubicBezTo>
                    <a:pt x="39632" y="10103"/>
                    <a:pt x="39505" y="10088"/>
                    <a:pt x="39381" y="10088"/>
                  </a:cubicBezTo>
                  <a:cubicBezTo>
                    <a:pt x="39334" y="10088"/>
                    <a:pt x="39288" y="10090"/>
                    <a:pt x="39243" y="10090"/>
                  </a:cubicBezTo>
                  <a:cubicBezTo>
                    <a:pt x="39130" y="10090"/>
                    <a:pt x="39023" y="10076"/>
                    <a:pt x="38929" y="9982"/>
                  </a:cubicBezTo>
                  <a:cubicBezTo>
                    <a:pt x="38787" y="9840"/>
                    <a:pt x="38692" y="9585"/>
                    <a:pt x="38431" y="9585"/>
                  </a:cubicBezTo>
                  <a:cubicBezTo>
                    <a:pt x="38361" y="9585"/>
                    <a:pt x="38279" y="9603"/>
                    <a:pt x="38181" y="9647"/>
                  </a:cubicBezTo>
                  <a:cubicBezTo>
                    <a:pt x="38078" y="9699"/>
                    <a:pt x="37923" y="10008"/>
                    <a:pt x="38001" y="10137"/>
                  </a:cubicBezTo>
                  <a:cubicBezTo>
                    <a:pt x="38032" y="10178"/>
                    <a:pt x="38108" y="10187"/>
                    <a:pt x="38183" y="10187"/>
                  </a:cubicBezTo>
                  <a:cubicBezTo>
                    <a:pt x="38234" y="10187"/>
                    <a:pt x="38284" y="10183"/>
                    <a:pt x="38320" y="10183"/>
                  </a:cubicBezTo>
                  <a:cubicBezTo>
                    <a:pt x="38365" y="10183"/>
                    <a:pt x="38387" y="10189"/>
                    <a:pt x="38362" y="10214"/>
                  </a:cubicBezTo>
                  <a:cubicBezTo>
                    <a:pt x="38130" y="10446"/>
                    <a:pt x="37923" y="10704"/>
                    <a:pt x="37743" y="10962"/>
                  </a:cubicBezTo>
                  <a:cubicBezTo>
                    <a:pt x="37201" y="10911"/>
                    <a:pt x="37665" y="10395"/>
                    <a:pt x="37588" y="10318"/>
                  </a:cubicBezTo>
                  <a:cubicBezTo>
                    <a:pt x="37536" y="10270"/>
                    <a:pt x="37492" y="10249"/>
                    <a:pt x="37453" y="10249"/>
                  </a:cubicBezTo>
                  <a:cubicBezTo>
                    <a:pt x="37220" y="10249"/>
                    <a:pt x="37201" y="10992"/>
                    <a:pt x="37201" y="11014"/>
                  </a:cubicBezTo>
                  <a:cubicBezTo>
                    <a:pt x="36969" y="11117"/>
                    <a:pt x="36737" y="11220"/>
                    <a:pt x="36479" y="11298"/>
                  </a:cubicBezTo>
                  <a:cubicBezTo>
                    <a:pt x="36453" y="11427"/>
                    <a:pt x="36685" y="11478"/>
                    <a:pt x="36711" y="11607"/>
                  </a:cubicBezTo>
                  <a:cubicBezTo>
                    <a:pt x="36737" y="11710"/>
                    <a:pt x="36556" y="11865"/>
                    <a:pt x="36634" y="11968"/>
                  </a:cubicBezTo>
                  <a:lnTo>
                    <a:pt x="37098" y="12123"/>
                  </a:lnTo>
                  <a:cubicBezTo>
                    <a:pt x="37253" y="12200"/>
                    <a:pt x="37743" y="12432"/>
                    <a:pt x="37536" y="12432"/>
                  </a:cubicBezTo>
                  <a:cubicBezTo>
                    <a:pt x="37306" y="12432"/>
                    <a:pt x="37042" y="12178"/>
                    <a:pt x="36827" y="12178"/>
                  </a:cubicBezTo>
                  <a:cubicBezTo>
                    <a:pt x="36777" y="12178"/>
                    <a:pt x="36729" y="12192"/>
                    <a:pt x="36685" y="12226"/>
                  </a:cubicBezTo>
                  <a:cubicBezTo>
                    <a:pt x="36453" y="12381"/>
                    <a:pt x="36608" y="13077"/>
                    <a:pt x="36427" y="13309"/>
                  </a:cubicBezTo>
                  <a:cubicBezTo>
                    <a:pt x="36298" y="13464"/>
                    <a:pt x="36041" y="13541"/>
                    <a:pt x="35886" y="13773"/>
                  </a:cubicBezTo>
                  <a:lnTo>
                    <a:pt x="35783" y="14135"/>
                  </a:lnTo>
                  <a:cubicBezTo>
                    <a:pt x="35768" y="14138"/>
                    <a:pt x="35755" y="14139"/>
                    <a:pt x="35744" y="14139"/>
                  </a:cubicBezTo>
                  <a:cubicBezTo>
                    <a:pt x="35480" y="14139"/>
                    <a:pt x="36169" y="13283"/>
                    <a:pt x="36169" y="13283"/>
                  </a:cubicBezTo>
                  <a:cubicBezTo>
                    <a:pt x="36531" y="12432"/>
                    <a:pt x="36247" y="10498"/>
                    <a:pt x="35783" y="10446"/>
                  </a:cubicBezTo>
                  <a:cubicBezTo>
                    <a:pt x="35576" y="10446"/>
                    <a:pt x="35937" y="11014"/>
                    <a:pt x="35757" y="11065"/>
                  </a:cubicBezTo>
                  <a:cubicBezTo>
                    <a:pt x="35750" y="11066"/>
                    <a:pt x="35744" y="11067"/>
                    <a:pt x="35738" y="11067"/>
                  </a:cubicBezTo>
                  <a:cubicBezTo>
                    <a:pt x="35550" y="11067"/>
                    <a:pt x="35550" y="10704"/>
                    <a:pt x="35550" y="10679"/>
                  </a:cubicBezTo>
                  <a:cubicBezTo>
                    <a:pt x="35550" y="10678"/>
                    <a:pt x="35550" y="10678"/>
                    <a:pt x="35550" y="10678"/>
                  </a:cubicBezTo>
                  <a:cubicBezTo>
                    <a:pt x="35523" y="10678"/>
                    <a:pt x="35427" y="11611"/>
                    <a:pt x="35260" y="11611"/>
                  </a:cubicBezTo>
                  <a:cubicBezTo>
                    <a:pt x="35254" y="11611"/>
                    <a:pt x="35248" y="11610"/>
                    <a:pt x="35241" y="11607"/>
                  </a:cubicBezTo>
                  <a:cubicBezTo>
                    <a:pt x="35168" y="11571"/>
                    <a:pt x="35327" y="11226"/>
                    <a:pt x="35308" y="11226"/>
                  </a:cubicBezTo>
                  <a:lnTo>
                    <a:pt x="35308" y="11226"/>
                  </a:lnTo>
                  <a:cubicBezTo>
                    <a:pt x="35301" y="11226"/>
                    <a:pt x="35262" y="11286"/>
                    <a:pt x="35164" y="11452"/>
                  </a:cubicBezTo>
                  <a:cubicBezTo>
                    <a:pt x="34441" y="12613"/>
                    <a:pt x="35422" y="12123"/>
                    <a:pt x="35602" y="12407"/>
                  </a:cubicBezTo>
                  <a:cubicBezTo>
                    <a:pt x="35630" y="12455"/>
                    <a:pt x="35613" y="12472"/>
                    <a:pt x="35569" y="12472"/>
                  </a:cubicBezTo>
                  <a:cubicBezTo>
                    <a:pt x="35473" y="12472"/>
                    <a:pt x="35250" y="12392"/>
                    <a:pt x="35100" y="12392"/>
                  </a:cubicBezTo>
                  <a:cubicBezTo>
                    <a:pt x="35065" y="12392"/>
                    <a:pt x="35034" y="12396"/>
                    <a:pt x="35009" y="12407"/>
                  </a:cubicBezTo>
                  <a:cubicBezTo>
                    <a:pt x="34699" y="12561"/>
                    <a:pt x="35035" y="13335"/>
                    <a:pt x="34622" y="13619"/>
                  </a:cubicBezTo>
                  <a:cubicBezTo>
                    <a:pt x="34612" y="13627"/>
                    <a:pt x="34605" y="13630"/>
                    <a:pt x="34603" y="13630"/>
                  </a:cubicBezTo>
                  <a:cubicBezTo>
                    <a:pt x="34578" y="13630"/>
                    <a:pt x="34826" y="13348"/>
                    <a:pt x="34803" y="13232"/>
                  </a:cubicBezTo>
                  <a:cubicBezTo>
                    <a:pt x="34777" y="12922"/>
                    <a:pt x="34880" y="11684"/>
                    <a:pt x="34493" y="11581"/>
                  </a:cubicBezTo>
                  <a:cubicBezTo>
                    <a:pt x="34467" y="11574"/>
                    <a:pt x="34439" y="11571"/>
                    <a:pt x="34408" y="11571"/>
                  </a:cubicBezTo>
                  <a:cubicBezTo>
                    <a:pt x="33865" y="11571"/>
                    <a:pt x="32680" y="12615"/>
                    <a:pt x="32997" y="13103"/>
                  </a:cubicBezTo>
                  <a:cubicBezTo>
                    <a:pt x="33008" y="13117"/>
                    <a:pt x="33035" y="13122"/>
                    <a:pt x="33075" y="13122"/>
                  </a:cubicBezTo>
                  <a:cubicBezTo>
                    <a:pt x="33176" y="13122"/>
                    <a:pt x="33354" y="13086"/>
                    <a:pt x="33517" y="13060"/>
                  </a:cubicBezTo>
                  <a:lnTo>
                    <a:pt x="33517" y="13060"/>
                  </a:lnTo>
                  <a:cubicBezTo>
                    <a:pt x="33279" y="13118"/>
                    <a:pt x="33042" y="13434"/>
                    <a:pt x="33229" y="13645"/>
                  </a:cubicBezTo>
                  <a:cubicBezTo>
                    <a:pt x="33429" y="13845"/>
                    <a:pt x="33567" y="13891"/>
                    <a:pt x="33683" y="13891"/>
                  </a:cubicBezTo>
                  <a:cubicBezTo>
                    <a:pt x="33781" y="13891"/>
                    <a:pt x="33863" y="13857"/>
                    <a:pt x="33952" y="13857"/>
                  </a:cubicBezTo>
                  <a:cubicBezTo>
                    <a:pt x="34096" y="13857"/>
                    <a:pt x="34260" y="13943"/>
                    <a:pt x="34545" y="14392"/>
                  </a:cubicBezTo>
                  <a:cubicBezTo>
                    <a:pt x="34570" y="14470"/>
                    <a:pt x="34751" y="14496"/>
                    <a:pt x="34699" y="14547"/>
                  </a:cubicBezTo>
                  <a:cubicBezTo>
                    <a:pt x="34648" y="14598"/>
                    <a:pt x="34589" y="14618"/>
                    <a:pt x="34528" y="14618"/>
                  </a:cubicBezTo>
                  <a:cubicBezTo>
                    <a:pt x="34340" y="14618"/>
                    <a:pt x="34126" y="14438"/>
                    <a:pt x="34029" y="14418"/>
                  </a:cubicBezTo>
                  <a:cubicBezTo>
                    <a:pt x="33358" y="14367"/>
                    <a:pt x="34493" y="14444"/>
                    <a:pt x="34261" y="14109"/>
                  </a:cubicBezTo>
                  <a:cubicBezTo>
                    <a:pt x="34199" y="14011"/>
                    <a:pt x="34131" y="13981"/>
                    <a:pt x="34058" y="13981"/>
                  </a:cubicBezTo>
                  <a:cubicBezTo>
                    <a:pt x="33939" y="13981"/>
                    <a:pt x="33809" y="14064"/>
                    <a:pt x="33677" y="14064"/>
                  </a:cubicBezTo>
                  <a:cubicBezTo>
                    <a:pt x="33657" y="14064"/>
                    <a:pt x="33636" y="14062"/>
                    <a:pt x="33616" y="14057"/>
                  </a:cubicBezTo>
                  <a:cubicBezTo>
                    <a:pt x="33229" y="14006"/>
                    <a:pt x="32971" y="13309"/>
                    <a:pt x="32765" y="13206"/>
                  </a:cubicBezTo>
                  <a:cubicBezTo>
                    <a:pt x="32456" y="13258"/>
                    <a:pt x="32146" y="13387"/>
                    <a:pt x="31888" y="13567"/>
                  </a:cubicBezTo>
                  <a:cubicBezTo>
                    <a:pt x="31656" y="13980"/>
                    <a:pt x="32714" y="14264"/>
                    <a:pt x="32971" y="14289"/>
                  </a:cubicBezTo>
                  <a:cubicBezTo>
                    <a:pt x="33126" y="14289"/>
                    <a:pt x="33487" y="14315"/>
                    <a:pt x="33410" y="14444"/>
                  </a:cubicBezTo>
                  <a:cubicBezTo>
                    <a:pt x="33407" y="14449"/>
                    <a:pt x="33397" y="14452"/>
                    <a:pt x="33381" y="14452"/>
                  </a:cubicBezTo>
                  <a:cubicBezTo>
                    <a:pt x="33289" y="14452"/>
                    <a:pt x="32998" y="14374"/>
                    <a:pt x="32783" y="14374"/>
                  </a:cubicBezTo>
                  <a:cubicBezTo>
                    <a:pt x="32681" y="14374"/>
                    <a:pt x="32596" y="14392"/>
                    <a:pt x="32559" y="14444"/>
                  </a:cubicBezTo>
                  <a:cubicBezTo>
                    <a:pt x="32507" y="14547"/>
                    <a:pt x="32791" y="14754"/>
                    <a:pt x="32688" y="14779"/>
                  </a:cubicBezTo>
                  <a:cubicBezTo>
                    <a:pt x="32684" y="14780"/>
                    <a:pt x="32681" y="14780"/>
                    <a:pt x="32678" y="14780"/>
                  </a:cubicBezTo>
                  <a:cubicBezTo>
                    <a:pt x="32550" y="14780"/>
                    <a:pt x="32336" y="14340"/>
                    <a:pt x="32256" y="14340"/>
                  </a:cubicBezTo>
                  <a:cubicBezTo>
                    <a:pt x="32253" y="14340"/>
                    <a:pt x="32251" y="14340"/>
                    <a:pt x="32249" y="14341"/>
                  </a:cubicBezTo>
                  <a:lnTo>
                    <a:pt x="32275" y="14754"/>
                  </a:lnTo>
                  <a:cubicBezTo>
                    <a:pt x="32275" y="14754"/>
                    <a:pt x="31738" y="13842"/>
                    <a:pt x="31388" y="13842"/>
                  </a:cubicBezTo>
                  <a:cubicBezTo>
                    <a:pt x="31297" y="13842"/>
                    <a:pt x="31219" y="13903"/>
                    <a:pt x="31166" y="14057"/>
                  </a:cubicBezTo>
                  <a:cubicBezTo>
                    <a:pt x="31140" y="14160"/>
                    <a:pt x="31269" y="14264"/>
                    <a:pt x="31269" y="14367"/>
                  </a:cubicBezTo>
                  <a:cubicBezTo>
                    <a:pt x="31295" y="14496"/>
                    <a:pt x="30831" y="15140"/>
                    <a:pt x="30986" y="15218"/>
                  </a:cubicBezTo>
                  <a:cubicBezTo>
                    <a:pt x="30993" y="15220"/>
                    <a:pt x="31000" y="15221"/>
                    <a:pt x="31008" y="15221"/>
                  </a:cubicBezTo>
                  <a:cubicBezTo>
                    <a:pt x="31068" y="15221"/>
                    <a:pt x="31141" y="15154"/>
                    <a:pt x="31217" y="15154"/>
                  </a:cubicBezTo>
                  <a:cubicBezTo>
                    <a:pt x="31234" y="15154"/>
                    <a:pt x="31252" y="15157"/>
                    <a:pt x="31269" y="15166"/>
                  </a:cubicBezTo>
                  <a:cubicBezTo>
                    <a:pt x="31347" y="15192"/>
                    <a:pt x="31166" y="15424"/>
                    <a:pt x="31243" y="15501"/>
                  </a:cubicBezTo>
                  <a:cubicBezTo>
                    <a:pt x="31268" y="15526"/>
                    <a:pt x="31297" y="15532"/>
                    <a:pt x="31326" y="15532"/>
                  </a:cubicBezTo>
                  <a:cubicBezTo>
                    <a:pt x="31362" y="15532"/>
                    <a:pt x="31398" y="15522"/>
                    <a:pt x="31426" y="15522"/>
                  </a:cubicBezTo>
                  <a:cubicBezTo>
                    <a:pt x="31450" y="15522"/>
                    <a:pt x="31468" y="15529"/>
                    <a:pt x="31476" y="15553"/>
                  </a:cubicBezTo>
                  <a:cubicBezTo>
                    <a:pt x="31488" y="15579"/>
                    <a:pt x="31456" y="15585"/>
                    <a:pt x="31414" y="15585"/>
                  </a:cubicBezTo>
                  <a:cubicBezTo>
                    <a:pt x="31372" y="15585"/>
                    <a:pt x="31321" y="15579"/>
                    <a:pt x="31295" y="15579"/>
                  </a:cubicBezTo>
                  <a:cubicBezTo>
                    <a:pt x="31218" y="15579"/>
                    <a:pt x="31166" y="15605"/>
                    <a:pt x="31114" y="15605"/>
                  </a:cubicBezTo>
                  <a:cubicBezTo>
                    <a:pt x="30805" y="15734"/>
                    <a:pt x="30521" y="15863"/>
                    <a:pt x="30263" y="16043"/>
                  </a:cubicBezTo>
                  <a:cubicBezTo>
                    <a:pt x="30160" y="16301"/>
                    <a:pt x="30134" y="16559"/>
                    <a:pt x="30160" y="16843"/>
                  </a:cubicBezTo>
                  <a:cubicBezTo>
                    <a:pt x="30165" y="16873"/>
                    <a:pt x="30148" y="16883"/>
                    <a:pt x="30120" y="16883"/>
                  </a:cubicBezTo>
                  <a:cubicBezTo>
                    <a:pt x="30048" y="16883"/>
                    <a:pt x="29898" y="16811"/>
                    <a:pt x="29825" y="16811"/>
                  </a:cubicBezTo>
                  <a:cubicBezTo>
                    <a:pt x="29756" y="16811"/>
                    <a:pt x="29755" y="16875"/>
                    <a:pt x="29954" y="17126"/>
                  </a:cubicBezTo>
                  <a:cubicBezTo>
                    <a:pt x="29968" y="17150"/>
                    <a:pt x="29986" y="17160"/>
                    <a:pt x="30006" y="17160"/>
                  </a:cubicBezTo>
                  <a:cubicBezTo>
                    <a:pt x="30096" y="17160"/>
                    <a:pt x="30240" y="16962"/>
                    <a:pt x="30367" y="16920"/>
                  </a:cubicBezTo>
                  <a:cubicBezTo>
                    <a:pt x="30385" y="16914"/>
                    <a:pt x="30426" y="16911"/>
                    <a:pt x="30479" y="16911"/>
                  </a:cubicBezTo>
                  <a:cubicBezTo>
                    <a:pt x="30649" y="16911"/>
                    <a:pt x="30940" y="16944"/>
                    <a:pt x="30960" y="17023"/>
                  </a:cubicBezTo>
                  <a:cubicBezTo>
                    <a:pt x="30963" y="17037"/>
                    <a:pt x="30966" y="17042"/>
                    <a:pt x="30965" y="17042"/>
                  </a:cubicBezTo>
                  <a:cubicBezTo>
                    <a:pt x="30965" y="17042"/>
                    <a:pt x="30946" y="17010"/>
                    <a:pt x="30877" y="17010"/>
                  </a:cubicBezTo>
                  <a:cubicBezTo>
                    <a:pt x="30772" y="17010"/>
                    <a:pt x="30553" y="17085"/>
                    <a:pt x="30109" y="17462"/>
                  </a:cubicBezTo>
                  <a:cubicBezTo>
                    <a:pt x="29902" y="17616"/>
                    <a:pt x="31192" y="17539"/>
                    <a:pt x="30960" y="17719"/>
                  </a:cubicBezTo>
                  <a:cubicBezTo>
                    <a:pt x="30917" y="17752"/>
                    <a:pt x="30868" y="17764"/>
                    <a:pt x="30814" y="17764"/>
                  </a:cubicBezTo>
                  <a:cubicBezTo>
                    <a:pt x="30599" y="17764"/>
                    <a:pt x="30312" y="17560"/>
                    <a:pt x="30076" y="17560"/>
                  </a:cubicBezTo>
                  <a:cubicBezTo>
                    <a:pt x="29944" y="17560"/>
                    <a:pt x="29827" y="17624"/>
                    <a:pt x="29748" y="17823"/>
                  </a:cubicBezTo>
                  <a:cubicBezTo>
                    <a:pt x="29644" y="18158"/>
                    <a:pt x="30418" y="18081"/>
                    <a:pt x="30624" y="18132"/>
                  </a:cubicBezTo>
                  <a:cubicBezTo>
                    <a:pt x="30702" y="18158"/>
                    <a:pt x="30857" y="18209"/>
                    <a:pt x="30805" y="18261"/>
                  </a:cubicBezTo>
                  <a:cubicBezTo>
                    <a:pt x="30779" y="18303"/>
                    <a:pt x="30725" y="18319"/>
                    <a:pt x="30653" y="18319"/>
                  </a:cubicBezTo>
                  <a:cubicBezTo>
                    <a:pt x="30405" y="18319"/>
                    <a:pt x="29950" y="18122"/>
                    <a:pt x="29737" y="18122"/>
                  </a:cubicBezTo>
                  <a:cubicBezTo>
                    <a:pt x="29711" y="18122"/>
                    <a:pt x="29688" y="18125"/>
                    <a:pt x="29670" y="18132"/>
                  </a:cubicBezTo>
                  <a:cubicBezTo>
                    <a:pt x="29180" y="18313"/>
                    <a:pt x="29541" y="18596"/>
                    <a:pt x="29541" y="18596"/>
                  </a:cubicBezTo>
                  <a:cubicBezTo>
                    <a:pt x="29497" y="18627"/>
                    <a:pt x="29459" y="18640"/>
                    <a:pt x="29425" y="18640"/>
                  </a:cubicBezTo>
                  <a:cubicBezTo>
                    <a:pt x="29261" y="18640"/>
                    <a:pt x="29197" y="18338"/>
                    <a:pt x="29025" y="18338"/>
                  </a:cubicBezTo>
                  <a:cubicBezTo>
                    <a:pt x="28690" y="18338"/>
                    <a:pt x="27916" y="18828"/>
                    <a:pt x="28200" y="19190"/>
                  </a:cubicBezTo>
                  <a:cubicBezTo>
                    <a:pt x="28226" y="19241"/>
                    <a:pt x="28355" y="19293"/>
                    <a:pt x="28303" y="19344"/>
                  </a:cubicBezTo>
                  <a:cubicBezTo>
                    <a:pt x="28026" y="19667"/>
                    <a:pt x="28017" y="19776"/>
                    <a:pt x="28138" y="19776"/>
                  </a:cubicBezTo>
                  <a:cubicBezTo>
                    <a:pt x="28356" y="19776"/>
                    <a:pt x="28993" y="19427"/>
                    <a:pt x="29258" y="19344"/>
                  </a:cubicBezTo>
                  <a:cubicBezTo>
                    <a:pt x="29275" y="19340"/>
                    <a:pt x="29295" y="19338"/>
                    <a:pt x="29316" y="19338"/>
                  </a:cubicBezTo>
                  <a:cubicBezTo>
                    <a:pt x="29417" y="19338"/>
                    <a:pt x="29541" y="19388"/>
                    <a:pt x="29541" y="19473"/>
                  </a:cubicBezTo>
                  <a:cubicBezTo>
                    <a:pt x="29515" y="19576"/>
                    <a:pt x="29309" y="19602"/>
                    <a:pt x="29361" y="19680"/>
                  </a:cubicBezTo>
                  <a:cubicBezTo>
                    <a:pt x="29370" y="19695"/>
                    <a:pt x="29385" y="19702"/>
                    <a:pt x="29406" y="19702"/>
                  </a:cubicBezTo>
                  <a:cubicBezTo>
                    <a:pt x="29620" y="19702"/>
                    <a:pt x="30406" y="18931"/>
                    <a:pt x="30541" y="18931"/>
                  </a:cubicBezTo>
                  <a:cubicBezTo>
                    <a:pt x="30544" y="18931"/>
                    <a:pt x="30545" y="18931"/>
                    <a:pt x="30547" y="18932"/>
                  </a:cubicBezTo>
                  <a:cubicBezTo>
                    <a:pt x="30805" y="18957"/>
                    <a:pt x="30444" y="19344"/>
                    <a:pt x="30470" y="19370"/>
                  </a:cubicBezTo>
                  <a:cubicBezTo>
                    <a:pt x="30499" y="19400"/>
                    <a:pt x="30561" y="19409"/>
                    <a:pt x="30640" y="19409"/>
                  </a:cubicBezTo>
                  <a:cubicBezTo>
                    <a:pt x="30768" y="19409"/>
                    <a:pt x="30943" y="19385"/>
                    <a:pt x="31107" y="19385"/>
                  </a:cubicBezTo>
                  <a:cubicBezTo>
                    <a:pt x="31282" y="19385"/>
                    <a:pt x="31445" y="19412"/>
                    <a:pt x="31527" y="19525"/>
                  </a:cubicBezTo>
                  <a:cubicBezTo>
                    <a:pt x="31537" y="19535"/>
                    <a:pt x="31497" y="19538"/>
                    <a:pt x="31426" y="19538"/>
                  </a:cubicBezTo>
                  <a:cubicBezTo>
                    <a:pt x="31275" y="19538"/>
                    <a:pt x="30984" y="19523"/>
                    <a:pt x="30727" y="19523"/>
                  </a:cubicBezTo>
                  <a:cubicBezTo>
                    <a:pt x="30464" y="19523"/>
                    <a:pt x="30238" y="19539"/>
                    <a:pt x="30238" y="19602"/>
                  </a:cubicBezTo>
                  <a:cubicBezTo>
                    <a:pt x="30238" y="19757"/>
                    <a:pt x="31011" y="19809"/>
                    <a:pt x="30805" y="19834"/>
                  </a:cubicBezTo>
                  <a:cubicBezTo>
                    <a:pt x="30789" y="19837"/>
                    <a:pt x="30771" y="19839"/>
                    <a:pt x="30753" y="19839"/>
                  </a:cubicBezTo>
                  <a:cubicBezTo>
                    <a:pt x="30567" y="19839"/>
                    <a:pt x="30290" y="19696"/>
                    <a:pt x="30097" y="19696"/>
                  </a:cubicBezTo>
                  <a:cubicBezTo>
                    <a:pt x="29981" y="19696"/>
                    <a:pt x="29895" y="19748"/>
                    <a:pt x="29877" y="19912"/>
                  </a:cubicBezTo>
                  <a:cubicBezTo>
                    <a:pt x="29825" y="20247"/>
                    <a:pt x="30753" y="20350"/>
                    <a:pt x="30392" y="20866"/>
                  </a:cubicBezTo>
                  <a:lnTo>
                    <a:pt x="30315" y="20453"/>
                  </a:lnTo>
                  <a:cubicBezTo>
                    <a:pt x="30127" y="20197"/>
                    <a:pt x="29871" y="20043"/>
                    <a:pt x="29615" y="20043"/>
                  </a:cubicBezTo>
                  <a:cubicBezTo>
                    <a:pt x="29484" y="20043"/>
                    <a:pt x="29354" y="20083"/>
                    <a:pt x="29232" y="20170"/>
                  </a:cubicBezTo>
                  <a:cubicBezTo>
                    <a:pt x="29164" y="20215"/>
                    <a:pt x="29096" y="20359"/>
                    <a:pt x="29028" y="20359"/>
                  </a:cubicBezTo>
                  <a:cubicBezTo>
                    <a:pt x="29019" y="20359"/>
                    <a:pt x="29009" y="20356"/>
                    <a:pt x="29000" y="20350"/>
                  </a:cubicBezTo>
                  <a:cubicBezTo>
                    <a:pt x="28922" y="20299"/>
                    <a:pt x="29129" y="20170"/>
                    <a:pt x="29077" y="20066"/>
                  </a:cubicBezTo>
                  <a:cubicBezTo>
                    <a:pt x="29045" y="20008"/>
                    <a:pt x="28942" y="19984"/>
                    <a:pt x="28805" y="19984"/>
                  </a:cubicBezTo>
                  <a:cubicBezTo>
                    <a:pt x="28399" y="19984"/>
                    <a:pt x="27697" y="20196"/>
                    <a:pt x="27659" y="20350"/>
                  </a:cubicBezTo>
                  <a:cubicBezTo>
                    <a:pt x="27607" y="20479"/>
                    <a:pt x="28948" y="20969"/>
                    <a:pt x="29077" y="21304"/>
                  </a:cubicBezTo>
                  <a:cubicBezTo>
                    <a:pt x="29097" y="21337"/>
                    <a:pt x="29088" y="21350"/>
                    <a:pt x="29062" y="21350"/>
                  </a:cubicBezTo>
                  <a:cubicBezTo>
                    <a:pt x="28986" y="21350"/>
                    <a:pt x="28761" y="21240"/>
                    <a:pt x="28664" y="21201"/>
                  </a:cubicBezTo>
                  <a:cubicBezTo>
                    <a:pt x="28500" y="21098"/>
                    <a:pt x="27859" y="20634"/>
                    <a:pt x="27502" y="20634"/>
                  </a:cubicBezTo>
                  <a:cubicBezTo>
                    <a:pt x="27411" y="20634"/>
                    <a:pt x="27339" y="20664"/>
                    <a:pt x="27297" y="20737"/>
                  </a:cubicBezTo>
                  <a:cubicBezTo>
                    <a:pt x="27272" y="20789"/>
                    <a:pt x="27169" y="20866"/>
                    <a:pt x="27194" y="20918"/>
                  </a:cubicBezTo>
                  <a:cubicBezTo>
                    <a:pt x="27323" y="21124"/>
                    <a:pt x="27375" y="20969"/>
                    <a:pt x="27426" y="21253"/>
                  </a:cubicBezTo>
                  <a:lnTo>
                    <a:pt x="27633" y="21227"/>
                  </a:lnTo>
                  <a:cubicBezTo>
                    <a:pt x="27800" y="21185"/>
                    <a:pt x="28000" y="21110"/>
                    <a:pt x="28112" y="21110"/>
                  </a:cubicBezTo>
                  <a:cubicBezTo>
                    <a:pt x="28138" y="21110"/>
                    <a:pt x="28160" y="21114"/>
                    <a:pt x="28174" y="21124"/>
                  </a:cubicBezTo>
                  <a:cubicBezTo>
                    <a:pt x="28278" y="21175"/>
                    <a:pt x="28355" y="21227"/>
                    <a:pt x="28278" y="21227"/>
                  </a:cubicBezTo>
                  <a:cubicBezTo>
                    <a:pt x="28226" y="21227"/>
                    <a:pt x="27607" y="21562"/>
                    <a:pt x="27865" y="21794"/>
                  </a:cubicBezTo>
                  <a:cubicBezTo>
                    <a:pt x="27874" y="21803"/>
                    <a:pt x="27887" y="21807"/>
                    <a:pt x="27904" y="21807"/>
                  </a:cubicBezTo>
                  <a:cubicBezTo>
                    <a:pt x="28039" y="21807"/>
                    <a:pt x="28407" y="21570"/>
                    <a:pt x="28688" y="21570"/>
                  </a:cubicBezTo>
                  <a:cubicBezTo>
                    <a:pt x="28792" y="21570"/>
                    <a:pt x="28884" y="21602"/>
                    <a:pt x="28948" y="21691"/>
                  </a:cubicBezTo>
                  <a:cubicBezTo>
                    <a:pt x="28958" y="21710"/>
                    <a:pt x="28924" y="21716"/>
                    <a:pt x="28865" y="21716"/>
                  </a:cubicBezTo>
                  <a:cubicBezTo>
                    <a:pt x="28770" y="21716"/>
                    <a:pt x="28607" y="21701"/>
                    <a:pt x="28450" y="21701"/>
                  </a:cubicBezTo>
                  <a:cubicBezTo>
                    <a:pt x="28178" y="21701"/>
                    <a:pt x="27924" y="21747"/>
                    <a:pt x="28071" y="22001"/>
                  </a:cubicBezTo>
                  <a:cubicBezTo>
                    <a:pt x="28088" y="22018"/>
                    <a:pt x="28108" y="22024"/>
                    <a:pt x="28129" y="22024"/>
                  </a:cubicBezTo>
                  <a:cubicBezTo>
                    <a:pt x="28171" y="22024"/>
                    <a:pt x="28217" y="22001"/>
                    <a:pt x="28252" y="22001"/>
                  </a:cubicBezTo>
                  <a:cubicBezTo>
                    <a:pt x="28690" y="22027"/>
                    <a:pt x="28252" y="21949"/>
                    <a:pt x="28381" y="22207"/>
                  </a:cubicBezTo>
                  <a:cubicBezTo>
                    <a:pt x="28510" y="22465"/>
                    <a:pt x="28639" y="22465"/>
                    <a:pt x="28406" y="22646"/>
                  </a:cubicBezTo>
                  <a:cubicBezTo>
                    <a:pt x="28303" y="22723"/>
                    <a:pt x="28458" y="22878"/>
                    <a:pt x="28458" y="22878"/>
                  </a:cubicBezTo>
                  <a:cubicBezTo>
                    <a:pt x="28525" y="22944"/>
                    <a:pt x="28687" y="23125"/>
                    <a:pt x="28681" y="23125"/>
                  </a:cubicBezTo>
                  <a:cubicBezTo>
                    <a:pt x="28680" y="23125"/>
                    <a:pt x="28675" y="23121"/>
                    <a:pt x="28664" y="23110"/>
                  </a:cubicBezTo>
                  <a:cubicBezTo>
                    <a:pt x="28484" y="22929"/>
                    <a:pt x="28020" y="23007"/>
                    <a:pt x="27839" y="22826"/>
                  </a:cubicBezTo>
                  <a:lnTo>
                    <a:pt x="27710" y="22413"/>
                  </a:lnTo>
                  <a:lnTo>
                    <a:pt x="27246" y="22130"/>
                  </a:lnTo>
                  <a:cubicBezTo>
                    <a:pt x="27220" y="22052"/>
                    <a:pt x="27297" y="21279"/>
                    <a:pt x="27091" y="21124"/>
                  </a:cubicBezTo>
                  <a:cubicBezTo>
                    <a:pt x="27037" y="21070"/>
                    <a:pt x="26996" y="21046"/>
                    <a:pt x="26963" y="21046"/>
                  </a:cubicBezTo>
                  <a:cubicBezTo>
                    <a:pt x="26777" y="21046"/>
                    <a:pt x="26867" y="21803"/>
                    <a:pt x="26472" y="22001"/>
                  </a:cubicBezTo>
                  <a:cubicBezTo>
                    <a:pt x="26498" y="21975"/>
                    <a:pt x="26498" y="21898"/>
                    <a:pt x="26395" y="21769"/>
                  </a:cubicBezTo>
                  <a:cubicBezTo>
                    <a:pt x="26351" y="21704"/>
                    <a:pt x="26253" y="21602"/>
                    <a:pt x="26193" y="21602"/>
                  </a:cubicBezTo>
                  <a:cubicBezTo>
                    <a:pt x="26181" y="21602"/>
                    <a:pt x="26171" y="21606"/>
                    <a:pt x="26163" y="21614"/>
                  </a:cubicBezTo>
                  <a:lnTo>
                    <a:pt x="25931" y="21923"/>
                  </a:lnTo>
                  <a:cubicBezTo>
                    <a:pt x="25925" y="21935"/>
                    <a:pt x="25919" y="21940"/>
                    <a:pt x="25912" y="21940"/>
                  </a:cubicBezTo>
                  <a:cubicBezTo>
                    <a:pt x="25890" y="21940"/>
                    <a:pt x="25861" y="21886"/>
                    <a:pt x="25802" y="21846"/>
                  </a:cubicBezTo>
                  <a:cubicBezTo>
                    <a:pt x="25800" y="21845"/>
                    <a:pt x="25798" y="21845"/>
                    <a:pt x="25796" y="21845"/>
                  </a:cubicBezTo>
                  <a:cubicBezTo>
                    <a:pt x="25709" y="21845"/>
                    <a:pt x="25337" y="22440"/>
                    <a:pt x="25337" y="22465"/>
                  </a:cubicBezTo>
                  <a:cubicBezTo>
                    <a:pt x="25322" y="22590"/>
                    <a:pt x="25495" y="22658"/>
                    <a:pt x="25623" y="22658"/>
                  </a:cubicBezTo>
                  <a:cubicBezTo>
                    <a:pt x="25706" y="22658"/>
                    <a:pt x="25770" y="22629"/>
                    <a:pt x="25750" y="22568"/>
                  </a:cubicBezTo>
                  <a:cubicBezTo>
                    <a:pt x="25624" y="22281"/>
                    <a:pt x="25738" y="22214"/>
                    <a:pt x="25925" y="22214"/>
                  </a:cubicBezTo>
                  <a:cubicBezTo>
                    <a:pt x="26092" y="22214"/>
                    <a:pt x="26316" y="22267"/>
                    <a:pt x="26483" y="22267"/>
                  </a:cubicBezTo>
                  <a:cubicBezTo>
                    <a:pt x="26552" y="22267"/>
                    <a:pt x="26611" y="22258"/>
                    <a:pt x="26653" y="22233"/>
                  </a:cubicBezTo>
                  <a:cubicBezTo>
                    <a:pt x="26701" y="22209"/>
                    <a:pt x="26704" y="22050"/>
                    <a:pt x="26767" y="22050"/>
                  </a:cubicBezTo>
                  <a:cubicBezTo>
                    <a:pt x="26772" y="22050"/>
                    <a:pt x="26777" y="22051"/>
                    <a:pt x="26782" y="22052"/>
                  </a:cubicBezTo>
                  <a:cubicBezTo>
                    <a:pt x="26859" y="22078"/>
                    <a:pt x="26756" y="22259"/>
                    <a:pt x="26833" y="22310"/>
                  </a:cubicBezTo>
                  <a:cubicBezTo>
                    <a:pt x="26855" y="22324"/>
                    <a:pt x="26888" y="22329"/>
                    <a:pt x="26924" y="22329"/>
                  </a:cubicBezTo>
                  <a:cubicBezTo>
                    <a:pt x="26981" y="22329"/>
                    <a:pt x="27046" y="22317"/>
                    <a:pt x="27078" y="22317"/>
                  </a:cubicBezTo>
                  <a:cubicBezTo>
                    <a:pt x="27098" y="22317"/>
                    <a:pt x="27105" y="22322"/>
                    <a:pt x="27091" y="22336"/>
                  </a:cubicBezTo>
                  <a:cubicBezTo>
                    <a:pt x="27040" y="22413"/>
                    <a:pt x="26962" y="22878"/>
                    <a:pt x="26936" y="22903"/>
                  </a:cubicBezTo>
                  <a:cubicBezTo>
                    <a:pt x="26931" y="22906"/>
                    <a:pt x="26925" y="22907"/>
                    <a:pt x="26918" y="22907"/>
                  </a:cubicBezTo>
                  <a:cubicBezTo>
                    <a:pt x="26830" y="22907"/>
                    <a:pt x="26638" y="22734"/>
                    <a:pt x="26450" y="22734"/>
                  </a:cubicBezTo>
                  <a:cubicBezTo>
                    <a:pt x="26316" y="22734"/>
                    <a:pt x="26184" y="22821"/>
                    <a:pt x="26091" y="23118"/>
                  </a:cubicBezTo>
                  <a:lnTo>
                    <a:pt x="26091" y="23118"/>
                  </a:lnTo>
                  <a:cubicBezTo>
                    <a:pt x="26098" y="23028"/>
                    <a:pt x="26079" y="22927"/>
                    <a:pt x="25965" y="22927"/>
                  </a:cubicBezTo>
                  <a:cubicBezTo>
                    <a:pt x="25886" y="22927"/>
                    <a:pt x="25762" y="22975"/>
                    <a:pt x="25569" y="23110"/>
                  </a:cubicBezTo>
                  <a:cubicBezTo>
                    <a:pt x="25415" y="23239"/>
                    <a:pt x="25389" y="23342"/>
                    <a:pt x="25389" y="23393"/>
                  </a:cubicBezTo>
                  <a:cubicBezTo>
                    <a:pt x="25389" y="23368"/>
                    <a:pt x="25363" y="23368"/>
                    <a:pt x="25363" y="23342"/>
                  </a:cubicBezTo>
                  <a:cubicBezTo>
                    <a:pt x="25299" y="23248"/>
                    <a:pt x="25210" y="23211"/>
                    <a:pt x="25113" y="23211"/>
                  </a:cubicBezTo>
                  <a:cubicBezTo>
                    <a:pt x="24782" y="23211"/>
                    <a:pt x="24349" y="23631"/>
                    <a:pt x="24409" y="23651"/>
                  </a:cubicBezTo>
                  <a:cubicBezTo>
                    <a:pt x="24589" y="23729"/>
                    <a:pt x="24254" y="23626"/>
                    <a:pt x="24177" y="23858"/>
                  </a:cubicBezTo>
                  <a:cubicBezTo>
                    <a:pt x="24177" y="23909"/>
                    <a:pt x="24203" y="23935"/>
                    <a:pt x="24228" y="23935"/>
                  </a:cubicBezTo>
                  <a:cubicBezTo>
                    <a:pt x="24337" y="24031"/>
                    <a:pt x="24407" y="24063"/>
                    <a:pt x="24458" y="24063"/>
                  </a:cubicBezTo>
                  <a:cubicBezTo>
                    <a:pt x="24568" y="24063"/>
                    <a:pt x="24588" y="23912"/>
                    <a:pt x="24699" y="23912"/>
                  </a:cubicBezTo>
                  <a:cubicBezTo>
                    <a:pt x="24745" y="23912"/>
                    <a:pt x="24808" y="23938"/>
                    <a:pt x="24899" y="24012"/>
                  </a:cubicBezTo>
                  <a:cubicBezTo>
                    <a:pt x="24916" y="24024"/>
                    <a:pt x="24941" y="24028"/>
                    <a:pt x="24967" y="24028"/>
                  </a:cubicBezTo>
                  <a:cubicBezTo>
                    <a:pt x="25015" y="24028"/>
                    <a:pt x="25070" y="24016"/>
                    <a:pt x="25109" y="24016"/>
                  </a:cubicBezTo>
                  <a:cubicBezTo>
                    <a:pt x="25144" y="24016"/>
                    <a:pt x="25166" y="24026"/>
                    <a:pt x="25157" y="24064"/>
                  </a:cubicBezTo>
                  <a:cubicBezTo>
                    <a:pt x="25157" y="24090"/>
                    <a:pt x="23764" y="24528"/>
                    <a:pt x="24486" y="24709"/>
                  </a:cubicBezTo>
                  <a:cubicBezTo>
                    <a:pt x="24492" y="24710"/>
                    <a:pt x="24499" y="24710"/>
                    <a:pt x="24506" y="24710"/>
                  </a:cubicBezTo>
                  <a:cubicBezTo>
                    <a:pt x="24806" y="24710"/>
                    <a:pt x="25787" y="23673"/>
                    <a:pt x="25897" y="23673"/>
                  </a:cubicBezTo>
                  <a:cubicBezTo>
                    <a:pt x="25900" y="23673"/>
                    <a:pt x="25903" y="23675"/>
                    <a:pt x="25905" y="23677"/>
                  </a:cubicBezTo>
                  <a:cubicBezTo>
                    <a:pt x="25920" y="23701"/>
                    <a:pt x="25972" y="23710"/>
                    <a:pt x="26038" y="23710"/>
                  </a:cubicBezTo>
                  <a:cubicBezTo>
                    <a:pt x="26189" y="23710"/>
                    <a:pt x="26418" y="23661"/>
                    <a:pt x="26472" y="23626"/>
                  </a:cubicBezTo>
                  <a:cubicBezTo>
                    <a:pt x="26527" y="23589"/>
                    <a:pt x="26582" y="23553"/>
                    <a:pt x="26609" y="23553"/>
                  </a:cubicBezTo>
                  <a:cubicBezTo>
                    <a:pt x="26620" y="23553"/>
                    <a:pt x="26627" y="23559"/>
                    <a:pt x="26627" y="23574"/>
                  </a:cubicBezTo>
                  <a:cubicBezTo>
                    <a:pt x="26498" y="23909"/>
                    <a:pt x="26730" y="23574"/>
                    <a:pt x="26962" y="23935"/>
                  </a:cubicBezTo>
                  <a:cubicBezTo>
                    <a:pt x="26988" y="23987"/>
                    <a:pt x="27117" y="24090"/>
                    <a:pt x="27065" y="24116"/>
                  </a:cubicBezTo>
                  <a:cubicBezTo>
                    <a:pt x="27063" y="24116"/>
                    <a:pt x="27060" y="24116"/>
                    <a:pt x="27057" y="24116"/>
                  </a:cubicBezTo>
                  <a:cubicBezTo>
                    <a:pt x="26946" y="24116"/>
                    <a:pt x="26445" y="23770"/>
                    <a:pt x="26129" y="23770"/>
                  </a:cubicBezTo>
                  <a:cubicBezTo>
                    <a:pt x="26008" y="23770"/>
                    <a:pt x="25914" y="23821"/>
                    <a:pt x="25879" y="23961"/>
                  </a:cubicBezTo>
                  <a:cubicBezTo>
                    <a:pt x="25866" y="24051"/>
                    <a:pt x="25834" y="24070"/>
                    <a:pt x="25798" y="24070"/>
                  </a:cubicBezTo>
                  <a:cubicBezTo>
                    <a:pt x="25772" y="24070"/>
                    <a:pt x="25743" y="24060"/>
                    <a:pt x="25720" y="24060"/>
                  </a:cubicBezTo>
                  <a:cubicBezTo>
                    <a:pt x="25712" y="24060"/>
                    <a:pt x="25705" y="24061"/>
                    <a:pt x="25698" y="24064"/>
                  </a:cubicBezTo>
                  <a:cubicBezTo>
                    <a:pt x="25647" y="24090"/>
                    <a:pt x="25621" y="24219"/>
                    <a:pt x="25441" y="24631"/>
                  </a:cubicBezTo>
                  <a:cubicBezTo>
                    <a:pt x="25423" y="24671"/>
                    <a:pt x="25432" y="24687"/>
                    <a:pt x="25457" y="24687"/>
                  </a:cubicBezTo>
                  <a:cubicBezTo>
                    <a:pt x="25545" y="24687"/>
                    <a:pt x="25842" y="24491"/>
                    <a:pt x="25982" y="24451"/>
                  </a:cubicBezTo>
                  <a:cubicBezTo>
                    <a:pt x="26085" y="24451"/>
                    <a:pt x="26111" y="24683"/>
                    <a:pt x="26137" y="24709"/>
                  </a:cubicBezTo>
                  <a:cubicBezTo>
                    <a:pt x="26137" y="24735"/>
                    <a:pt x="26240" y="24864"/>
                    <a:pt x="26163" y="24864"/>
                  </a:cubicBezTo>
                  <a:cubicBezTo>
                    <a:pt x="26161" y="24864"/>
                    <a:pt x="26159" y="24865"/>
                    <a:pt x="26157" y="24865"/>
                  </a:cubicBezTo>
                  <a:cubicBezTo>
                    <a:pt x="26103" y="24865"/>
                    <a:pt x="25788" y="24709"/>
                    <a:pt x="25620" y="24709"/>
                  </a:cubicBezTo>
                  <a:cubicBezTo>
                    <a:pt x="25502" y="24709"/>
                    <a:pt x="25456" y="24785"/>
                    <a:pt x="25621" y="25044"/>
                  </a:cubicBezTo>
                  <a:cubicBezTo>
                    <a:pt x="25677" y="25130"/>
                    <a:pt x="25763" y="25164"/>
                    <a:pt x="25870" y="25164"/>
                  </a:cubicBezTo>
                  <a:cubicBezTo>
                    <a:pt x="26308" y="25164"/>
                    <a:pt x="27074" y="24580"/>
                    <a:pt x="27323" y="24580"/>
                  </a:cubicBezTo>
                  <a:cubicBezTo>
                    <a:pt x="27504" y="24580"/>
                    <a:pt x="26292" y="25044"/>
                    <a:pt x="26472" y="25276"/>
                  </a:cubicBezTo>
                  <a:cubicBezTo>
                    <a:pt x="26472" y="25276"/>
                    <a:pt x="27065" y="26153"/>
                    <a:pt x="26885" y="26256"/>
                  </a:cubicBezTo>
                  <a:cubicBezTo>
                    <a:pt x="26884" y="26256"/>
                    <a:pt x="26884" y="26257"/>
                    <a:pt x="26883" y="26257"/>
                  </a:cubicBezTo>
                  <a:cubicBezTo>
                    <a:pt x="26828" y="26257"/>
                    <a:pt x="26465" y="25262"/>
                    <a:pt x="25979" y="25262"/>
                  </a:cubicBezTo>
                  <a:cubicBezTo>
                    <a:pt x="25946" y="25262"/>
                    <a:pt x="25913" y="25266"/>
                    <a:pt x="25879" y="25276"/>
                  </a:cubicBezTo>
                  <a:cubicBezTo>
                    <a:pt x="25722" y="25321"/>
                    <a:pt x="25643" y="25718"/>
                    <a:pt x="25557" y="25718"/>
                  </a:cubicBezTo>
                  <a:cubicBezTo>
                    <a:pt x="25544" y="25718"/>
                    <a:pt x="25531" y="25709"/>
                    <a:pt x="25518" y="25689"/>
                  </a:cubicBezTo>
                  <a:cubicBezTo>
                    <a:pt x="25466" y="25586"/>
                    <a:pt x="25466" y="25482"/>
                    <a:pt x="25466" y="25354"/>
                  </a:cubicBezTo>
                  <a:cubicBezTo>
                    <a:pt x="25466" y="25276"/>
                    <a:pt x="25441" y="25199"/>
                    <a:pt x="25415" y="25096"/>
                  </a:cubicBezTo>
                  <a:cubicBezTo>
                    <a:pt x="25357" y="25025"/>
                    <a:pt x="25266" y="24996"/>
                    <a:pt x="25161" y="24996"/>
                  </a:cubicBezTo>
                  <a:cubicBezTo>
                    <a:pt x="24843" y="24996"/>
                    <a:pt x="24396" y="25263"/>
                    <a:pt x="24357" y="25457"/>
                  </a:cubicBezTo>
                  <a:cubicBezTo>
                    <a:pt x="24332" y="25643"/>
                    <a:pt x="24505" y="25686"/>
                    <a:pt x="24705" y="25686"/>
                  </a:cubicBezTo>
                  <a:cubicBezTo>
                    <a:pt x="24875" y="25686"/>
                    <a:pt x="25064" y="25655"/>
                    <a:pt x="25169" y="25655"/>
                  </a:cubicBezTo>
                  <a:cubicBezTo>
                    <a:pt x="25198" y="25655"/>
                    <a:pt x="25220" y="25657"/>
                    <a:pt x="25234" y="25663"/>
                  </a:cubicBezTo>
                  <a:cubicBezTo>
                    <a:pt x="25363" y="25715"/>
                    <a:pt x="24925" y="25715"/>
                    <a:pt x="24822" y="25818"/>
                  </a:cubicBezTo>
                  <a:cubicBezTo>
                    <a:pt x="24770" y="25844"/>
                    <a:pt x="24770" y="25921"/>
                    <a:pt x="24744" y="25973"/>
                  </a:cubicBezTo>
                  <a:cubicBezTo>
                    <a:pt x="24721" y="26023"/>
                    <a:pt x="24701" y="26042"/>
                    <a:pt x="24681" y="26042"/>
                  </a:cubicBezTo>
                  <a:cubicBezTo>
                    <a:pt x="24611" y="26042"/>
                    <a:pt x="24543" y="25814"/>
                    <a:pt x="24384" y="25814"/>
                  </a:cubicBezTo>
                  <a:cubicBezTo>
                    <a:pt x="24328" y="25814"/>
                    <a:pt x="24260" y="25843"/>
                    <a:pt x="24177" y="25921"/>
                  </a:cubicBezTo>
                  <a:cubicBezTo>
                    <a:pt x="24022" y="26205"/>
                    <a:pt x="23867" y="26488"/>
                    <a:pt x="23713" y="26772"/>
                  </a:cubicBezTo>
                  <a:cubicBezTo>
                    <a:pt x="23700" y="26868"/>
                    <a:pt x="23739" y="26903"/>
                    <a:pt x="23805" y="26903"/>
                  </a:cubicBezTo>
                  <a:cubicBezTo>
                    <a:pt x="24002" y="26903"/>
                    <a:pt x="24435" y="26591"/>
                    <a:pt x="24459" y="26591"/>
                  </a:cubicBezTo>
                  <a:cubicBezTo>
                    <a:pt x="24460" y="26591"/>
                    <a:pt x="24460" y="26591"/>
                    <a:pt x="24460" y="26591"/>
                  </a:cubicBezTo>
                  <a:cubicBezTo>
                    <a:pt x="24621" y="26688"/>
                    <a:pt x="24684" y="26717"/>
                    <a:pt x="24704" y="26717"/>
                  </a:cubicBezTo>
                  <a:cubicBezTo>
                    <a:pt x="24733" y="26717"/>
                    <a:pt x="24678" y="26658"/>
                    <a:pt x="24693" y="26643"/>
                  </a:cubicBezTo>
                  <a:cubicBezTo>
                    <a:pt x="24718" y="26591"/>
                    <a:pt x="24847" y="26617"/>
                    <a:pt x="24925" y="26591"/>
                  </a:cubicBezTo>
                  <a:cubicBezTo>
                    <a:pt x="25002" y="26591"/>
                    <a:pt x="25079" y="26591"/>
                    <a:pt x="25183" y="26566"/>
                  </a:cubicBezTo>
                  <a:cubicBezTo>
                    <a:pt x="25314" y="26478"/>
                    <a:pt x="25427" y="26203"/>
                    <a:pt x="25538" y="26203"/>
                  </a:cubicBezTo>
                  <a:cubicBezTo>
                    <a:pt x="25557" y="26203"/>
                    <a:pt x="25576" y="26211"/>
                    <a:pt x="25595" y="26230"/>
                  </a:cubicBezTo>
                  <a:cubicBezTo>
                    <a:pt x="25931" y="26566"/>
                    <a:pt x="25466" y="26437"/>
                    <a:pt x="25441" y="26617"/>
                  </a:cubicBezTo>
                  <a:cubicBezTo>
                    <a:pt x="25441" y="26634"/>
                    <a:pt x="25455" y="26640"/>
                    <a:pt x="25476" y="26640"/>
                  </a:cubicBezTo>
                  <a:cubicBezTo>
                    <a:pt x="25518" y="26640"/>
                    <a:pt x="25587" y="26617"/>
                    <a:pt x="25621" y="26617"/>
                  </a:cubicBezTo>
                  <a:cubicBezTo>
                    <a:pt x="25645" y="26619"/>
                    <a:pt x="25667" y="26620"/>
                    <a:pt x="25688" y="26620"/>
                  </a:cubicBezTo>
                  <a:cubicBezTo>
                    <a:pt x="25877" y="26620"/>
                    <a:pt x="25970" y="26563"/>
                    <a:pt x="26001" y="26563"/>
                  </a:cubicBezTo>
                  <a:cubicBezTo>
                    <a:pt x="26023" y="26563"/>
                    <a:pt x="26013" y="26593"/>
                    <a:pt x="25982" y="26695"/>
                  </a:cubicBezTo>
                  <a:cubicBezTo>
                    <a:pt x="25982" y="26720"/>
                    <a:pt x="26060" y="26772"/>
                    <a:pt x="26085" y="26772"/>
                  </a:cubicBezTo>
                  <a:cubicBezTo>
                    <a:pt x="26315" y="26723"/>
                    <a:pt x="26628" y="26559"/>
                    <a:pt x="26885" y="26559"/>
                  </a:cubicBezTo>
                  <a:cubicBezTo>
                    <a:pt x="27033" y="26559"/>
                    <a:pt x="27161" y="26612"/>
                    <a:pt x="27246" y="26772"/>
                  </a:cubicBezTo>
                  <a:cubicBezTo>
                    <a:pt x="27248" y="26777"/>
                    <a:pt x="27244" y="26778"/>
                    <a:pt x="27235" y="26778"/>
                  </a:cubicBezTo>
                  <a:cubicBezTo>
                    <a:pt x="27174" y="26778"/>
                    <a:pt x="26888" y="26696"/>
                    <a:pt x="26647" y="26696"/>
                  </a:cubicBezTo>
                  <a:cubicBezTo>
                    <a:pt x="26500" y="26696"/>
                    <a:pt x="26371" y="26726"/>
                    <a:pt x="26317" y="26824"/>
                  </a:cubicBezTo>
                  <a:cubicBezTo>
                    <a:pt x="26292" y="26875"/>
                    <a:pt x="26395" y="26798"/>
                    <a:pt x="26524" y="27236"/>
                  </a:cubicBezTo>
                  <a:cubicBezTo>
                    <a:pt x="26550" y="27314"/>
                    <a:pt x="26782" y="27314"/>
                    <a:pt x="26730" y="27391"/>
                  </a:cubicBezTo>
                  <a:cubicBezTo>
                    <a:pt x="26685" y="27449"/>
                    <a:pt x="26645" y="27473"/>
                    <a:pt x="26608" y="27473"/>
                  </a:cubicBezTo>
                  <a:cubicBezTo>
                    <a:pt x="26431" y="27473"/>
                    <a:pt x="26343" y="26922"/>
                    <a:pt x="26343" y="26901"/>
                  </a:cubicBezTo>
                  <a:cubicBezTo>
                    <a:pt x="26176" y="26875"/>
                    <a:pt x="26014" y="26862"/>
                    <a:pt x="25853" y="26862"/>
                  </a:cubicBezTo>
                  <a:cubicBezTo>
                    <a:pt x="25692" y="26862"/>
                    <a:pt x="25531" y="26875"/>
                    <a:pt x="25363" y="26901"/>
                  </a:cubicBezTo>
                  <a:cubicBezTo>
                    <a:pt x="25105" y="27159"/>
                    <a:pt x="25260" y="27107"/>
                    <a:pt x="25389" y="27339"/>
                  </a:cubicBezTo>
                  <a:cubicBezTo>
                    <a:pt x="25415" y="27391"/>
                    <a:pt x="25441" y="27494"/>
                    <a:pt x="25389" y="27520"/>
                  </a:cubicBezTo>
                  <a:lnTo>
                    <a:pt x="25079" y="27210"/>
                  </a:lnTo>
                  <a:cubicBezTo>
                    <a:pt x="25054" y="27056"/>
                    <a:pt x="25415" y="26849"/>
                    <a:pt x="25286" y="26824"/>
                  </a:cubicBezTo>
                  <a:cubicBezTo>
                    <a:pt x="25255" y="26818"/>
                    <a:pt x="25226" y="26816"/>
                    <a:pt x="25198" y="26816"/>
                  </a:cubicBezTo>
                  <a:cubicBezTo>
                    <a:pt x="24951" y="26816"/>
                    <a:pt x="24834" y="27025"/>
                    <a:pt x="24718" y="27443"/>
                  </a:cubicBezTo>
                  <a:cubicBezTo>
                    <a:pt x="24715" y="27449"/>
                    <a:pt x="24712" y="27452"/>
                    <a:pt x="24709" y="27452"/>
                  </a:cubicBezTo>
                  <a:cubicBezTo>
                    <a:pt x="24685" y="27452"/>
                    <a:pt x="24657" y="27310"/>
                    <a:pt x="24589" y="27288"/>
                  </a:cubicBezTo>
                  <a:cubicBezTo>
                    <a:pt x="24495" y="27247"/>
                    <a:pt x="24411" y="27233"/>
                    <a:pt x="24337" y="27233"/>
                  </a:cubicBezTo>
                  <a:cubicBezTo>
                    <a:pt x="24172" y="27233"/>
                    <a:pt x="24057" y="27304"/>
                    <a:pt x="23988" y="27304"/>
                  </a:cubicBezTo>
                  <a:cubicBezTo>
                    <a:pt x="23971" y="27304"/>
                    <a:pt x="23956" y="27299"/>
                    <a:pt x="23945" y="27288"/>
                  </a:cubicBezTo>
                  <a:cubicBezTo>
                    <a:pt x="23936" y="27279"/>
                    <a:pt x="23924" y="27275"/>
                    <a:pt x="23910" y="27275"/>
                  </a:cubicBezTo>
                  <a:cubicBezTo>
                    <a:pt x="23805" y="27275"/>
                    <a:pt x="23590" y="27506"/>
                    <a:pt x="23635" y="27597"/>
                  </a:cubicBezTo>
                  <a:cubicBezTo>
                    <a:pt x="23679" y="27796"/>
                    <a:pt x="23828" y="27825"/>
                    <a:pt x="23981" y="27825"/>
                  </a:cubicBezTo>
                  <a:cubicBezTo>
                    <a:pt x="24042" y="27825"/>
                    <a:pt x="24104" y="27820"/>
                    <a:pt x="24161" y="27820"/>
                  </a:cubicBezTo>
                  <a:cubicBezTo>
                    <a:pt x="24292" y="27820"/>
                    <a:pt x="24393" y="27845"/>
                    <a:pt x="24383" y="28010"/>
                  </a:cubicBezTo>
                  <a:cubicBezTo>
                    <a:pt x="24383" y="28029"/>
                    <a:pt x="24374" y="28036"/>
                    <a:pt x="24357" y="28036"/>
                  </a:cubicBezTo>
                  <a:cubicBezTo>
                    <a:pt x="24271" y="28036"/>
                    <a:pt x="23993" y="27835"/>
                    <a:pt x="23771" y="27835"/>
                  </a:cubicBezTo>
                  <a:cubicBezTo>
                    <a:pt x="23674" y="27835"/>
                    <a:pt x="23587" y="27874"/>
                    <a:pt x="23532" y="27984"/>
                  </a:cubicBezTo>
                  <a:cubicBezTo>
                    <a:pt x="23506" y="28036"/>
                    <a:pt x="23584" y="28087"/>
                    <a:pt x="23584" y="28139"/>
                  </a:cubicBezTo>
                  <a:cubicBezTo>
                    <a:pt x="23609" y="28216"/>
                    <a:pt x="23584" y="28268"/>
                    <a:pt x="23532" y="28319"/>
                  </a:cubicBezTo>
                  <a:cubicBezTo>
                    <a:pt x="23418" y="28453"/>
                    <a:pt x="23357" y="28504"/>
                    <a:pt x="23322" y="28504"/>
                  </a:cubicBezTo>
                  <a:cubicBezTo>
                    <a:pt x="23222" y="28504"/>
                    <a:pt x="23342" y="28093"/>
                    <a:pt x="23094" y="28036"/>
                  </a:cubicBezTo>
                  <a:cubicBezTo>
                    <a:pt x="23077" y="28033"/>
                    <a:pt x="23062" y="28031"/>
                    <a:pt x="23048" y="28031"/>
                  </a:cubicBezTo>
                  <a:cubicBezTo>
                    <a:pt x="22835" y="28031"/>
                    <a:pt x="22831" y="28371"/>
                    <a:pt x="22758" y="28371"/>
                  </a:cubicBezTo>
                  <a:cubicBezTo>
                    <a:pt x="22500" y="28397"/>
                    <a:pt x="22423" y="28732"/>
                    <a:pt x="22397" y="28758"/>
                  </a:cubicBezTo>
                  <a:cubicBezTo>
                    <a:pt x="22371" y="28784"/>
                    <a:pt x="21675" y="28835"/>
                    <a:pt x="21752" y="28938"/>
                  </a:cubicBezTo>
                  <a:cubicBezTo>
                    <a:pt x="22036" y="29351"/>
                    <a:pt x="22578" y="29274"/>
                    <a:pt x="23042" y="29480"/>
                  </a:cubicBezTo>
                  <a:cubicBezTo>
                    <a:pt x="23134" y="29526"/>
                    <a:pt x="22999" y="29533"/>
                    <a:pt x="22787" y="29533"/>
                  </a:cubicBezTo>
                  <a:cubicBezTo>
                    <a:pt x="22702" y="29533"/>
                    <a:pt x="22604" y="29532"/>
                    <a:pt x="22504" y="29532"/>
                  </a:cubicBezTo>
                  <a:cubicBezTo>
                    <a:pt x="22152" y="29532"/>
                    <a:pt x="21765" y="29545"/>
                    <a:pt x="21752" y="29661"/>
                  </a:cubicBezTo>
                  <a:cubicBezTo>
                    <a:pt x="21752" y="29718"/>
                    <a:pt x="21840" y="29733"/>
                    <a:pt x="21954" y="29733"/>
                  </a:cubicBezTo>
                  <a:cubicBezTo>
                    <a:pt x="22078" y="29733"/>
                    <a:pt x="22233" y="29715"/>
                    <a:pt x="22337" y="29715"/>
                  </a:cubicBezTo>
                  <a:cubicBezTo>
                    <a:pt x="22395" y="29715"/>
                    <a:pt x="22437" y="29720"/>
                    <a:pt x="22449" y="29738"/>
                  </a:cubicBezTo>
                  <a:cubicBezTo>
                    <a:pt x="22496" y="29809"/>
                    <a:pt x="22516" y="29825"/>
                    <a:pt x="22534" y="29825"/>
                  </a:cubicBezTo>
                  <a:cubicBezTo>
                    <a:pt x="22550" y="29825"/>
                    <a:pt x="22565" y="29811"/>
                    <a:pt x="22597" y="29811"/>
                  </a:cubicBezTo>
                  <a:cubicBezTo>
                    <a:pt x="22606" y="29811"/>
                    <a:pt x="22617" y="29812"/>
                    <a:pt x="22629" y="29815"/>
                  </a:cubicBezTo>
                  <a:cubicBezTo>
                    <a:pt x="22733" y="29815"/>
                    <a:pt x="22397" y="29867"/>
                    <a:pt x="22346" y="29944"/>
                  </a:cubicBezTo>
                  <a:cubicBezTo>
                    <a:pt x="22247" y="30051"/>
                    <a:pt x="22088" y="30076"/>
                    <a:pt x="21913" y="30076"/>
                  </a:cubicBezTo>
                  <a:cubicBezTo>
                    <a:pt x="21748" y="30076"/>
                    <a:pt x="21568" y="30053"/>
                    <a:pt x="21413" y="30053"/>
                  </a:cubicBezTo>
                  <a:cubicBezTo>
                    <a:pt x="21175" y="30053"/>
                    <a:pt x="20994" y="30108"/>
                    <a:pt x="21005" y="30383"/>
                  </a:cubicBezTo>
                  <a:cubicBezTo>
                    <a:pt x="21005" y="30524"/>
                    <a:pt x="21077" y="30562"/>
                    <a:pt x="21173" y="30562"/>
                  </a:cubicBezTo>
                  <a:cubicBezTo>
                    <a:pt x="21283" y="30562"/>
                    <a:pt x="21424" y="30512"/>
                    <a:pt x="21521" y="30512"/>
                  </a:cubicBezTo>
                  <a:cubicBezTo>
                    <a:pt x="21570" y="30512"/>
                    <a:pt x="21607" y="30525"/>
                    <a:pt x="21624" y="30563"/>
                  </a:cubicBezTo>
                  <a:cubicBezTo>
                    <a:pt x="21649" y="30615"/>
                    <a:pt x="21005" y="30641"/>
                    <a:pt x="21133" y="30899"/>
                  </a:cubicBezTo>
                  <a:cubicBezTo>
                    <a:pt x="21164" y="30981"/>
                    <a:pt x="21233" y="31014"/>
                    <a:pt x="21320" y="31014"/>
                  </a:cubicBezTo>
                  <a:cubicBezTo>
                    <a:pt x="21450" y="31014"/>
                    <a:pt x="21624" y="30940"/>
                    <a:pt x="21778" y="30847"/>
                  </a:cubicBezTo>
                  <a:lnTo>
                    <a:pt x="21778" y="30795"/>
                  </a:lnTo>
                  <a:cubicBezTo>
                    <a:pt x="22056" y="30587"/>
                    <a:pt x="22177" y="30512"/>
                    <a:pt x="22199" y="30512"/>
                  </a:cubicBezTo>
                  <a:cubicBezTo>
                    <a:pt x="22235" y="30512"/>
                    <a:pt x="22016" y="30704"/>
                    <a:pt x="21778" y="30847"/>
                  </a:cubicBezTo>
                  <a:cubicBezTo>
                    <a:pt x="21830" y="30924"/>
                    <a:pt x="22578" y="30950"/>
                    <a:pt x="22397" y="30976"/>
                  </a:cubicBezTo>
                  <a:cubicBezTo>
                    <a:pt x="22355" y="30982"/>
                    <a:pt x="22314" y="30985"/>
                    <a:pt x="22276" y="30985"/>
                  </a:cubicBezTo>
                  <a:cubicBezTo>
                    <a:pt x="22104" y="30985"/>
                    <a:pt x="21971" y="30934"/>
                    <a:pt x="21822" y="30934"/>
                  </a:cubicBezTo>
                  <a:cubicBezTo>
                    <a:pt x="21725" y="30934"/>
                    <a:pt x="21621" y="30956"/>
                    <a:pt x="21495" y="31028"/>
                  </a:cubicBezTo>
                  <a:cubicBezTo>
                    <a:pt x="21340" y="31105"/>
                    <a:pt x="21211" y="31182"/>
                    <a:pt x="21366" y="31389"/>
                  </a:cubicBezTo>
                  <a:cubicBezTo>
                    <a:pt x="21390" y="31421"/>
                    <a:pt x="21438" y="31431"/>
                    <a:pt x="21490" y="31431"/>
                  </a:cubicBezTo>
                  <a:cubicBezTo>
                    <a:pt x="21560" y="31431"/>
                    <a:pt x="21638" y="31414"/>
                    <a:pt x="21679" y="31414"/>
                  </a:cubicBezTo>
                  <a:cubicBezTo>
                    <a:pt x="21703" y="31414"/>
                    <a:pt x="21714" y="31420"/>
                    <a:pt x="21701" y="31440"/>
                  </a:cubicBezTo>
                  <a:cubicBezTo>
                    <a:pt x="21645" y="31511"/>
                    <a:pt x="21591" y="31539"/>
                    <a:pt x="21539" y="31539"/>
                  </a:cubicBezTo>
                  <a:cubicBezTo>
                    <a:pt x="21336" y="31539"/>
                    <a:pt x="21149" y="31125"/>
                    <a:pt x="20921" y="31125"/>
                  </a:cubicBezTo>
                  <a:cubicBezTo>
                    <a:pt x="20906" y="31125"/>
                    <a:pt x="20891" y="31127"/>
                    <a:pt x="20876" y="31131"/>
                  </a:cubicBezTo>
                  <a:cubicBezTo>
                    <a:pt x="20824" y="31131"/>
                    <a:pt x="20669" y="31131"/>
                    <a:pt x="20669" y="31208"/>
                  </a:cubicBezTo>
                  <a:cubicBezTo>
                    <a:pt x="20695" y="31363"/>
                    <a:pt x="21237" y="31595"/>
                    <a:pt x="21159" y="31801"/>
                  </a:cubicBezTo>
                  <a:cubicBezTo>
                    <a:pt x="21108" y="31904"/>
                    <a:pt x="20515" y="32111"/>
                    <a:pt x="20824" y="32291"/>
                  </a:cubicBezTo>
                  <a:cubicBezTo>
                    <a:pt x="20913" y="32347"/>
                    <a:pt x="20994" y="32369"/>
                    <a:pt x="21067" y="32369"/>
                  </a:cubicBezTo>
                  <a:cubicBezTo>
                    <a:pt x="21375" y="32369"/>
                    <a:pt x="21563" y="31976"/>
                    <a:pt x="21802" y="31976"/>
                  </a:cubicBezTo>
                  <a:cubicBezTo>
                    <a:pt x="21852" y="31976"/>
                    <a:pt x="21903" y="31993"/>
                    <a:pt x="21959" y="32033"/>
                  </a:cubicBezTo>
                  <a:cubicBezTo>
                    <a:pt x="22010" y="32085"/>
                    <a:pt x="22139" y="32137"/>
                    <a:pt x="22062" y="32188"/>
                  </a:cubicBezTo>
                  <a:cubicBezTo>
                    <a:pt x="22010" y="32214"/>
                    <a:pt x="21624" y="32549"/>
                    <a:pt x="21624" y="32549"/>
                  </a:cubicBezTo>
                  <a:cubicBezTo>
                    <a:pt x="22062" y="32291"/>
                    <a:pt x="23042" y="32394"/>
                    <a:pt x="23248" y="32214"/>
                  </a:cubicBezTo>
                  <a:cubicBezTo>
                    <a:pt x="23378" y="32128"/>
                    <a:pt x="23562" y="31843"/>
                    <a:pt x="23739" y="31843"/>
                  </a:cubicBezTo>
                  <a:cubicBezTo>
                    <a:pt x="23774" y="31843"/>
                    <a:pt x="23808" y="31853"/>
                    <a:pt x="23842" y="31879"/>
                  </a:cubicBezTo>
                  <a:cubicBezTo>
                    <a:pt x="23919" y="31930"/>
                    <a:pt x="23687" y="32008"/>
                    <a:pt x="23609" y="32059"/>
                  </a:cubicBezTo>
                  <a:lnTo>
                    <a:pt x="23455" y="32188"/>
                  </a:lnTo>
                  <a:cubicBezTo>
                    <a:pt x="23501" y="32153"/>
                    <a:pt x="23559" y="32113"/>
                    <a:pt x="23584" y="32113"/>
                  </a:cubicBezTo>
                  <a:cubicBezTo>
                    <a:pt x="23613" y="32113"/>
                    <a:pt x="23596" y="32171"/>
                    <a:pt x="23455" y="32369"/>
                  </a:cubicBezTo>
                  <a:cubicBezTo>
                    <a:pt x="23274" y="32627"/>
                    <a:pt x="22500" y="32420"/>
                    <a:pt x="22475" y="32627"/>
                  </a:cubicBezTo>
                  <a:cubicBezTo>
                    <a:pt x="22449" y="32601"/>
                    <a:pt x="22423" y="32575"/>
                    <a:pt x="22294" y="32549"/>
                  </a:cubicBezTo>
                  <a:cubicBezTo>
                    <a:pt x="21572" y="32833"/>
                    <a:pt x="20876" y="33194"/>
                    <a:pt x="20205" y="33607"/>
                  </a:cubicBezTo>
                  <a:cubicBezTo>
                    <a:pt x="20153" y="33632"/>
                    <a:pt x="20050" y="33658"/>
                    <a:pt x="20076" y="33736"/>
                  </a:cubicBezTo>
                  <a:cubicBezTo>
                    <a:pt x="20096" y="33858"/>
                    <a:pt x="20160" y="33903"/>
                    <a:pt x="20244" y="33903"/>
                  </a:cubicBezTo>
                  <a:cubicBezTo>
                    <a:pt x="20481" y="33903"/>
                    <a:pt x="20884" y="33548"/>
                    <a:pt x="20979" y="33529"/>
                  </a:cubicBezTo>
                  <a:cubicBezTo>
                    <a:pt x="21056" y="33529"/>
                    <a:pt x="20798" y="34071"/>
                    <a:pt x="20798" y="34097"/>
                  </a:cubicBezTo>
                  <a:cubicBezTo>
                    <a:pt x="20798" y="34122"/>
                    <a:pt x="21701" y="34458"/>
                    <a:pt x="21520" y="34535"/>
                  </a:cubicBezTo>
                  <a:cubicBezTo>
                    <a:pt x="21460" y="34572"/>
                    <a:pt x="21402" y="34587"/>
                    <a:pt x="21344" y="34587"/>
                  </a:cubicBezTo>
                  <a:cubicBezTo>
                    <a:pt x="21081" y="34587"/>
                    <a:pt x="20843" y="34269"/>
                    <a:pt x="20575" y="34269"/>
                  </a:cubicBezTo>
                  <a:cubicBezTo>
                    <a:pt x="20451" y="34269"/>
                    <a:pt x="20321" y="34336"/>
                    <a:pt x="20179" y="34535"/>
                  </a:cubicBezTo>
                  <a:cubicBezTo>
                    <a:pt x="19767" y="35102"/>
                    <a:pt x="20540" y="34999"/>
                    <a:pt x="20386" y="35231"/>
                  </a:cubicBezTo>
                  <a:cubicBezTo>
                    <a:pt x="20382" y="35239"/>
                    <a:pt x="20370" y="35242"/>
                    <a:pt x="20353" y="35242"/>
                  </a:cubicBezTo>
                  <a:cubicBezTo>
                    <a:pt x="20318" y="35242"/>
                    <a:pt x="20259" y="35231"/>
                    <a:pt x="20198" y="35231"/>
                  </a:cubicBezTo>
                  <a:cubicBezTo>
                    <a:pt x="20089" y="35231"/>
                    <a:pt x="19973" y="35266"/>
                    <a:pt x="19973" y="35464"/>
                  </a:cubicBezTo>
                  <a:cubicBezTo>
                    <a:pt x="19973" y="35567"/>
                    <a:pt x="20463" y="35954"/>
                    <a:pt x="20515" y="35954"/>
                  </a:cubicBezTo>
                  <a:cubicBezTo>
                    <a:pt x="20540" y="35954"/>
                    <a:pt x="20747" y="36005"/>
                    <a:pt x="20669" y="36005"/>
                  </a:cubicBezTo>
                  <a:cubicBezTo>
                    <a:pt x="20609" y="36025"/>
                    <a:pt x="20556" y="36034"/>
                    <a:pt x="20509" y="36034"/>
                  </a:cubicBezTo>
                  <a:cubicBezTo>
                    <a:pt x="20168" y="36034"/>
                    <a:pt x="20168" y="35557"/>
                    <a:pt x="19953" y="35557"/>
                  </a:cubicBezTo>
                  <a:cubicBezTo>
                    <a:pt x="19935" y="35557"/>
                    <a:pt x="19916" y="35560"/>
                    <a:pt x="19896" y="35567"/>
                  </a:cubicBezTo>
                  <a:cubicBezTo>
                    <a:pt x="19741" y="35618"/>
                    <a:pt x="19354" y="36263"/>
                    <a:pt x="19534" y="36418"/>
                  </a:cubicBezTo>
                  <a:cubicBezTo>
                    <a:pt x="19545" y="36429"/>
                    <a:pt x="19559" y="36433"/>
                    <a:pt x="19573" y="36433"/>
                  </a:cubicBezTo>
                  <a:cubicBezTo>
                    <a:pt x="19612" y="36433"/>
                    <a:pt x="19659" y="36403"/>
                    <a:pt x="19690" y="36403"/>
                  </a:cubicBezTo>
                  <a:cubicBezTo>
                    <a:pt x="19701" y="36403"/>
                    <a:pt x="19710" y="36407"/>
                    <a:pt x="19715" y="36418"/>
                  </a:cubicBezTo>
                  <a:cubicBezTo>
                    <a:pt x="19767" y="36444"/>
                    <a:pt x="19638" y="36521"/>
                    <a:pt x="19663" y="36598"/>
                  </a:cubicBezTo>
                  <a:cubicBezTo>
                    <a:pt x="19696" y="36731"/>
                    <a:pt x="19731" y="36780"/>
                    <a:pt x="19766" y="36780"/>
                  </a:cubicBezTo>
                  <a:cubicBezTo>
                    <a:pt x="19868" y="36780"/>
                    <a:pt x="19974" y="36366"/>
                    <a:pt x="20050" y="36366"/>
                  </a:cubicBezTo>
                  <a:lnTo>
                    <a:pt x="20179" y="36340"/>
                  </a:lnTo>
                  <a:cubicBezTo>
                    <a:pt x="20257" y="36340"/>
                    <a:pt x="20308" y="36521"/>
                    <a:pt x="20308" y="36598"/>
                  </a:cubicBezTo>
                  <a:cubicBezTo>
                    <a:pt x="20308" y="36985"/>
                    <a:pt x="20257" y="36959"/>
                    <a:pt x="20798" y="36985"/>
                  </a:cubicBezTo>
                  <a:cubicBezTo>
                    <a:pt x="20953" y="36985"/>
                    <a:pt x="20463" y="36985"/>
                    <a:pt x="20411" y="37140"/>
                  </a:cubicBezTo>
                  <a:cubicBezTo>
                    <a:pt x="20360" y="37269"/>
                    <a:pt x="20953" y="37527"/>
                    <a:pt x="20618" y="37656"/>
                  </a:cubicBezTo>
                  <a:cubicBezTo>
                    <a:pt x="20568" y="37676"/>
                    <a:pt x="20524" y="37685"/>
                    <a:pt x="20485" y="37685"/>
                  </a:cubicBezTo>
                  <a:cubicBezTo>
                    <a:pt x="20348" y="37685"/>
                    <a:pt x="20265" y="37586"/>
                    <a:pt x="20174" y="37586"/>
                  </a:cubicBezTo>
                  <a:cubicBezTo>
                    <a:pt x="20129" y="37586"/>
                    <a:pt x="20082" y="37610"/>
                    <a:pt x="20024" y="37682"/>
                  </a:cubicBezTo>
                  <a:cubicBezTo>
                    <a:pt x="19973" y="37733"/>
                    <a:pt x="19844" y="37785"/>
                    <a:pt x="19896" y="37836"/>
                  </a:cubicBezTo>
                  <a:cubicBezTo>
                    <a:pt x="19899" y="37838"/>
                    <a:pt x="19902" y="37839"/>
                    <a:pt x="19906" y="37839"/>
                  </a:cubicBezTo>
                  <a:cubicBezTo>
                    <a:pt x="19952" y="37839"/>
                    <a:pt x="20039" y="37716"/>
                    <a:pt x="20067" y="37716"/>
                  </a:cubicBezTo>
                  <a:cubicBezTo>
                    <a:pt x="20073" y="37716"/>
                    <a:pt x="20076" y="37721"/>
                    <a:pt x="20076" y="37733"/>
                  </a:cubicBezTo>
                  <a:cubicBezTo>
                    <a:pt x="20076" y="37785"/>
                    <a:pt x="19534" y="38197"/>
                    <a:pt x="19560" y="38197"/>
                  </a:cubicBezTo>
                  <a:cubicBezTo>
                    <a:pt x="19973" y="38120"/>
                    <a:pt x="20360" y="38094"/>
                    <a:pt x="20772" y="38094"/>
                  </a:cubicBezTo>
                  <a:cubicBezTo>
                    <a:pt x="20540" y="38172"/>
                    <a:pt x="20334" y="38223"/>
                    <a:pt x="20102" y="38249"/>
                  </a:cubicBezTo>
                  <a:cubicBezTo>
                    <a:pt x="20089" y="38252"/>
                    <a:pt x="20079" y="38253"/>
                    <a:pt x="20072" y="38253"/>
                  </a:cubicBezTo>
                  <a:lnTo>
                    <a:pt x="20072" y="38253"/>
                  </a:lnTo>
                  <a:cubicBezTo>
                    <a:pt x="20069" y="38253"/>
                    <a:pt x="20066" y="38253"/>
                    <a:pt x="20064" y="38253"/>
                  </a:cubicBezTo>
                  <a:cubicBezTo>
                    <a:pt x="20059" y="38253"/>
                    <a:pt x="20059" y="38254"/>
                    <a:pt x="20065" y="38254"/>
                  </a:cubicBezTo>
                  <a:cubicBezTo>
                    <a:pt x="20067" y="38254"/>
                    <a:pt x="20069" y="38254"/>
                    <a:pt x="20072" y="38253"/>
                  </a:cubicBezTo>
                  <a:lnTo>
                    <a:pt x="20072" y="38253"/>
                  </a:lnTo>
                  <a:cubicBezTo>
                    <a:pt x="20105" y="38259"/>
                    <a:pt x="20198" y="38297"/>
                    <a:pt x="20231" y="38507"/>
                  </a:cubicBezTo>
                  <a:cubicBezTo>
                    <a:pt x="20231" y="38558"/>
                    <a:pt x="19534" y="38662"/>
                    <a:pt x="19973" y="38842"/>
                  </a:cubicBezTo>
                  <a:cubicBezTo>
                    <a:pt x="19987" y="38847"/>
                    <a:pt x="20003" y="38850"/>
                    <a:pt x="20020" y="38850"/>
                  </a:cubicBezTo>
                  <a:cubicBezTo>
                    <a:pt x="20321" y="38850"/>
                    <a:pt x="20974" y="38064"/>
                    <a:pt x="21027" y="38064"/>
                  </a:cubicBezTo>
                  <a:cubicBezTo>
                    <a:pt x="21029" y="38064"/>
                    <a:pt x="21030" y="38065"/>
                    <a:pt x="21030" y="38068"/>
                  </a:cubicBezTo>
                  <a:cubicBezTo>
                    <a:pt x="21108" y="38894"/>
                    <a:pt x="19896" y="38868"/>
                    <a:pt x="19483" y="39358"/>
                  </a:cubicBezTo>
                  <a:cubicBezTo>
                    <a:pt x="19457" y="39410"/>
                    <a:pt x="19483" y="39487"/>
                    <a:pt x="19483" y="39538"/>
                  </a:cubicBezTo>
                  <a:cubicBezTo>
                    <a:pt x="19483" y="39589"/>
                    <a:pt x="19462" y="39609"/>
                    <a:pt x="19427" y="39609"/>
                  </a:cubicBezTo>
                  <a:cubicBezTo>
                    <a:pt x="19303" y="39609"/>
                    <a:pt x="18999" y="39352"/>
                    <a:pt x="18838" y="39332"/>
                  </a:cubicBezTo>
                  <a:cubicBezTo>
                    <a:pt x="18503" y="39332"/>
                    <a:pt x="18554" y="39822"/>
                    <a:pt x="18503" y="39925"/>
                  </a:cubicBezTo>
                  <a:cubicBezTo>
                    <a:pt x="18435" y="40061"/>
                    <a:pt x="18274" y="40078"/>
                    <a:pt x="18105" y="40078"/>
                  </a:cubicBezTo>
                  <a:cubicBezTo>
                    <a:pt x="18049" y="40078"/>
                    <a:pt x="17991" y="40076"/>
                    <a:pt x="17935" y="40076"/>
                  </a:cubicBezTo>
                  <a:cubicBezTo>
                    <a:pt x="17780" y="40076"/>
                    <a:pt x="17643" y="40091"/>
                    <a:pt x="17600" y="40209"/>
                  </a:cubicBezTo>
                  <a:cubicBezTo>
                    <a:pt x="17549" y="40312"/>
                    <a:pt x="17084" y="40286"/>
                    <a:pt x="17007" y="40751"/>
                  </a:cubicBezTo>
                  <a:cubicBezTo>
                    <a:pt x="16955" y="40957"/>
                    <a:pt x="17007" y="40905"/>
                    <a:pt x="17033" y="40931"/>
                  </a:cubicBezTo>
                  <a:cubicBezTo>
                    <a:pt x="17056" y="40943"/>
                    <a:pt x="17083" y="40948"/>
                    <a:pt x="17113" y="40948"/>
                  </a:cubicBezTo>
                  <a:cubicBezTo>
                    <a:pt x="17219" y="40948"/>
                    <a:pt x="17353" y="40886"/>
                    <a:pt x="17446" y="40886"/>
                  </a:cubicBezTo>
                  <a:cubicBezTo>
                    <a:pt x="17496" y="40886"/>
                    <a:pt x="17533" y="40904"/>
                    <a:pt x="17549" y="40957"/>
                  </a:cubicBezTo>
                  <a:cubicBezTo>
                    <a:pt x="17574" y="41112"/>
                    <a:pt x="16904" y="41241"/>
                    <a:pt x="17084" y="41370"/>
                  </a:cubicBezTo>
                  <a:cubicBezTo>
                    <a:pt x="17095" y="41380"/>
                    <a:pt x="17105" y="41384"/>
                    <a:pt x="17116" y="41384"/>
                  </a:cubicBezTo>
                  <a:cubicBezTo>
                    <a:pt x="17158" y="41384"/>
                    <a:pt x="17203" y="41318"/>
                    <a:pt x="17265" y="41318"/>
                  </a:cubicBezTo>
                  <a:cubicBezTo>
                    <a:pt x="17793" y="41120"/>
                    <a:pt x="18434" y="39852"/>
                    <a:pt x="19203" y="39852"/>
                  </a:cubicBezTo>
                  <a:cubicBezTo>
                    <a:pt x="19335" y="39852"/>
                    <a:pt x="19472" y="39890"/>
                    <a:pt x="19612" y="39977"/>
                  </a:cubicBezTo>
                  <a:cubicBezTo>
                    <a:pt x="19629" y="39986"/>
                    <a:pt x="19635" y="39989"/>
                    <a:pt x="19632" y="39989"/>
                  </a:cubicBezTo>
                  <a:cubicBezTo>
                    <a:pt x="19618" y="39989"/>
                    <a:pt x="19436" y="39922"/>
                    <a:pt x="19336" y="39922"/>
                  </a:cubicBezTo>
                  <a:cubicBezTo>
                    <a:pt x="19323" y="39922"/>
                    <a:pt x="19312" y="39923"/>
                    <a:pt x="19302" y="39925"/>
                  </a:cubicBezTo>
                  <a:cubicBezTo>
                    <a:pt x="18864" y="40003"/>
                    <a:pt x="18503" y="40235"/>
                    <a:pt x="18219" y="40570"/>
                  </a:cubicBezTo>
                  <a:cubicBezTo>
                    <a:pt x="18198" y="40612"/>
                    <a:pt x="18229" y="40654"/>
                    <a:pt x="18269" y="40654"/>
                  </a:cubicBezTo>
                  <a:cubicBezTo>
                    <a:pt x="18278" y="40654"/>
                    <a:pt x="18287" y="40652"/>
                    <a:pt x="18297" y="40647"/>
                  </a:cubicBezTo>
                  <a:cubicBezTo>
                    <a:pt x="18379" y="40620"/>
                    <a:pt x="18432" y="40609"/>
                    <a:pt x="18461" y="40609"/>
                  </a:cubicBezTo>
                  <a:cubicBezTo>
                    <a:pt x="18544" y="40609"/>
                    <a:pt x="18448" y="40694"/>
                    <a:pt x="18297" y="40751"/>
                  </a:cubicBezTo>
                  <a:cubicBezTo>
                    <a:pt x="18245" y="40776"/>
                    <a:pt x="18658" y="40828"/>
                    <a:pt x="18658" y="40828"/>
                  </a:cubicBezTo>
                  <a:cubicBezTo>
                    <a:pt x="18709" y="40828"/>
                    <a:pt x="18580" y="40931"/>
                    <a:pt x="18529" y="40957"/>
                  </a:cubicBezTo>
                  <a:cubicBezTo>
                    <a:pt x="18477" y="40957"/>
                    <a:pt x="17935" y="41009"/>
                    <a:pt x="17935" y="41112"/>
                  </a:cubicBezTo>
                  <a:cubicBezTo>
                    <a:pt x="17910" y="41189"/>
                    <a:pt x="18142" y="41215"/>
                    <a:pt x="18090" y="41266"/>
                  </a:cubicBezTo>
                  <a:cubicBezTo>
                    <a:pt x="18039" y="41318"/>
                    <a:pt x="17213" y="41292"/>
                    <a:pt x="17600" y="41885"/>
                  </a:cubicBezTo>
                  <a:cubicBezTo>
                    <a:pt x="17730" y="42076"/>
                    <a:pt x="17819" y="42139"/>
                    <a:pt x="17884" y="42139"/>
                  </a:cubicBezTo>
                  <a:cubicBezTo>
                    <a:pt x="18009" y="42139"/>
                    <a:pt x="18045" y="41910"/>
                    <a:pt x="18109" y="41910"/>
                  </a:cubicBezTo>
                  <a:cubicBezTo>
                    <a:pt x="18111" y="41910"/>
                    <a:pt x="18114" y="41911"/>
                    <a:pt x="18116" y="41911"/>
                  </a:cubicBezTo>
                  <a:cubicBezTo>
                    <a:pt x="18219" y="41937"/>
                    <a:pt x="18168" y="42066"/>
                    <a:pt x="18219" y="42066"/>
                  </a:cubicBezTo>
                  <a:cubicBezTo>
                    <a:pt x="18228" y="42068"/>
                    <a:pt x="18238" y="42068"/>
                    <a:pt x="18248" y="42068"/>
                  </a:cubicBezTo>
                  <a:cubicBezTo>
                    <a:pt x="18364" y="42068"/>
                    <a:pt x="18520" y="41972"/>
                    <a:pt x="18603" y="41972"/>
                  </a:cubicBezTo>
                  <a:cubicBezTo>
                    <a:pt x="18632" y="41972"/>
                    <a:pt x="18651" y="41983"/>
                    <a:pt x="18658" y="42014"/>
                  </a:cubicBezTo>
                  <a:cubicBezTo>
                    <a:pt x="18658" y="42040"/>
                    <a:pt x="17935" y="42246"/>
                    <a:pt x="17935" y="42298"/>
                  </a:cubicBezTo>
                  <a:cubicBezTo>
                    <a:pt x="17910" y="42350"/>
                    <a:pt x="18064" y="42401"/>
                    <a:pt x="18039" y="42453"/>
                  </a:cubicBezTo>
                  <a:cubicBezTo>
                    <a:pt x="17973" y="42584"/>
                    <a:pt x="17553" y="42753"/>
                    <a:pt x="17841" y="42753"/>
                  </a:cubicBezTo>
                  <a:cubicBezTo>
                    <a:pt x="17891" y="42753"/>
                    <a:pt x="17964" y="42748"/>
                    <a:pt x="18064" y="42737"/>
                  </a:cubicBezTo>
                  <a:cubicBezTo>
                    <a:pt x="18195" y="42723"/>
                    <a:pt x="18270" y="42717"/>
                    <a:pt x="18304" y="42717"/>
                  </a:cubicBezTo>
                  <a:cubicBezTo>
                    <a:pt x="18467" y="42717"/>
                    <a:pt x="17725" y="42844"/>
                    <a:pt x="17703" y="42865"/>
                  </a:cubicBezTo>
                  <a:cubicBezTo>
                    <a:pt x="17678" y="42890"/>
                    <a:pt x="17460" y="43642"/>
                    <a:pt x="17305" y="43642"/>
                  </a:cubicBezTo>
                  <a:cubicBezTo>
                    <a:pt x="17300" y="43642"/>
                    <a:pt x="17296" y="43641"/>
                    <a:pt x="17291" y="43639"/>
                  </a:cubicBezTo>
                  <a:cubicBezTo>
                    <a:pt x="17265" y="43639"/>
                    <a:pt x="17497" y="43020"/>
                    <a:pt x="17497" y="42994"/>
                  </a:cubicBezTo>
                  <a:cubicBezTo>
                    <a:pt x="17457" y="42907"/>
                    <a:pt x="17409" y="42877"/>
                    <a:pt x="17360" y="42877"/>
                  </a:cubicBezTo>
                  <a:cubicBezTo>
                    <a:pt x="17257" y="42877"/>
                    <a:pt x="17146" y="43005"/>
                    <a:pt x="17071" y="43005"/>
                  </a:cubicBezTo>
                  <a:cubicBezTo>
                    <a:pt x="17044" y="43005"/>
                    <a:pt x="17022" y="42988"/>
                    <a:pt x="17007" y="42943"/>
                  </a:cubicBezTo>
                  <a:cubicBezTo>
                    <a:pt x="16982" y="42842"/>
                    <a:pt x="16609" y="42194"/>
                    <a:pt x="16375" y="42194"/>
                  </a:cubicBezTo>
                  <a:cubicBezTo>
                    <a:pt x="16371" y="42194"/>
                    <a:pt x="16367" y="42194"/>
                    <a:pt x="16362" y="42195"/>
                  </a:cubicBezTo>
                  <a:cubicBezTo>
                    <a:pt x="16130" y="42221"/>
                    <a:pt x="16414" y="42504"/>
                    <a:pt x="16440" y="42840"/>
                  </a:cubicBezTo>
                  <a:cubicBezTo>
                    <a:pt x="16440" y="42840"/>
                    <a:pt x="15563" y="42969"/>
                    <a:pt x="15563" y="43123"/>
                  </a:cubicBezTo>
                  <a:cubicBezTo>
                    <a:pt x="15563" y="43149"/>
                    <a:pt x="16259" y="43278"/>
                    <a:pt x="16182" y="43510"/>
                  </a:cubicBezTo>
                  <a:cubicBezTo>
                    <a:pt x="15975" y="43459"/>
                    <a:pt x="15795" y="43381"/>
                    <a:pt x="15640" y="43278"/>
                  </a:cubicBezTo>
                  <a:cubicBezTo>
                    <a:pt x="15549" y="43248"/>
                    <a:pt x="15459" y="43235"/>
                    <a:pt x="15363" y="43235"/>
                  </a:cubicBezTo>
                  <a:cubicBezTo>
                    <a:pt x="15295" y="43235"/>
                    <a:pt x="15225" y="43242"/>
                    <a:pt x="15150" y="43252"/>
                  </a:cubicBezTo>
                  <a:cubicBezTo>
                    <a:pt x="14841" y="43562"/>
                    <a:pt x="15227" y="43355"/>
                    <a:pt x="15253" y="43691"/>
                  </a:cubicBezTo>
                  <a:cubicBezTo>
                    <a:pt x="15227" y="43923"/>
                    <a:pt x="15124" y="44103"/>
                    <a:pt x="14970" y="44284"/>
                  </a:cubicBezTo>
                  <a:cubicBezTo>
                    <a:pt x="14965" y="44286"/>
                    <a:pt x="14960" y="44287"/>
                    <a:pt x="14953" y="44287"/>
                  </a:cubicBezTo>
                  <a:cubicBezTo>
                    <a:pt x="14918" y="44287"/>
                    <a:pt x="14852" y="44261"/>
                    <a:pt x="14783" y="44261"/>
                  </a:cubicBezTo>
                  <a:cubicBezTo>
                    <a:pt x="14709" y="44261"/>
                    <a:pt x="14632" y="44291"/>
                    <a:pt x="14583" y="44413"/>
                  </a:cubicBezTo>
                  <a:cubicBezTo>
                    <a:pt x="14505" y="44542"/>
                    <a:pt x="15047" y="44593"/>
                    <a:pt x="14918" y="44645"/>
                  </a:cubicBezTo>
                  <a:cubicBezTo>
                    <a:pt x="14737" y="44645"/>
                    <a:pt x="14583" y="44645"/>
                    <a:pt x="14402" y="44619"/>
                  </a:cubicBezTo>
                  <a:cubicBezTo>
                    <a:pt x="14376" y="44619"/>
                    <a:pt x="14351" y="44671"/>
                    <a:pt x="14351" y="44697"/>
                  </a:cubicBezTo>
                  <a:cubicBezTo>
                    <a:pt x="14428" y="44980"/>
                    <a:pt x="14479" y="44851"/>
                    <a:pt x="14299" y="44980"/>
                  </a:cubicBezTo>
                  <a:cubicBezTo>
                    <a:pt x="14273" y="45006"/>
                    <a:pt x="14222" y="45058"/>
                    <a:pt x="14247" y="45083"/>
                  </a:cubicBezTo>
                  <a:cubicBezTo>
                    <a:pt x="14299" y="45109"/>
                    <a:pt x="14454" y="45083"/>
                    <a:pt x="14505" y="45161"/>
                  </a:cubicBezTo>
                  <a:cubicBezTo>
                    <a:pt x="14537" y="45193"/>
                    <a:pt x="14517" y="45205"/>
                    <a:pt x="14470" y="45205"/>
                  </a:cubicBezTo>
                  <a:cubicBezTo>
                    <a:pt x="14364" y="45205"/>
                    <a:pt x="14122" y="45145"/>
                    <a:pt x="14015" y="45109"/>
                  </a:cubicBezTo>
                  <a:cubicBezTo>
                    <a:pt x="14003" y="45105"/>
                    <a:pt x="13992" y="45103"/>
                    <a:pt x="13984" y="45103"/>
                  </a:cubicBezTo>
                  <a:cubicBezTo>
                    <a:pt x="13889" y="45103"/>
                    <a:pt x="14043" y="45352"/>
                    <a:pt x="14067" y="45470"/>
                  </a:cubicBezTo>
                  <a:cubicBezTo>
                    <a:pt x="14093" y="45754"/>
                    <a:pt x="13783" y="45883"/>
                    <a:pt x="13886" y="46218"/>
                  </a:cubicBezTo>
                  <a:cubicBezTo>
                    <a:pt x="13886" y="46218"/>
                    <a:pt x="14176" y="45989"/>
                    <a:pt x="14381" y="45989"/>
                  </a:cubicBezTo>
                  <a:cubicBezTo>
                    <a:pt x="14442" y="45989"/>
                    <a:pt x="14495" y="46010"/>
                    <a:pt x="14531" y="46064"/>
                  </a:cubicBezTo>
                  <a:cubicBezTo>
                    <a:pt x="14583" y="46115"/>
                    <a:pt x="14402" y="46115"/>
                    <a:pt x="14325" y="46141"/>
                  </a:cubicBezTo>
                  <a:cubicBezTo>
                    <a:pt x="14170" y="46192"/>
                    <a:pt x="13474" y="46425"/>
                    <a:pt x="13474" y="46450"/>
                  </a:cubicBezTo>
                  <a:cubicBezTo>
                    <a:pt x="13487" y="46489"/>
                    <a:pt x="13538" y="46489"/>
                    <a:pt x="13586" y="46489"/>
                  </a:cubicBezTo>
                  <a:cubicBezTo>
                    <a:pt x="13635" y="46489"/>
                    <a:pt x="13680" y="46489"/>
                    <a:pt x="13680" y="46528"/>
                  </a:cubicBezTo>
                  <a:cubicBezTo>
                    <a:pt x="13680" y="46734"/>
                    <a:pt x="12829" y="46786"/>
                    <a:pt x="12829" y="47147"/>
                  </a:cubicBezTo>
                  <a:cubicBezTo>
                    <a:pt x="12829" y="47405"/>
                    <a:pt x="12803" y="47224"/>
                    <a:pt x="12932" y="47688"/>
                  </a:cubicBezTo>
                  <a:cubicBezTo>
                    <a:pt x="12936" y="47705"/>
                    <a:pt x="12943" y="47713"/>
                    <a:pt x="12951" y="47713"/>
                  </a:cubicBezTo>
                  <a:cubicBezTo>
                    <a:pt x="12991" y="47713"/>
                    <a:pt x="13074" y="47529"/>
                    <a:pt x="13138" y="47508"/>
                  </a:cubicBezTo>
                  <a:cubicBezTo>
                    <a:pt x="13474" y="47353"/>
                    <a:pt x="13603" y="47405"/>
                    <a:pt x="13886" y="47147"/>
                  </a:cubicBezTo>
                  <a:cubicBezTo>
                    <a:pt x="14022" y="47019"/>
                    <a:pt x="14074" y="46981"/>
                    <a:pt x="14099" y="46981"/>
                  </a:cubicBezTo>
                  <a:cubicBezTo>
                    <a:pt x="14136" y="46981"/>
                    <a:pt x="14115" y="47064"/>
                    <a:pt x="14218" y="47064"/>
                  </a:cubicBezTo>
                  <a:cubicBezTo>
                    <a:pt x="14258" y="47064"/>
                    <a:pt x="14316" y="47051"/>
                    <a:pt x="14402" y="47018"/>
                  </a:cubicBezTo>
                  <a:lnTo>
                    <a:pt x="14402" y="47018"/>
                  </a:lnTo>
                  <a:cubicBezTo>
                    <a:pt x="14370" y="47050"/>
                    <a:pt x="14260" y="47160"/>
                    <a:pt x="14222" y="47198"/>
                  </a:cubicBezTo>
                  <a:cubicBezTo>
                    <a:pt x="14170" y="47276"/>
                    <a:pt x="13499" y="47559"/>
                    <a:pt x="13551" y="47637"/>
                  </a:cubicBezTo>
                  <a:cubicBezTo>
                    <a:pt x="13603" y="47792"/>
                    <a:pt x="13964" y="48514"/>
                    <a:pt x="14196" y="48591"/>
                  </a:cubicBezTo>
                  <a:cubicBezTo>
                    <a:pt x="14202" y="48594"/>
                    <a:pt x="14210" y="48595"/>
                    <a:pt x="14220" y="48595"/>
                  </a:cubicBezTo>
                  <a:cubicBezTo>
                    <a:pt x="14586" y="48595"/>
                    <a:pt x="17111" y="46699"/>
                    <a:pt x="17136" y="46347"/>
                  </a:cubicBezTo>
                  <a:cubicBezTo>
                    <a:pt x="17157" y="46147"/>
                    <a:pt x="17066" y="46075"/>
                    <a:pt x="16923" y="46075"/>
                  </a:cubicBezTo>
                  <a:cubicBezTo>
                    <a:pt x="16572" y="46075"/>
                    <a:pt x="15912" y="46506"/>
                    <a:pt x="15873" y="46506"/>
                  </a:cubicBezTo>
                  <a:cubicBezTo>
                    <a:pt x="15870" y="46506"/>
                    <a:pt x="15870" y="46505"/>
                    <a:pt x="15872" y="46502"/>
                  </a:cubicBezTo>
                  <a:cubicBezTo>
                    <a:pt x="16027" y="46115"/>
                    <a:pt x="16826" y="45780"/>
                    <a:pt x="17162" y="45522"/>
                  </a:cubicBezTo>
                  <a:cubicBezTo>
                    <a:pt x="17188" y="45496"/>
                    <a:pt x="17291" y="45316"/>
                    <a:pt x="17420" y="45109"/>
                  </a:cubicBezTo>
                  <a:cubicBezTo>
                    <a:pt x="17368" y="45032"/>
                    <a:pt x="17445" y="44980"/>
                    <a:pt x="17549" y="44955"/>
                  </a:cubicBezTo>
                  <a:lnTo>
                    <a:pt x="17549" y="44955"/>
                  </a:lnTo>
                  <a:lnTo>
                    <a:pt x="17420" y="45109"/>
                  </a:lnTo>
                  <a:cubicBezTo>
                    <a:pt x="17445" y="45161"/>
                    <a:pt x="17471" y="45187"/>
                    <a:pt x="17497" y="45212"/>
                  </a:cubicBezTo>
                  <a:cubicBezTo>
                    <a:pt x="17519" y="45234"/>
                    <a:pt x="17596" y="45240"/>
                    <a:pt x="17693" y="45240"/>
                  </a:cubicBezTo>
                  <a:cubicBezTo>
                    <a:pt x="17788" y="45240"/>
                    <a:pt x="17903" y="45234"/>
                    <a:pt x="18002" y="45234"/>
                  </a:cubicBezTo>
                  <a:cubicBezTo>
                    <a:pt x="18158" y="45234"/>
                    <a:pt x="18276" y="45248"/>
                    <a:pt x="18219" y="45316"/>
                  </a:cubicBezTo>
                  <a:cubicBezTo>
                    <a:pt x="18013" y="45574"/>
                    <a:pt x="16930" y="45754"/>
                    <a:pt x="17188" y="46270"/>
                  </a:cubicBezTo>
                  <a:cubicBezTo>
                    <a:pt x="17188" y="46270"/>
                    <a:pt x="17613" y="46125"/>
                    <a:pt x="17907" y="46125"/>
                  </a:cubicBezTo>
                  <a:cubicBezTo>
                    <a:pt x="18094" y="46125"/>
                    <a:pt x="18228" y="46183"/>
                    <a:pt x="18168" y="46373"/>
                  </a:cubicBezTo>
                  <a:cubicBezTo>
                    <a:pt x="18039" y="46760"/>
                    <a:pt x="16620" y="47327"/>
                    <a:pt x="16233" y="47740"/>
                  </a:cubicBezTo>
                  <a:cubicBezTo>
                    <a:pt x="16156" y="47817"/>
                    <a:pt x="16001" y="48024"/>
                    <a:pt x="16104" y="48024"/>
                  </a:cubicBezTo>
                  <a:cubicBezTo>
                    <a:pt x="16130" y="48024"/>
                    <a:pt x="16801" y="47688"/>
                    <a:pt x="16801" y="47688"/>
                  </a:cubicBezTo>
                  <a:lnTo>
                    <a:pt x="16801" y="47688"/>
                  </a:lnTo>
                  <a:cubicBezTo>
                    <a:pt x="16801" y="47688"/>
                    <a:pt x="16775" y="47766"/>
                    <a:pt x="16749" y="47792"/>
                  </a:cubicBezTo>
                  <a:cubicBezTo>
                    <a:pt x="16775" y="47843"/>
                    <a:pt x="16801" y="47895"/>
                    <a:pt x="16826" y="47946"/>
                  </a:cubicBezTo>
                  <a:cubicBezTo>
                    <a:pt x="16852" y="48024"/>
                    <a:pt x="16130" y="48101"/>
                    <a:pt x="16491" y="48359"/>
                  </a:cubicBezTo>
                  <a:cubicBezTo>
                    <a:pt x="16518" y="48379"/>
                    <a:pt x="16551" y="48385"/>
                    <a:pt x="16588" y="48385"/>
                  </a:cubicBezTo>
                  <a:cubicBezTo>
                    <a:pt x="16648" y="48385"/>
                    <a:pt x="16715" y="48368"/>
                    <a:pt x="16773" y="48368"/>
                  </a:cubicBezTo>
                  <a:cubicBezTo>
                    <a:pt x="16816" y="48368"/>
                    <a:pt x="16853" y="48378"/>
                    <a:pt x="16878" y="48410"/>
                  </a:cubicBezTo>
                  <a:cubicBezTo>
                    <a:pt x="16930" y="48514"/>
                    <a:pt x="16723" y="48720"/>
                    <a:pt x="16569" y="48746"/>
                  </a:cubicBezTo>
                  <a:cubicBezTo>
                    <a:pt x="16551" y="48747"/>
                    <a:pt x="16531" y="48747"/>
                    <a:pt x="16510" y="48747"/>
                  </a:cubicBezTo>
                  <a:cubicBezTo>
                    <a:pt x="16221" y="48747"/>
                    <a:pt x="15667" y="48653"/>
                    <a:pt x="15206" y="48653"/>
                  </a:cubicBezTo>
                  <a:cubicBezTo>
                    <a:pt x="14889" y="48653"/>
                    <a:pt x="14616" y="48698"/>
                    <a:pt x="14505" y="48849"/>
                  </a:cubicBezTo>
                  <a:cubicBezTo>
                    <a:pt x="14376" y="49004"/>
                    <a:pt x="14608" y="49184"/>
                    <a:pt x="14841" y="49339"/>
                  </a:cubicBezTo>
                  <a:cubicBezTo>
                    <a:pt x="14892" y="49339"/>
                    <a:pt x="14944" y="49365"/>
                    <a:pt x="14995" y="49365"/>
                  </a:cubicBezTo>
                  <a:cubicBezTo>
                    <a:pt x="15047" y="49365"/>
                    <a:pt x="15047" y="49416"/>
                    <a:pt x="15047" y="49468"/>
                  </a:cubicBezTo>
                  <a:lnTo>
                    <a:pt x="14841" y="49339"/>
                  </a:lnTo>
                  <a:cubicBezTo>
                    <a:pt x="14505" y="49339"/>
                    <a:pt x="14170" y="49416"/>
                    <a:pt x="13861" y="49571"/>
                  </a:cubicBezTo>
                  <a:cubicBezTo>
                    <a:pt x="13855" y="49573"/>
                    <a:pt x="13850" y="49574"/>
                    <a:pt x="13847" y="49574"/>
                  </a:cubicBezTo>
                  <a:cubicBezTo>
                    <a:pt x="13806" y="49574"/>
                    <a:pt x="13942" y="49436"/>
                    <a:pt x="13989" y="49365"/>
                  </a:cubicBezTo>
                  <a:cubicBezTo>
                    <a:pt x="14067" y="49236"/>
                    <a:pt x="14222" y="49055"/>
                    <a:pt x="14170" y="48875"/>
                  </a:cubicBezTo>
                  <a:cubicBezTo>
                    <a:pt x="14170" y="48849"/>
                    <a:pt x="13396" y="47869"/>
                    <a:pt x="13370" y="47843"/>
                  </a:cubicBezTo>
                  <a:cubicBezTo>
                    <a:pt x="13339" y="47838"/>
                    <a:pt x="13311" y="47836"/>
                    <a:pt x="13285" y="47836"/>
                  </a:cubicBezTo>
                  <a:cubicBezTo>
                    <a:pt x="12899" y="47836"/>
                    <a:pt x="13032" y="48340"/>
                    <a:pt x="12984" y="48436"/>
                  </a:cubicBezTo>
                  <a:cubicBezTo>
                    <a:pt x="12975" y="48457"/>
                    <a:pt x="12964" y="48466"/>
                    <a:pt x="12951" y="48466"/>
                  </a:cubicBezTo>
                  <a:cubicBezTo>
                    <a:pt x="12889" y="48466"/>
                    <a:pt x="12781" y="48276"/>
                    <a:pt x="12697" y="48276"/>
                  </a:cubicBezTo>
                  <a:cubicBezTo>
                    <a:pt x="12689" y="48276"/>
                    <a:pt x="12682" y="48278"/>
                    <a:pt x="12674" y="48282"/>
                  </a:cubicBezTo>
                  <a:cubicBezTo>
                    <a:pt x="12597" y="48359"/>
                    <a:pt x="12648" y="48514"/>
                    <a:pt x="12571" y="48565"/>
                  </a:cubicBezTo>
                  <a:cubicBezTo>
                    <a:pt x="12536" y="48600"/>
                    <a:pt x="12506" y="48614"/>
                    <a:pt x="12482" y="48614"/>
                  </a:cubicBezTo>
                  <a:cubicBezTo>
                    <a:pt x="12452" y="48614"/>
                    <a:pt x="12430" y="48594"/>
                    <a:pt x="12416" y="48565"/>
                  </a:cubicBezTo>
                  <a:cubicBezTo>
                    <a:pt x="12390" y="48514"/>
                    <a:pt x="12494" y="48333"/>
                    <a:pt x="12390" y="48307"/>
                  </a:cubicBezTo>
                  <a:cubicBezTo>
                    <a:pt x="12387" y="48305"/>
                    <a:pt x="12384" y="48304"/>
                    <a:pt x="12379" y="48304"/>
                  </a:cubicBezTo>
                  <a:cubicBezTo>
                    <a:pt x="12273" y="48304"/>
                    <a:pt x="11798" y="48876"/>
                    <a:pt x="11823" y="48901"/>
                  </a:cubicBezTo>
                  <a:cubicBezTo>
                    <a:pt x="11965" y="49062"/>
                    <a:pt x="12000" y="49090"/>
                    <a:pt x="11992" y="49090"/>
                  </a:cubicBezTo>
                  <a:cubicBezTo>
                    <a:pt x="11988" y="49090"/>
                    <a:pt x="11972" y="49082"/>
                    <a:pt x="11954" y="49082"/>
                  </a:cubicBezTo>
                  <a:cubicBezTo>
                    <a:pt x="11915" y="49082"/>
                    <a:pt x="11871" y="49121"/>
                    <a:pt x="11926" y="49365"/>
                  </a:cubicBezTo>
                  <a:cubicBezTo>
                    <a:pt x="11933" y="49423"/>
                    <a:pt x="11984" y="49445"/>
                    <a:pt x="12060" y="49445"/>
                  </a:cubicBezTo>
                  <a:cubicBezTo>
                    <a:pt x="12286" y="49445"/>
                    <a:pt x="12726" y="49242"/>
                    <a:pt x="12803" y="49184"/>
                  </a:cubicBezTo>
                  <a:cubicBezTo>
                    <a:pt x="12809" y="49181"/>
                    <a:pt x="12813" y="49180"/>
                    <a:pt x="12815" y="49180"/>
                  </a:cubicBezTo>
                  <a:cubicBezTo>
                    <a:pt x="12833" y="49180"/>
                    <a:pt x="12746" y="49264"/>
                    <a:pt x="12700" y="49287"/>
                  </a:cubicBezTo>
                  <a:cubicBezTo>
                    <a:pt x="12519" y="49442"/>
                    <a:pt x="12339" y="49416"/>
                    <a:pt x="12133" y="49519"/>
                  </a:cubicBezTo>
                  <a:lnTo>
                    <a:pt x="11720" y="49855"/>
                  </a:lnTo>
                  <a:cubicBezTo>
                    <a:pt x="11671" y="49831"/>
                    <a:pt x="11919" y="48941"/>
                    <a:pt x="11521" y="48941"/>
                  </a:cubicBezTo>
                  <a:cubicBezTo>
                    <a:pt x="11495" y="48941"/>
                    <a:pt x="11467" y="48944"/>
                    <a:pt x="11436" y="48952"/>
                  </a:cubicBezTo>
                  <a:cubicBezTo>
                    <a:pt x="11365" y="48976"/>
                    <a:pt x="11316" y="49348"/>
                    <a:pt x="11148" y="49348"/>
                  </a:cubicBezTo>
                  <a:cubicBezTo>
                    <a:pt x="11133" y="49348"/>
                    <a:pt x="11118" y="49345"/>
                    <a:pt x="11101" y="49339"/>
                  </a:cubicBezTo>
                  <a:cubicBezTo>
                    <a:pt x="10998" y="49300"/>
                    <a:pt x="10849" y="49268"/>
                    <a:pt x="10717" y="49268"/>
                  </a:cubicBezTo>
                  <a:cubicBezTo>
                    <a:pt x="10585" y="49268"/>
                    <a:pt x="10469" y="49300"/>
                    <a:pt x="10430" y="49391"/>
                  </a:cubicBezTo>
                  <a:cubicBezTo>
                    <a:pt x="10353" y="49571"/>
                    <a:pt x="10817" y="49648"/>
                    <a:pt x="10791" y="49726"/>
                  </a:cubicBezTo>
                  <a:cubicBezTo>
                    <a:pt x="10714" y="49932"/>
                    <a:pt x="10095" y="49700"/>
                    <a:pt x="10147" y="50113"/>
                  </a:cubicBezTo>
                  <a:cubicBezTo>
                    <a:pt x="10179" y="50421"/>
                    <a:pt x="10334" y="50443"/>
                    <a:pt x="10515" y="50443"/>
                  </a:cubicBezTo>
                  <a:cubicBezTo>
                    <a:pt x="10546" y="50443"/>
                    <a:pt x="10578" y="50443"/>
                    <a:pt x="10611" y="50443"/>
                  </a:cubicBezTo>
                  <a:cubicBezTo>
                    <a:pt x="10689" y="50443"/>
                    <a:pt x="10769" y="50447"/>
                    <a:pt x="10843" y="50474"/>
                  </a:cubicBezTo>
                  <a:cubicBezTo>
                    <a:pt x="11049" y="50525"/>
                    <a:pt x="10379" y="50525"/>
                    <a:pt x="10276" y="50706"/>
                  </a:cubicBezTo>
                  <a:cubicBezTo>
                    <a:pt x="10172" y="50886"/>
                    <a:pt x="10534" y="51041"/>
                    <a:pt x="10508" y="51067"/>
                  </a:cubicBezTo>
                  <a:cubicBezTo>
                    <a:pt x="10263" y="51067"/>
                    <a:pt x="9857" y="50859"/>
                    <a:pt x="9574" y="50859"/>
                  </a:cubicBezTo>
                  <a:cubicBezTo>
                    <a:pt x="9558" y="50859"/>
                    <a:pt x="9543" y="50859"/>
                    <a:pt x="9528" y="50861"/>
                  </a:cubicBezTo>
                  <a:cubicBezTo>
                    <a:pt x="9218" y="50886"/>
                    <a:pt x="9425" y="50861"/>
                    <a:pt x="9141" y="51067"/>
                  </a:cubicBezTo>
                  <a:cubicBezTo>
                    <a:pt x="9141" y="51093"/>
                    <a:pt x="9167" y="51119"/>
                    <a:pt x="9192" y="51144"/>
                  </a:cubicBezTo>
                  <a:cubicBezTo>
                    <a:pt x="9347" y="51376"/>
                    <a:pt x="9296" y="51557"/>
                    <a:pt x="9631" y="51583"/>
                  </a:cubicBezTo>
                  <a:lnTo>
                    <a:pt x="9837" y="51583"/>
                  </a:lnTo>
                  <a:cubicBezTo>
                    <a:pt x="9889" y="51583"/>
                    <a:pt x="9963" y="51537"/>
                    <a:pt x="10015" y="51537"/>
                  </a:cubicBezTo>
                  <a:cubicBezTo>
                    <a:pt x="10041" y="51537"/>
                    <a:pt x="10061" y="51548"/>
                    <a:pt x="10069" y="51583"/>
                  </a:cubicBezTo>
                  <a:cubicBezTo>
                    <a:pt x="10069" y="51583"/>
                    <a:pt x="10084" y="51553"/>
                    <a:pt x="10109" y="51553"/>
                  </a:cubicBezTo>
                  <a:cubicBezTo>
                    <a:pt x="10132" y="51553"/>
                    <a:pt x="10162" y="51576"/>
                    <a:pt x="10198" y="51660"/>
                  </a:cubicBezTo>
                  <a:cubicBezTo>
                    <a:pt x="10301" y="51918"/>
                    <a:pt x="9940" y="51763"/>
                    <a:pt x="9940" y="51944"/>
                  </a:cubicBezTo>
                  <a:cubicBezTo>
                    <a:pt x="9966" y="52202"/>
                    <a:pt x="10637" y="52408"/>
                    <a:pt x="10817" y="52614"/>
                  </a:cubicBezTo>
                  <a:cubicBezTo>
                    <a:pt x="10843" y="52647"/>
                    <a:pt x="10840" y="52661"/>
                    <a:pt x="10818" y="52661"/>
                  </a:cubicBezTo>
                  <a:cubicBezTo>
                    <a:pt x="10702" y="52661"/>
                    <a:pt x="10034" y="52276"/>
                    <a:pt x="9990" y="52276"/>
                  </a:cubicBezTo>
                  <a:cubicBezTo>
                    <a:pt x="9984" y="52276"/>
                    <a:pt x="9991" y="52284"/>
                    <a:pt x="10018" y="52305"/>
                  </a:cubicBezTo>
                  <a:lnTo>
                    <a:pt x="10043" y="52331"/>
                  </a:lnTo>
                  <a:cubicBezTo>
                    <a:pt x="10018" y="52331"/>
                    <a:pt x="9966" y="52305"/>
                    <a:pt x="9915" y="52305"/>
                  </a:cubicBezTo>
                  <a:cubicBezTo>
                    <a:pt x="9844" y="52305"/>
                    <a:pt x="9816" y="52411"/>
                    <a:pt x="9754" y="52411"/>
                  </a:cubicBezTo>
                  <a:cubicBezTo>
                    <a:pt x="9748" y="52411"/>
                    <a:pt x="9741" y="52410"/>
                    <a:pt x="9734" y="52408"/>
                  </a:cubicBezTo>
                  <a:cubicBezTo>
                    <a:pt x="9528" y="52356"/>
                    <a:pt x="9708" y="51918"/>
                    <a:pt x="9682" y="51866"/>
                  </a:cubicBezTo>
                  <a:cubicBezTo>
                    <a:pt x="9631" y="51712"/>
                    <a:pt x="9192" y="51686"/>
                    <a:pt x="9089" y="51531"/>
                  </a:cubicBezTo>
                  <a:cubicBezTo>
                    <a:pt x="8934" y="51351"/>
                    <a:pt x="9270" y="51325"/>
                    <a:pt x="8909" y="51170"/>
                  </a:cubicBezTo>
                  <a:cubicBezTo>
                    <a:pt x="8806" y="51196"/>
                    <a:pt x="8702" y="51222"/>
                    <a:pt x="8625" y="51299"/>
                  </a:cubicBezTo>
                  <a:cubicBezTo>
                    <a:pt x="8522" y="51454"/>
                    <a:pt x="8238" y="51660"/>
                    <a:pt x="8367" y="51789"/>
                  </a:cubicBezTo>
                  <a:cubicBezTo>
                    <a:pt x="8374" y="51794"/>
                    <a:pt x="8381" y="51796"/>
                    <a:pt x="8388" y="51796"/>
                  </a:cubicBezTo>
                  <a:cubicBezTo>
                    <a:pt x="8454" y="51796"/>
                    <a:pt x="8505" y="51583"/>
                    <a:pt x="8599" y="51583"/>
                  </a:cubicBezTo>
                  <a:cubicBezTo>
                    <a:pt x="8831" y="51583"/>
                    <a:pt x="8960" y="51866"/>
                    <a:pt x="9115" y="51995"/>
                  </a:cubicBezTo>
                  <a:cubicBezTo>
                    <a:pt x="9450" y="52279"/>
                    <a:pt x="9063" y="52537"/>
                    <a:pt x="9502" y="52718"/>
                  </a:cubicBezTo>
                  <a:cubicBezTo>
                    <a:pt x="9837" y="52821"/>
                    <a:pt x="10147" y="53001"/>
                    <a:pt x="10430" y="53208"/>
                  </a:cubicBezTo>
                  <a:cubicBezTo>
                    <a:pt x="10500" y="53300"/>
                    <a:pt x="10549" y="53580"/>
                    <a:pt x="10483" y="53580"/>
                  </a:cubicBezTo>
                  <a:cubicBezTo>
                    <a:pt x="10476" y="53580"/>
                    <a:pt x="10467" y="53577"/>
                    <a:pt x="10456" y="53569"/>
                  </a:cubicBezTo>
                  <a:cubicBezTo>
                    <a:pt x="10353" y="53517"/>
                    <a:pt x="10405" y="53311"/>
                    <a:pt x="10224" y="53233"/>
                  </a:cubicBezTo>
                  <a:cubicBezTo>
                    <a:pt x="9889" y="53104"/>
                    <a:pt x="9579" y="52924"/>
                    <a:pt x="9270" y="52743"/>
                  </a:cubicBezTo>
                  <a:cubicBezTo>
                    <a:pt x="8986" y="52460"/>
                    <a:pt x="9063" y="52150"/>
                    <a:pt x="8677" y="51944"/>
                  </a:cubicBezTo>
                  <a:cubicBezTo>
                    <a:pt x="8662" y="51935"/>
                    <a:pt x="8648" y="51931"/>
                    <a:pt x="8633" y="51931"/>
                  </a:cubicBezTo>
                  <a:cubicBezTo>
                    <a:pt x="8524" y="51931"/>
                    <a:pt x="8412" y="52152"/>
                    <a:pt x="8282" y="52152"/>
                  </a:cubicBezTo>
                  <a:cubicBezTo>
                    <a:pt x="8276" y="52152"/>
                    <a:pt x="8270" y="52151"/>
                    <a:pt x="8264" y="52150"/>
                  </a:cubicBezTo>
                  <a:cubicBezTo>
                    <a:pt x="8074" y="52129"/>
                    <a:pt x="8022" y="51969"/>
                    <a:pt x="7839" y="51969"/>
                  </a:cubicBezTo>
                  <a:cubicBezTo>
                    <a:pt x="7799" y="51969"/>
                    <a:pt x="7752" y="51977"/>
                    <a:pt x="7697" y="51995"/>
                  </a:cubicBezTo>
                  <a:cubicBezTo>
                    <a:pt x="7465" y="52102"/>
                    <a:pt x="7394" y="52283"/>
                    <a:pt x="7261" y="52283"/>
                  </a:cubicBezTo>
                  <a:cubicBezTo>
                    <a:pt x="7202" y="52283"/>
                    <a:pt x="7130" y="52246"/>
                    <a:pt x="7026" y="52150"/>
                  </a:cubicBezTo>
                  <a:cubicBezTo>
                    <a:pt x="6830" y="51945"/>
                    <a:pt x="6681" y="51868"/>
                    <a:pt x="6549" y="51868"/>
                  </a:cubicBezTo>
                  <a:cubicBezTo>
                    <a:pt x="6317" y="51868"/>
                    <a:pt x="6136" y="52107"/>
                    <a:pt x="5840" y="52305"/>
                  </a:cubicBezTo>
                  <a:cubicBezTo>
                    <a:pt x="5736" y="52382"/>
                    <a:pt x="5479" y="52305"/>
                    <a:pt x="5504" y="52434"/>
                  </a:cubicBezTo>
                  <a:cubicBezTo>
                    <a:pt x="5608" y="52846"/>
                    <a:pt x="6201" y="52795"/>
                    <a:pt x="6510" y="52924"/>
                  </a:cubicBezTo>
                  <a:lnTo>
                    <a:pt x="6072" y="52924"/>
                  </a:lnTo>
                  <a:cubicBezTo>
                    <a:pt x="5659" y="53027"/>
                    <a:pt x="5865" y="53233"/>
                    <a:pt x="5814" y="53491"/>
                  </a:cubicBezTo>
                  <a:cubicBezTo>
                    <a:pt x="5806" y="53532"/>
                    <a:pt x="5832" y="53550"/>
                    <a:pt x="5884" y="53550"/>
                  </a:cubicBezTo>
                  <a:cubicBezTo>
                    <a:pt x="6158" y="53550"/>
                    <a:pt x="7143" y="53062"/>
                    <a:pt x="7490" y="52975"/>
                  </a:cubicBezTo>
                  <a:cubicBezTo>
                    <a:pt x="7561" y="52961"/>
                    <a:pt x="7693" y="52940"/>
                    <a:pt x="7786" y="52940"/>
                  </a:cubicBezTo>
                  <a:cubicBezTo>
                    <a:pt x="7862" y="52940"/>
                    <a:pt x="7912" y="52955"/>
                    <a:pt x="7877" y="53001"/>
                  </a:cubicBezTo>
                  <a:cubicBezTo>
                    <a:pt x="7697" y="53233"/>
                    <a:pt x="6820" y="53079"/>
                    <a:pt x="7000" y="53620"/>
                  </a:cubicBezTo>
                  <a:cubicBezTo>
                    <a:pt x="7009" y="53637"/>
                    <a:pt x="7026" y="53643"/>
                    <a:pt x="7047" y="53643"/>
                  </a:cubicBezTo>
                  <a:cubicBezTo>
                    <a:pt x="7089" y="53643"/>
                    <a:pt x="7146" y="53620"/>
                    <a:pt x="7181" y="53620"/>
                  </a:cubicBezTo>
                  <a:cubicBezTo>
                    <a:pt x="7593" y="53594"/>
                    <a:pt x="8032" y="53259"/>
                    <a:pt x="8444" y="53156"/>
                  </a:cubicBezTo>
                  <a:cubicBezTo>
                    <a:pt x="8453" y="53153"/>
                    <a:pt x="8469" y="53152"/>
                    <a:pt x="8491" y="53152"/>
                  </a:cubicBezTo>
                  <a:cubicBezTo>
                    <a:pt x="8674" y="53152"/>
                    <a:pt x="9259" y="53239"/>
                    <a:pt x="9167" y="53285"/>
                  </a:cubicBezTo>
                  <a:cubicBezTo>
                    <a:pt x="8909" y="53414"/>
                    <a:pt x="8238" y="53285"/>
                    <a:pt x="7645" y="53569"/>
                  </a:cubicBezTo>
                  <a:cubicBezTo>
                    <a:pt x="7331" y="53748"/>
                    <a:pt x="7407" y="53888"/>
                    <a:pt x="7381" y="53888"/>
                  </a:cubicBezTo>
                  <a:cubicBezTo>
                    <a:pt x="7378" y="53888"/>
                    <a:pt x="7371" y="53885"/>
                    <a:pt x="7361" y="53878"/>
                  </a:cubicBezTo>
                  <a:cubicBezTo>
                    <a:pt x="7353" y="53874"/>
                    <a:pt x="7346" y="53872"/>
                    <a:pt x="7338" y="53872"/>
                  </a:cubicBezTo>
                  <a:cubicBezTo>
                    <a:pt x="7247" y="53872"/>
                    <a:pt x="7187" y="54144"/>
                    <a:pt x="7258" y="54239"/>
                  </a:cubicBezTo>
                  <a:cubicBezTo>
                    <a:pt x="7026" y="54084"/>
                    <a:pt x="6717" y="53981"/>
                    <a:pt x="6433" y="53930"/>
                  </a:cubicBezTo>
                  <a:cubicBezTo>
                    <a:pt x="6304" y="53981"/>
                    <a:pt x="6381" y="54497"/>
                    <a:pt x="6355" y="54497"/>
                  </a:cubicBezTo>
                  <a:cubicBezTo>
                    <a:pt x="6272" y="54455"/>
                    <a:pt x="6138" y="53739"/>
                    <a:pt x="5858" y="53739"/>
                  </a:cubicBezTo>
                  <a:cubicBezTo>
                    <a:pt x="5792" y="53739"/>
                    <a:pt x="5717" y="53779"/>
                    <a:pt x="5633" y="53878"/>
                  </a:cubicBezTo>
                  <a:cubicBezTo>
                    <a:pt x="5608" y="53956"/>
                    <a:pt x="5736" y="54007"/>
                    <a:pt x="5762" y="54059"/>
                  </a:cubicBezTo>
                  <a:cubicBezTo>
                    <a:pt x="5762" y="54162"/>
                    <a:pt x="5736" y="54291"/>
                    <a:pt x="5659" y="54342"/>
                  </a:cubicBezTo>
                  <a:cubicBezTo>
                    <a:pt x="5568" y="54414"/>
                    <a:pt x="5518" y="54443"/>
                    <a:pt x="5492" y="54443"/>
                  </a:cubicBezTo>
                  <a:cubicBezTo>
                    <a:pt x="5383" y="54443"/>
                    <a:pt x="5728" y="53903"/>
                    <a:pt x="5224" y="53903"/>
                  </a:cubicBezTo>
                  <a:cubicBezTo>
                    <a:pt x="5215" y="53903"/>
                    <a:pt x="5205" y="53904"/>
                    <a:pt x="5195" y="53904"/>
                  </a:cubicBezTo>
                  <a:cubicBezTo>
                    <a:pt x="4911" y="53930"/>
                    <a:pt x="4885" y="54317"/>
                    <a:pt x="4834" y="54394"/>
                  </a:cubicBezTo>
                  <a:cubicBezTo>
                    <a:pt x="4831" y="54403"/>
                    <a:pt x="4827" y="54406"/>
                    <a:pt x="4823" y="54406"/>
                  </a:cubicBezTo>
                  <a:cubicBezTo>
                    <a:pt x="4791" y="54406"/>
                    <a:pt x="4719" y="54159"/>
                    <a:pt x="4627" y="54136"/>
                  </a:cubicBezTo>
                  <a:cubicBezTo>
                    <a:pt x="4615" y="54133"/>
                    <a:pt x="4592" y="54131"/>
                    <a:pt x="4562" y="54131"/>
                  </a:cubicBezTo>
                  <a:cubicBezTo>
                    <a:pt x="4354" y="54131"/>
                    <a:pt x="3796" y="54210"/>
                    <a:pt x="3751" y="54368"/>
                  </a:cubicBezTo>
                  <a:cubicBezTo>
                    <a:pt x="3622" y="54807"/>
                    <a:pt x="4782" y="54626"/>
                    <a:pt x="5040" y="54858"/>
                  </a:cubicBezTo>
                  <a:cubicBezTo>
                    <a:pt x="4731" y="54858"/>
                    <a:pt x="4421" y="54884"/>
                    <a:pt x="4112" y="54936"/>
                  </a:cubicBezTo>
                  <a:cubicBezTo>
                    <a:pt x="4086" y="54936"/>
                    <a:pt x="4047" y="54929"/>
                    <a:pt x="4012" y="54929"/>
                  </a:cubicBezTo>
                  <a:cubicBezTo>
                    <a:pt x="3976" y="54929"/>
                    <a:pt x="3944" y="54936"/>
                    <a:pt x="3931" y="54961"/>
                  </a:cubicBezTo>
                  <a:cubicBezTo>
                    <a:pt x="3730" y="55323"/>
                    <a:pt x="3752" y="55446"/>
                    <a:pt x="3882" y="55446"/>
                  </a:cubicBezTo>
                  <a:cubicBezTo>
                    <a:pt x="4165" y="55446"/>
                    <a:pt x="4962" y="54858"/>
                    <a:pt x="5087" y="54858"/>
                  </a:cubicBezTo>
                  <a:cubicBezTo>
                    <a:pt x="5088" y="54858"/>
                    <a:pt x="5090" y="54858"/>
                    <a:pt x="5092" y="54858"/>
                  </a:cubicBezTo>
                  <a:cubicBezTo>
                    <a:pt x="5788" y="54884"/>
                    <a:pt x="5685" y="55555"/>
                    <a:pt x="5994" y="55735"/>
                  </a:cubicBezTo>
                  <a:cubicBezTo>
                    <a:pt x="6181" y="55842"/>
                    <a:pt x="6352" y="55872"/>
                    <a:pt x="6494" y="55872"/>
                  </a:cubicBezTo>
                  <a:cubicBezTo>
                    <a:pt x="6679" y="55872"/>
                    <a:pt x="6815" y="55821"/>
                    <a:pt x="6872" y="55821"/>
                  </a:cubicBezTo>
                  <a:cubicBezTo>
                    <a:pt x="6898" y="55821"/>
                    <a:pt x="6908" y="55832"/>
                    <a:pt x="6897" y="55864"/>
                  </a:cubicBezTo>
                  <a:cubicBezTo>
                    <a:pt x="6878" y="55995"/>
                    <a:pt x="6788" y="56031"/>
                    <a:pt x="6674" y="56031"/>
                  </a:cubicBezTo>
                  <a:cubicBezTo>
                    <a:pt x="6535" y="56031"/>
                    <a:pt x="6359" y="55978"/>
                    <a:pt x="6232" y="55978"/>
                  </a:cubicBezTo>
                  <a:cubicBezTo>
                    <a:pt x="6175" y="55978"/>
                    <a:pt x="6128" y="55988"/>
                    <a:pt x="6098" y="56019"/>
                  </a:cubicBezTo>
                  <a:cubicBezTo>
                    <a:pt x="6046" y="56070"/>
                    <a:pt x="6123" y="56174"/>
                    <a:pt x="6149" y="56225"/>
                  </a:cubicBezTo>
                  <a:cubicBezTo>
                    <a:pt x="6149" y="56302"/>
                    <a:pt x="6175" y="56380"/>
                    <a:pt x="6175" y="56457"/>
                  </a:cubicBezTo>
                  <a:cubicBezTo>
                    <a:pt x="6175" y="56612"/>
                    <a:pt x="5943" y="56715"/>
                    <a:pt x="5994" y="56844"/>
                  </a:cubicBezTo>
                  <a:cubicBezTo>
                    <a:pt x="6030" y="56928"/>
                    <a:pt x="6074" y="56959"/>
                    <a:pt x="6123" y="56959"/>
                  </a:cubicBezTo>
                  <a:cubicBezTo>
                    <a:pt x="6252" y="56959"/>
                    <a:pt x="6409" y="56741"/>
                    <a:pt x="6484" y="56741"/>
                  </a:cubicBezTo>
                  <a:cubicBezTo>
                    <a:pt x="6588" y="56741"/>
                    <a:pt x="6717" y="56896"/>
                    <a:pt x="6639" y="56896"/>
                  </a:cubicBezTo>
                  <a:cubicBezTo>
                    <a:pt x="6584" y="56914"/>
                    <a:pt x="6332" y="56998"/>
                    <a:pt x="6146" y="56998"/>
                  </a:cubicBezTo>
                  <a:cubicBezTo>
                    <a:pt x="6070" y="56998"/>
                    <a:pt x="6006" y="56984"/>
                    <a:pt x="5969" y="56947"/>
                  </a:cubicBezTo>
                  <a:cubicBezTo>
                    <a:pt x="5814" y="56818"/>
                    <a:pt x="6123" y="56612"/>
                    <a:pt x="6123" y="56483"/>
                  </a:cubicBezTo>
                  <a:cubicBezTo>
                    <a:pt x="6148" y="56064"/>
                    <a:pt x="5654" y="55032"/>
                    <a:pt x="5182" y="55032"/>
                  </a:cubicBezTo>
                  <a:cubicBezTo>
                    <a:pt x="5161" y="55032"/>
                    <a:pt x="5139" y="55034"/>
                    <a:pt x="5117" y="55039"/>
                  </a:cubicBezTo>
                  <a:cubicBezTo>
                    <a:pt x="4706" y="55135"/>
                    <a:pt x="4681" y="55482"/>
                    <a:pt x="4637" y="55482"/>
                  </a:cubicBezTo>
                  <a:cubicBezTo>
                    <a:pt x="4634" y="55482"/>
                    <a:pt x="4631" y="55480"/>
                    <a:pt x="4627" y="55477"/>
                  </a:cubicBezTo>
                  <a:cubicBezTo>
                    <a:pt x="4573" y="55409"/>
                    <a:pt x="4461" y="55341"/>
                    <a:pt x="4364" y="55341"/>
                  </a:cubicBezTo>
                  <a:cubicBezTo>
                    <a:pt x="4277" y="55341"/>
                    <a:pt x="4201" y="55396"/>
                    <a:pt x="4189" y="55555"/>
                  </a:cubicBezTo>
                  <a:cubicBezTo>
                    <a:pt x="4189" y="55890"/>
                    <a:pt x="5221" y="56741"/>
                    <a:pt x="4731" y="57025"/>
                  </a:cubicBezTo>
                  <a:cubicBezTo>
                    <a:pt x="4726" y="57027"/>
                    <a:pt x="4722" y="57028"/>
                    <a:pt x="4720" y="57028"/>
                  </a:cubicBezTo>
                  <a:cubicBezTo>
                    <a:pt x="4692" y="57028"/>
                    <a:pt x="4756" y="56917"/>
                    <a:pt x="4756" y="56870"/>
                  </a:cubicBezTo>
                  <a:cubicBezTo>
                    <a:pt x="4885" y="56509"/>
                    <a:pt x="4344" y="56225"/>
                    <a:pt x="4189" y="55916"/>
                  </a:cubicBezTo>
                  <a:cubicBezTo>
                    <a:pt x="4137" y="55812"/>
                    <a:pt x="4137" y="55606"/>
                    <a:pt x="4008" y="55555"/>
                  </a:cubicBezTo>
                  <a:cubicBezTo>
                    <a:pt x="4005" y="55554"/>
                    <a:pt x="4001" y="55554"/>
                    <a:pt x="3997" y="55554"/>
                  </a:cubicBezTo>
                  <a:cubicBezTo>
                    <a:pt x="3830" y="55554"/>
                    <a:pt x="2901" y="56025"/>
                    <a:pt x="2951" y="56251"/>
                  </a:cubicBezTo>
                  <a:cubicBezTo>
                    <a:pt x="2956" y="56283"/>
                    <a:pt x="2949" y="56293"/>
                    <a:pt x="2934" y="56293"/>
                  </a:cubicBezTo>
                  <a:cubicBezTo>
                    <a:pt x="2911" y="56293"/>
                    <a:pt x="2870" y="56266"/>
                    <a:pt x="2842" y="56266"/>
                  </a:cubicBezTo>
                  <a:cubicBezTo>
                    <a:pt x="2805" y="56266"/>
                    <a:pt x="2792" y="56313"/>
                    <a:pt x="2874" y="56535"/>
                  </a:cubicBezTo>
                  <a:cubicBezTo>
                    <a:pt x="2874" y="56586"/>
                    <a:pt x="2899" y="56612"/>
                    <a:pt x="2899" y="56638"/>
                  </a:cubicBezTo>
                  <a:cubicBezTo>
                    <a:pt x="2848" y="56586"/>
                    <a:pt x="2796" y="56560"/>
                    <a:pt x="2719" y="56560"/>
                  </a:cubicBezTo>
                  <a:cubicBezTo>
                    <a:pt x="2704" y="56560"/>
                    <a:pt x="2690" y="56559"/>
                    <a:pt x="2677" y="56559"/>
                  </a:cubicBezTo>
                  <a:cubicBezTo>
                    <a:pt x="2188" y="56559"/>
                    <a:pt x="2382" y="57002"/>
                    <a:pt x="2332" y="57128"/>
                  </a:cubicBezTo>
                  <a:lnTo>
                    <a:pt x="2281" y="57128"/>
                  </a:lnTo>
                  <a:cubicBezTo>
                    <a:pt x="2135" y="57003"/>
                    <a:pt x="1873" y="56611"/>
                    <a:pt x="1601" y="56611"/>
                  </a:cubicBezTo>
                  <a:cubicBezTo>
                    <a:pt x="1535" y="56611"/>
                    <a:pt x="1469" y="56634"/>
                    <a:pt x="1404" y="56689"/>
                  </a:cubicBezTo>
                  <a:cubicBezTo>
                    <a:pt x="862" y="57128"/>
                    <a:pt x="2126" y="57128"/>
                    <a:pt x="1662" y="57515"/>
                  </a:cubicBezTo>
                  <a:cubicBezTo>
                    <a:pt x="1660" y="57516"/>
                    <a:pt x="1659" y="57516"/>
                    <a:pt x="1656" y="57516"/>
                  </a:cubicBezTo>
                  <a:cubicBezTo>
                    <a:pt x="1566" y="57516"/>
                    <a:pt x="649" y="56533"/>
                    <a:pt x="606" y="56533"/>
                  </a:cubicBezTo>
                  <a:cubicBezTo>
                    <a:pt x="605" y="56533"/>
                    <a:pt x="604" y="56533"/>
                    <a:pt x="604" y="56535"/>
                  </a:cubicBezTo>
                  <a:cubicBezTo>
                    <a:pt x="578" y="56586"/>
                    <a:pt x="604" y="56612"/>
                    <a:pt x="578" y="56638"/>
                  </a:cubicBezTo>
                  <a:cubicBezTo>
                    <a:pt x="553" y="56664"/>
                    <a:pt x="501" y="56638"/>
                    <a:pt x="398" y="56715"/>
                  </a:cubicBezTo>
                  <a:cubicBezTo>
                    <a:pt x="88" y="56870"/>
                    <a:pt x="501" y="56870"/>
                    <a:pt x="527" y="56947"/>
                  </a:cubicBezTo>
                  <a:cubicBezTo>
                    <a:pt x="553" y="56999"/>
                    <a:pt x="424" y="57050"/>
                    <a:pt x="424" y="57128"/>
                  </a:cubicBezTo>
                  <a:lnTo>
                    <a:pt x="733" y="57128"/>
                  </a:lnTo>
                  <a:cubicBezTo>
                    <a:pt x="888" y="57179"/>
                    <a:pt x="1068" y="57257"/>
                    <a:pt x="1146" y="57411"/>
                  </a:cubicBezTo>
                  <a:cubicBezTo>
                    <a:pt x="1326" y="57927"/>
                    <a:pt x="372" y="57876"/>
                    <a:pt x="475" y="58159"/>
                  </a:cubicBezTo>
                  <a:cubicBezTo>
                    <a:pt x="501" y="58211"/>
                    <a:pt x="578" y="58211"/>
                    <a:pt x="630" y="58263"/>
                  </a:cubicBezTo>
                  <a:lnTo>
                    <a:pt x="1172" y="58108"/>
                  </a:lnTo>
                  <a:cubicBezTo>
                    <a:pt x="1441" y="58065"/>
                    <a:pt x="1703" y="58046"/>
                    <a:pt x="1966" y="58046"/>
                  </a:cubicBezTo>
                  <a:cubicBezTo>
                    <a:pt x="2180" y="58046"/>
                    <a:pt x="2396" y="58059"/>
                    <a:pt x="2616" y="58082"/>
                  </a:cubicBezTo>
                  <a:cubicBezTo>
                    <a:pt x="2977" y="58159"/>
                    <a:pt x="3364" y="58288"/>
                    <a:pt x="3725" y="58443"/>
                  </a:cubicBezTo>
                  <a:cubicBezTo>
                    <a:pt x="3673" y="58443"/>
                    <a:pt x="3622" y="58469"/>
                    <a:pt x="3570" y="58495"/>
                  </a:cubicBezTo>
                  <a:cubicBezTo>
                    <a:pt x="3434" y="58631"/>
                    <a:pt x="3635" y="58738"/>
                    <a:pt x="3543" y="58738"/>
                  </a:cubicBezTo>
                  <a:cubicBezTo>
                    <a:pt x="3513" y="58738"/>
                    <a:pt x="3452" y="58726"/>
                    <a:pt x="3338" y="58701"/>
                  </a:cubicBezTo>
                  <a:cubicBezTo>
                    <a:pt x="3246" y="58678"/>
                    <a:pt x="3175" y="58512"/>
                    <a:pt x="3106" y="58512"/>
                  </a:cubicBezTo>
                  <a:cubicBezTo>
                    <a:pt x="3097" y="58512"/>
                    <a:pt x="3089" y="58515"/>
                    <a:pt x="3080" y="58520"/>
                  </a:cubicBezTo>
                  <a:cubicBezTo>
                    <a:pt x="2977" y="58598"/>
                    <a:pt x="3183" y="59088"/>
                    <a:pt x="2899" y="59088"/>
                  </a:cubicBezTo>
                  <a:cubicBezTo>
                    <a:pt x="2822" y="59088"/>
                    <a:pt x="2977" y="58985"/>
                    <a:pt x="3003" y="58907"/>
                  </a:cubicBezTo>
                  <a:lnTo>
                    <a:pt x="2977" y="58443"/>
                  </a:lnTo>
                  <a:lnTo>
                    <a:pt x="2719" y="58469"/>
                  </a:lnTo>
                  <a:lnTo>
                    <a:pt x="2487" y="58520"/>
                  </a:lnTo>
                  <a:lnTo>
                    <a:pt x="2358" y="58546"/>
                  </a:lnTo>
                  <a:cubicBezTo>
                    <a:pt x="2384" y="58443"/>
                    <a:pt x="2332" y="58340"/>
                    <a:pt x="2177" y="58288"/>
                  </a:cubicBezTo>
                  <a:cubicBezTo>
                    <a:pt x="2049" y="58245"/>
                    <a:pt x="1722" y="58147"/>
                    <a:pt x="1447" y="58147"/>
                  </a:cubicBezTo>
                  <a:cubicBezTo>
                    <a:pt x="1226" y="58147"/>
                    <a:pt x="1040" y="58211"/>
                    <a:pt x="1017" y="58417"/>
                  </a:cubicBezTo>
                  <a:cubicBezTo>
                    <a:pt x="1017" y="58495"/>
                    <a:pt x="1223" y="58546"/>
                    <a:pt x="1172" y="58598"/>
                  </a:cubicBezTo>
                  <a:cubicBezTo>
                    <a:pt x="1146" y="58675"/>
                    <a:pt x="707" y="58727"/>
                    <a:pt x="604" y="58907"/>
                  </a:cubicBezTo>
                  <a:cubicBezTo>
                    <a:pt x="553" y="58959"/>
                    <a:pt x="604" y="59036"/>
                    <a:pt x="604" y="59088"/>
                  </a:cubicBezTo>
                  <a:cubicBezTo>
                    <a:pt x="604" y="59165"/>
                    <a:pt x="656" y="59294"/>
                    <a:pt x="604" y="59372"/>
                  </a:cubicBezTo>
                  <a:lnTo>
                    <a:pt x="346" y="59114"/>
                  </a:lnTo>
                  <a:cubicBezTo>
                    <a:pt x="191" y="59114"/>
                    <a:pt x="88" y="59243"/>
                    <a:pt x="63" y="59346"/>
                  </a:cubicBezTo>
                  <a:cubicBezTo>
                    <a:pt x="0" y="59687"/>
                    <a:pt x="121" y="59784"/>
                    <a:pt x="310" y="59784"/>
                  </a:cubicBezTo>
                  <a:cubicBezTo>
                    <a:pt x="559" y="59784"/>
                    <a:pt x="925" y="59618"/>
                    <a:pt x="1158" y="59618"/>
                  </a:cubicBezTo>
                  <a:cubicBezTo>
                    <a:pt x="1191" y="59618"/>
                    <a:pt x="1222" y="59622"/>
                    <a:pt x="1249" y="59629"/>
                  </a:cubicBezTo>
                  <a:cubicBezTo>
                    <a:pt x="1429" y="59681"/>
                    <a:pt x="939" y="59810"/>
                    <a:pt x="759" y="59862"/>
                  </a:cubicBezTo>
                  <a:cubicBezTo>
                    <a:pt x="810" y="59862"/>
                    <a:pt x="862" y="59836"/>
                    <a:pt x="914" y="59836"/>
                  </a:cubicBezTo>
                  <a:cubicBezTo>
                    <a:pt x="965" y="59836"/>
                    <a:pt x="1481" y="59913"/>
                    <a:pt x="1481" y="59991"/>
                  </a:cubicBezTo>
                  <a:cubicBezTo>
                    <a:pt x="1404" y="60403"/>
                    <a:pt x="578" y="59991"/>
                    <a:pt x="888" y="60481"/>
                  </a:cubicBezTo>
                  <a:cubicBezTo>
                    <a:pt x="975" y="60634"/>
                    <a:pt x="1156" y="60685"/>
                    <a:pt x="1367" y="60685"/>
                  </a:cubicBezTo>
                  <a:cubicBezTo>
                    <a:pt x="1652" y="60685"/>
                    <a:pt x="1992" y="60591"/>
                    <a:pt x="2229" y="60532"/>
                  </a:cubicBezTo>
                  <a:lnTo>
                    <a:pt x="2229" y="60532"/>
                  </a:lnTo>
                  <a:cubicBezTo>
                    <a:pt x="2152" y="60584"/>
                    <a:pt x="1945" y="60816"/>
                    <a:pt x="1842" y="60842"/>
                  </a:cubicBezTo>
                  <a:cubicBezTo>
                    <a:pt x="1821" y="60844"/>
                    <a:pt x="1798" y="60846"/>
                    <a:pt x="1773" y="60846"/>
                  </a:cubicBezTo>
                  <a:cubicBezTo>
                    <a:pt x="1517" y="60846"/>
                    <a:pt x="1070" y="60711"/>
                    <a:pt x="692" y="60711"/>
                  </a:cubicBezTo>
                  <a:cubicBezTo>
                    <a:pt x="429" y="60711"/>
                    <a:pt x="198" y="60776"/>
                    <a:pt x="88" y="60996"/>
                  </a:cubicBezTo>
                  <a:cubicBezTo>
                    <a:pt x="37" y="61151"/>
                    <a:pt x="449" y="61383"/>
                    <a:pt x="372" y="61538"/>
                  </a:cubicBezTo>
                  <a:cubicBezTo>
                    <a:pt x="366" y="61555"/>
                    <a:pt x="369" y="61562"/>
                    <a:pt x="379" y="61562"/>
                  </a:cubicBezTo>
                  <a:cubicBezTo>
                    <a:pt x="411" y="61562"/>
                    <a:pt x="518" y="61475"/>
                    <a:pt x="578" y="61435"/>
                  </a:cubicBezTo>
                  <a:cubicBezTo>
                    <a:pt x="656" y="61357"/>
                    <a:pt x="759" y="61306"/>
                    <a:pt x="888" y="61280"/>
                  </a:cubicBezTo>
                  <a:cubicBezTo>
                    <a:pt x="1116" y="61192"/>
                    <a:pt x="1355" y="61141"/>
                    <a:pt x="1599" y="61141"/>
                  </a:cubicBezTo>
                  <a:cubicBezTo>
                    <a:pt x="1714" y="61141"/>
                    <a:pt x="1829" y="61152"/>
                    <a:pt x="1945" y="61177"/>
                  </a:cubicBezTo>
                  <a:cubicBezTo>
                    <a:pt x="2255" y="61254"/>
                    <a:pt x="1068" y="61177"/>
                    <a:pt x="1068" y="61332"/>
                  </a:cubicBezTo>
                  <a:lnTo>
                    <a:pt x="1068" y="61512"/>
                  </a:lnTo>
                  <a:cubicBezTo>
                    <a:pt x="1429" y="61512"/>
                    <a:pt x="1355" y="61799"/>
                    <a:pt x="1235" y="61799"/>
                  </a:cubicBezTo>
                  <a:cubicBezTo>
                    <a:pt x="1174" y="61799"/>
                    <a:pt x="1103" y="61727"/>
                    <a:pt x="1068" y="61512"/>
                  </a:cubicBezTo>
                  <a:cubicBezTo>
                    <a:pt x="888" y="61538"/>
                    <a:pt x="707" y="61564"/>
                    <a:pt x="553" y="61641"/>
                  </a:cubicBezTo>
                  <a:cubicBezTo>
                    <a:pt x="372" y="61667"/>
                    <a:pt x="217" y="61770"/>
                    <a:pt x="114" y="61925"/>
                  </a:cubicBezTo>
                  <a:cubicBezTo>
                    <a:pt x="63" y="62028"/>
                    <a:pt x="243" y="62054"/>
                    <a:pt x="269" y="62105"/>
                  </a:cubicBezTo>
                  <a:cubicBezTo>
                    <a:pt x="295" y="62183"/>
                    <a:pt x="888" y="62054"/>
                    <a:pt x="991" y="62286"/>
                  </a:cubicBezTo>
                  <a:cubicBezTo>
                    <a:pt x="1010" y="62336"/>
                    <a:pt x="983" y="62353"/>
                    <a:pt x="931" y="62353"/>
                  </a:cubicBezTo>
                  <a:cubicBezTo>
                    <a:pt x="833" y="62353"/>
                    <a:pt x="647" y="62292"/>
                    <a:pt x="528" y="62292"/>
                  </a:cubicBezTo>
                  <a:cubicBezTo>
                    <a:pt x="456" y="62292"/>
                    <a:pt x="409" y="62315"/>
                    <a:pt x="424" y="62389"/>
                  </a:cubicBezTo>
                  <a:cubicBezTo>
                    <a:pt x="475" y="62647"/>
                    <a:pt x="939" y="62647"/>
                    <a:pt x="1197" y="62647"/>
                  </a:cubicBezTo>
                  <a:cubicBezTo>
                    <a:pt x="1326" y="62647"/>
                    <a:pt x="1378" y="62879"/>
                    <a:pt x="1533" y="62905"/>
                  </a:cubicBezTo>
                  <a:cubicBezTo>
                    <a:pt x="1610" y="62905"/>
                    <a:pt x="1945" y="62544"/>
                    <a:pt x="1971" y="62518"/>
                  </a:cubicBezTo>
                  <a:cubicBezTo>
                    <a:pt x="2026" y="62491"/>
                    <a:pt x="2078" y="62483"/>
                    <a:pt x="2130" y="62483"/>
                  </a:cubicBezTo>
                  <a:cubicBezTo>
                    <a:pt x="2193" y="62483"/>
                    <a:pt x="2254" y="62494"/>
                    <a:pt x="2315" y="62494"/>
                  </a:cubicBezTo>
                  <a:cubicBezTo>
                    <a:pt x="2396" y="62494"/>
                    <a:pt x="2478" y="62475"/>
                    <a:pt x="2564" y="62389"/>
                  </a:cubicBezTo>
                  <a:cubicBezTo>
                    <a:pt x="2633" y="62343"/>
                    <a:pt x="2620" y="62093"/>
                    <a:pt x="2653" y="62093"/>
                  </a:cubicBezTo>
                  <a:cubicBezTo>
                    <a:pt x="2657" y="62093"/>
                    <a:pt x="2662" y="62097"/>
                    <a:pt x="2667" y="62105"/>
                  </a:cubicBezTo>
                  <a:cubicBezTo>
                    <a:pt x="2729" y="62307"/>
                    <a:pt x="2717" y="62397"/>
                    <a:pt x="2787" y="62397"/>
                  </a:cubicBezTo>
                  <a:cubicBezTo>
                    <a:pt x="2833" y="62397"/>
                    <a:pt x="2916" y="62358"/>
                    <a:pt x="3080" y="62286"/>
                  </a:cubicBezTo>
                  <a:cubicBezTo>
                    <a:pt x="3132" y="62260"/>
                    <a:pt x="3209" y="62209"/>
                    <a:pt x="3261" y="62157"/>
                  </a:cubicBezTo>
                  <a:lnTo>
                    <a:pt x="3261" y="62157"/>
                  </a:lnTo>
                  <a:lnTo>
                    <a:pt x="3209" y="62286"/>
                  </a:lnTo>
                  <a:cubicBezTo>
                    <a:pt x="3209" y="62312"/>
                    <a:pt x="3286" y="62363"/>
                    <a:pt x="3338" y="62363"/>
                  </a:cubicBezTo>
                  <a:cubicBezTo>
                    <a:pt x="3372" y="62373"/>
                    <a:pt x="3403" y="62377"/>
                    <a:pt x="3433" y="62377"/>
                  </a:cubicBezTo>
                  <a:cubicBezTo>
                    <a:pt x="3647" y="62377"/>
                    <a:pt x="3743" y="62157"/>
                    <a:pt x="3880" y="62157"/>
                  </a:cubicBezTo>
                  <a:cubicBezTo>
                    <a:pt x="3931" y="62157"/>
                    <a:pt x="3854" y="62286"/>
                    <a:pt x="3880" y="62338"/>
                  </a:cubicBezTo>
                  <a:cubicBezTo>
                    <a:pt x="3942" y="62462"/>
                    <a:pt x="4131" y="62509"/>
                    <a:pt x="4327" y="62509"/>
                  </a:cubicBezTo>
                  <a:cubicBezTo>
                    <a:pt x="4536" y="62509"/>
                    <a:pt x="4754" y="62456"/>
                    <a:pt x="4834" y="62389"/>
                  </a:cubicBezTo>
                  <a:cubicBezTo>
                    <a:pt x="5014" y="62234"/>
                    <a:pt x="4653" y="62105"/>
                    <a:pt x="4731" y="62028"/>
                  </a:cubicBezTo>
                  <a:cubicBezTo>
                    <a:pt x="4746" y="61998"/>
                    <a:pt x="4765" y="61987"/>
                    <a:pt x="4786" y="61987"/>
                  </a:cubicBezTo>
                  <a:cubicBezTo>
                    <a:pt x="4830" y="61987"/>
                    <a:pt x="4878" y="62032"/>
                    <a:pt x="4902" y="62032"/>
                  </a:cubicBezTo>
                  <a:cubicBezTo>
                    <a:pt x="4906" y="62032"/>
                    <a:pt x="4909" y="62030"/>
                    <a:pt x="4911" y="62028"/>
                  </a:cubicBezTo>
                  <a:lnTo>
                    <a:pt x="4808" y="61641"/>
                  </a:lnTo>
                  <a:cubicBezTo>
                    <a:pt x="4819" y="61630"/>
                    <a:pt x="4833" y="61626"/>
                    <a:pt x="4850" y="61626"/>
                  </a:cubicBezTo>
                  <a:cubicBezTo>
                    <a:pt x="4895" y="61626"/>
                    <a:pt x="4957" y="61656"/>
                    <a:pt x="5011" y="61656"/>
                  </a:cubicBezTo>
                  <a:cubicBezTo>
                    <a:pt x="5031" y="61656"/>
                    <a:pt x="5050" y="61652"/>
                    <a:pt x="5066" y="61641"/>
                  </a:cubicBezTo>
                  <a:cubicBezTo>
                    <a:pt x="5195" y="61538"/>
                    <a:pt x="5117" y="61228"/>
                    <a:pt x="5272" y="61125"/>
                  </a:cubicBezTo>
                  <a:cubicBezTo>
                    <a:pt x="5278" y="61123"/>
                    <a:pt x="5283" y="61121"/>
                    <a:pt x="5289" y="61121"/>
                  </a:cubicBezTo>
                  <a:cubicBezTo>
                    <a:pt x="5334" y="61121"/>
                    <a:pt x="5375" y="61208"/>
                    <a:pt x="5375" y="61254"/>
                  </a:cubicBezTo>
                  <a:cubicBezTo>
                    <a:pt x="5401" y="61409"/>
                    <a:pt x="4937" y="61873"/>
                    <a:pt x="5014" y="61925"/>
                  </a:cubicBezTo>
                  <a:cubicBezTo>
                    <a:pt x="5199" y="62061"/>
                    <a:pt x="5426" y="62096"/>
                    <a:pt x="5651" y="62096"/>
                  </a:cubicBezTo>
                  <a:cubicBezTo>
                    <a:pt x="5897" y="62096"/>
                    <a:pt x="6141" y="62054"/>
                    <a:pt x="6330" y="62054"/>
                  </a:cubicBezTo>
                  <a:cubicBezTo>
                    <a:pt x="6484" y="62054"/>
                    <a:pt x="6072" y="62389"/>
                    <a:pt x="6201" y="62441"/>
                  </a:cubicBezTo>
                  <a:cubicBezTo>
                    <a:pt x="6213" y="62443"/>
                    <a:pt x="6226" y="62445"/>
                    <a:pt x="6239" y="62445"/>
                  </a:cubicBezTo>
                  <a:cubicBezTo>
                    <a:pt x="6473" y="62445"/>
                    <a:pt x="6829" y="62027"/>
                    <a:pt x="7000" y="62002"/>
                  </a:cubicBezTo>
                  <a:cubicBezTo>
                    <a:pt x="7113" y="62002"/>
                    <a:pt x="7266" y="62053"/>
                    <a:pt x="7365" y="62053"/>
                  </a:cubicBezTo>
                  <a:cubicBezTo>
                    <a:pt x="7425" y="62053"/>
                    <a:pt x="7464" y="62034"/>
                    <a:pt x="7464" y="61976"/>
                  </a:cubicBezTo>
                  <a:cubicBezTo>
                    <a:pt x="7464" y="61925"/>
                    <a:pt x="7026" y="61486"/>
                    <a:pt x="7026" y="61435"/>
                  </a:cubicBezTo>
                  <a:cubicBezTo>
                    <a:pt x="7001" y="61257"/>
                    <a:pt x="7426" y="60428"/>
                    <a:pt x="7734" y="60428"/>
                  </a:cubicBezTo>
                  <a:cubicBezTo>
                    <a:pt x="7739" y="60428"/>
                    <a:pt x="7744" y="60429"/>
                    <a:pt x="7748" y="60429"/>
                  </a:cubicBezTo>
                  <a:cubicBezTo>
                    <a:pt x="7877" y="60429"/>
                    <a:pt x="7619" y="60661"/>
                    <a:pt x="7516" y="60764"/>
                  </a:cubicBezTo>
                  <a:cubicBezTo>
                    <a:pt x="7361" y="60971"/>
                    <a:pt x="7026" y="61770"/>
                    <a:pt x="7490" y="61873"/>
                  </a:cubicBezTo>
                  <a:cubicBezTo>
                    <a:pt x="7547" y="61884"/>
                    <a:pt x="7604" y="61889"/>
                    <a:pt x="7660" y="61889"/>
                  </a:cubicBezTo>
                  <a:cubicBezTo>
                    <a:pt x="7883" y="61889"/>
                    <a:pt x="8094" y="61806"/>
                    <a:pt x="8238" y="61641"/>
                  </a:cubicBezTo>
                  <a:cubicBezTo>
                    <a:pt x="8269" y="61625"/>
                    <a:pt x="8329" y="61600"/>
                    <a:pt x="8377" y="61600"/>
                  </a:cubicBezTo>
                  <a:cubicBezTo>
                    <a:pt x="8408" y="61600"/>
                    <a:pt x="8434" y="61611"/>
                    <a:pt x="8444" y="61641"/>
                  </a:cubicBezTo>
                  <a:cubicBezTo>
                    <a:pt x="8522" y="61899"/>
                    <a:pt x="7774" y="61925"/>
                    <a:pt x="7645" y="61976"/>
                  </a:cubicBezTo>
                  <a:cubicBezTo>
                    <a:pt x="7542" y="62002"/>
                    <a:pt x="7413" y="62054"/>
                    <a:pt x="7413" y="62157"/>
                  </a:cubicBezTo>
                  <a:cubicBezTo>
                    <a:pt x="7413" y="62286"/>
                    <a:pt x="7800" y="62363"/>
                    <a:pt x="7671" y="62441"/>
                  </a:cubicBezTo>
                  <a:cubicBezTo>
                    <a:pt x="7642" y="62462"/>
                    <a:pt x="7602" y="62471"/>
                    <a:pt x="7552" y="62471"/>
                  </a:cubicBezTo>
                  <a:cubicBezTo>
                    <a:pt x="7358" y="62471"/>
                    <a:pt x="7027" y="62337"/>
                    <a:pt x="6754" y="62337"/>
                  </a:cubicBezTo>
                  <a:cubicBezTo>
                    <a:pt x="6599" y="62337"/>
                    <a:pt x="6462" y="62381"/>
                    <a:pt x="6381" y="62518"/>
                  </a:cubicBezTo>
                  <a:cubicBezTo>
                    <a:pt x="6304" y="62595"/>
                    <a:pt x="6304" y="62673"/>
                    <a:pt x="6304" y="62776"/>
                  </a:cubicBezTo>
                  <a:cubicBezTo>
                    <a:pt x="6175" y="62595"/>
                    <a:pt x="5969" y="62441"/>
                    <a:pt x="5891" y="62363"/>
                  </a:cubicBezTo>
                  <a:cubicBezTo>
                    <a:pt x="5872" y="62325"/>
                    <a:pt x="5839" y="62315"/>
                    <a:pt x="5800" y="62315"/>
                  </a:cubicBezTo>
                  <a:cubicBezTo>
                    <a:pt x="5756" y="62315"/>
                    <a:pt x="5706" y="62327"/>
                    <a:pt x="5658" y="62327"/>
                  </a:cubicBezTo>
                  <a:cubicBezTo>
                    <a:pt x="5631" y="62327"/>
                    <a:pt x="5605" y="62323"/>
                    <a:pt x="5582" y="62312"/>
                  </a:cubicBezTo>
                  <a:cubicBezTo>
                    <a:pt x="5370" y="62285"/>
                    <a:pt x="5285" y="62265"/>
                    <a:pt x="5248" y="62265"/>
                  </a:cubicBezTo>
                  <a:cubicBezTo>
                    <a:pt x="5178" y="62265"/>
                    <a:pt x="5286" y="62341"/>
                    <a:pt x="5014" y="62595"/>
                  </a:cubicBezTo>
                  <a:cubicBezTo>
                    <a:pt x="4885" y="62699"/>
                    <a:pt x="4679" y="62673"/>
                    <a:pt x="4576" y="62802"/>
                  </a:cubicBezTo>
                  <a:lnTo>
                    <a:pt x="4473" y="63189"/>
                  </a:lnTo>
                  <a:cubicBezTo>
                    <a:pt x="4467" y="63194"/>
                    <a:pt x="4462" y="63197"/>
                    <a:pt x="4457" y="63197"/>
                  </a:cubicBezTo>
                  <a:cubicBezTo>
                    <a:pt x="4416" y="63197"/>
                    <a:pt x="4398" y="63025"/>
                    <a:pt x="4421" y="62956"/>
                  </a:cubicBezTo>
                  <a:cubicBezTo>
                    <a:pt x="4461" y="62812"/>
                    <a:pt x="4449" y="62763"/>
                    <a:pt x="4412" y="62763"/>
                  </a:cubicBezTo>
                  <a:cubicBezTo>
                    <a:pt x="4331" y="62763"/>
                    <a:pt x="4129" y="63008"/>
                    <a:pt x="4112" y="63008"/>
                  </a:cubicBezTo>
                  <a:cubicBezTo>
                    <a:pt x="3983" y="63008"/>
                    <a:pt x="4241" y="62724"/>
                    <a:pt x="4163" y="62621"/>
                  </a:cubicBezTo>
                  <a:cubicBezTo>
                    <a:pt x="4082" y="62553"/>
                    <a:pt x="3756" y="62521"/>
                    <a:pt x="3443" y="62521"/>
                  </a:cubicBezTo>
                  <a:cubicBezTo>
                    <a:pt x="3164" y="62521"/>
                    <a:pt x="2895" y="62547"/>
                    <a:pt x="2822" y="62595"/>
                  </a:cubicBezTo>
                  <a:cubicBezTo>
                    <a:pt x="2754" y="62664"/>
                    <a:pt x="2766" y="62892"/>
                    <a:pt x="2717" y="62892"/>
                  </a:cubicBezTo>
                  <a:cubicBezTo>
                    <a:pt x="2710" y="62892"/>
                    <a:pt x="2702" y="62888"/>
                    <a:pt x="2693" y="62879"/>
                  </a:cubicBezTo>
                  <a:cubicBezTo>
                    <a:pt x="2616" y="62828"/>
                    <a:pt x="2693" y="62673"/>
                    <a:pt x="2642" y="62621"/>
                  </a:cubicBezTo>
                  <a:cubicBezTo>
                    <a:pt x="2631" y="62610"/>
                    <a:pt x="2620" y="62605"/>
                    <a:pt x="2609" y="62605"/>
                  </a:cubicBezTo>
                  <a:cubicBezTo>
                    <a:pt x="2542" y="62605"/>
                    <a:pt x="2472" y="62780"/>
                    <a:pt x="2384" y="62802"/>
                  </a:cubicBezTo>
                  <a:cubicBezTo>
                    <a:pt x="2362" y="62813"/>
                    <a:pt x="2340" y="62817"/>
                    <a:pt x="2319" y="62817"/>
                  </a:cubicBezTo>
                  <a:cubicBezTo>
                    <a:pt x="2261" y="62817"/>
                    <a:pt x="2206" y="62787"/>
                    <a:pt x="2165" y="62787"/>
                  </a:cubicBezTo>
                  <a:cubicBezTo>
                    <a:pt x="2150" y="62787"/>
                    <a:pt x="2137" y="62791"/>
                    <a:pt x="2126" y="62802"/>
                  </a:cubicBezTo>
                  <a:cubicBezTo>
                    <a:pt x="2074" y="62879"/>
                    <a:pt x="2281" y="62931"/>
                    <a:pt x="2229" y="62982"/>
                  </a:cubicBezTo>
                  <a:cubicBezTo>
                    <a:pt x="2222" y="62989"/>
                    <a:pt x="2210" y="62992"/>
                    <a:pt x="2193" y="62992"/>
                  </a:cubicBezTo>
                  <a:cubicBezTo>
                    <a:pt x="2125" y="62992"/>
                    <a:pt x="1987" y="62944"/>
                    <a:pt x="1878" y="62944"/>
                  </a:cubicBezTo>
                  <a:cubicBezTo>
                    <a:pt x="1816" y="62944"/>
                    <a:pt x="1763" y="62959"/>
                    <a:pt x="1739" y="63008"/>
                  </a:cubicBezTo>
                  <a:cubicBezTo>
                    <a:pt x="1687" y="63085"/>
                    <a:pt x="1765" y="63240"/>
                    <a:pt x="1687" y="63292"/>
                  </a:cubicBezTo>
                  <a:cubicBezTo>
                    <a:pt x="1687" y="63292"/>
                    <a:pt x="1078" y="62974"/>
                    <a:pt x="667" y="62974"/>
                  </a:cubicBezTo>
                  <a:cubicBezTo>
                    <a:pt x="504" y="62974"/>
                    <a:pt x="372" y="63024"/>
                    <a:pt x="320" y="63163"/>
                  </a:cubicBezTo>
                  <a:cubicBezTo>
                    <a:pt x="140" y="63653"/>
                    <a:pt x="269" y="63601"/>
                    <a:pt x="295" y="63627"/>
                  </a:cubicBezTo>
                  <a:cubicBezTo>
                    <a:pt x="317" y="63918"/>
                    <a:pt x="707" y="64189"/>
                    <a:pt x="828" y="64189"/>
                  </a:cubicBezTo>
                  <a:cubicBezTo>
                    <a:pt x="846" y="64189"/>
                    <a:pt x="859" y="64182"/>
                    <a:pt x="862" y="64169"/>
                  </a:cubicBezTo>
                  <a:cubicBezTo>
                    <a:pt x="865" y="64159"/>
                    <a:pt x="870" y="64155"/>
                    <a:pt x="876" y="64155"/>
                  </a:cubicBezTo>
                  <a:cubicBezTo>
                    <a:pt x="916" y="64155"/>
                    <a:pt x="1018" y="64351"/>
                    <a:pt x="1106" y="64351"/>
                  </a:cubicBezTo>
                  <a:cubicBezTo>
                    <a:pt x="1111" y="64351"/>
                    <a:pt x="1115" y="64350"/>
                    <a:pt x="1120" y="64349"/>
                  </a:cubicBezTo>
                  <a:cubicBezTo>
                    <a:pt x="1481" y="64349"/>
                    <a:pt x="1514" y="63912"/>
                    <a:pt x="1730" y="63912"/>
                  </a:cubicBezTo>
                  <a:cubicBezTo>
                    <a:pt x="1791" y="63912"/>
                    <a:pt x="1868" y="63948"/>
                    <a:pt x="1971" y="64040"/>
                  </a:cubicBezTo>
                  <a:cubicBezTo>
                    <a:pt x="1980" y="64048"/>
                    <a:pt x="1977" y="64051"/>
                    <a:pt x="1967" y="64051"/>
                  </a:cubicBezTo>
                  <a:cubicBezTo>
                    <a:pt x="1948" y="64051"/>
                    <a:pt x="1902" y="64040"/>
                    <a:pt x="1868" y="64040"/>
                  </a:cubicBezTo>
                  <a:cubicBezTo>
                    <a:pt x="1842" y="64040"/>
                    <a:pt x="1739" y="64065"/>
                    <a:pt x="1687" y="64091"/>
                  </a:cubicBezTo>
                  <a:cubicBezTo>
                    <a:pt x="1429" y="64220"/>
                    <a:pt x="1223" y="64401"/>
                    <a:pt x="1094" y="64633"/>
                  </a:cubicBezTo>
                  <a:cubicBezTo>
                    <a:pt x="1068" y="64710"/>
                    <a:pt x="1945" y="64968"/>
                    <a:pt x="1739" y="65278"/>
                  </a:cubicBezTo>
                  <a:cubicBezTo>
                    <a:pt x="1687" y="65355"/>
                    <a:pt x="1533" y="65329"/>
                    <a:pt x="1533" y="65381"/>
                  </a:cubicBezTo>
                  <a:cubicBezTo>
                    <a:pt x="1525" y="65408"/>
                    <a:pt x="1516" y="65420"/>
                    <a:pt x="1506" y="65420"/>
                  </a:cubicBezTo>
                  <a:cubicBezTo>
                    <a:pt x="1449" y="65420"/>
                    <a:pt x="1358" y="65048"/>
                    <a:pt x="1249" y="64917"/>
                  </a:cubicBezTo>
                  <a:cubicBezTo>
                    <a:pt x="914" y="64710"/>
                    <a:pt x="553" y="64556"/>
                    <a:pt x="166" y="64478"/>
                  </a:cubicBezTo>
                  <a:cubicBezTo>
                    <a:pt x="63" y="64478"/>
                    <a:pt x="346" y="64581"/>
                    <a:pt x="424" y="64659"/>
                  </a:cubicBezTo>
                  <a:cubicBezTo>
                    <a:pt x="681" y="64917"/>
                    <a:pt x="914" y="65200"/>
                    <a:pt x="1120" y="65484"/>
                  </a:cubicBezTo>
                  <a:cubicBezTo>
                    <a:pt x="1120" y="65513"/>
                    <a:pt x="1107" y="65525"/>
                    <a:pt x="1087" y="65525"/>
                  </a:cubicBezTo>
                  <a:cubicBezTo>
                    <a:pt x="995" y="65525"/>
                    <a:pt x="742" y="65299"/>
                    <a:pt x="672" y="65299"/>
                  </a:cubicBezTo>
                  <a:cubicBezTo>
                    <a:pt x="659" y="65299"/>
                    <a:pt x="652" y="65308"/>
                    <a:pt x="656" y="65329"/>
                  </a:cubicBezTo>
                  <a:cubicBezTo>
                    <a:pt x="703" y="65660"/>
                    <a:pt x="950" y="65790"/>
                    <a:pt x="1226" y="65790"/>
                  </a:cubicBezTo>
                  <a:cubicBezTo>
                    <a:pt x="1554" y="65790"/>
                    <a:pt x="1922" y="65607"/>
                    <a:pt x="2048" y="65355"/>
                  </a:cubicBezTo>
                  <a:cubicBezTo>
                    <a:pt x="2100" y="65174"/>
                    <a:pt x="2229" y="64994"/>
                    <a:pt x="2358" y="64839"/>
                  </a:cubicBezTo>
                  <a:cubicBezTo>
                    <a:pt x="2402" y="64795"/>
                    <a:pt x="2447" y="64674"/>
                    <a:pt x="2475" y="64674"/>
                  </a:cubicBezTo>
                  <a:cubicBezTo>
                    <a:pt x="2479" y="64674"/>
                    <a:pt x="2483" y="64677"/>
                    <a:pt x="2487" y="64684"/>
                  </a:cubicBezTo>
                  <a:cubicBezTo>
                    <a:pt x="2513" y="64736"/>
                    <a:pt x="2384" y="64891"/>
                    <a:pt x="2435" y="64968"/>
                  </a:cubicBezTo>
                  <a:cubicBezTo>
                    <a:pt x="2446" y="64985"/>
                    <a:pt x="2462" y="64990"/>
                    <a:pt x="2480" y="64990"/>
                  </a:cubicBezTo>
                  <a:cubicBezTo>
                    <a:pt x="2529" y="64990"/>
                    <a:pt x="2599" y="64946"/>
                    <a:pt x="2649" y="64946"/>
                  </a:cubicBezTo>
                  <a:cubicBezTo>
                    <a:pt x="2667" y="64946"/>
                    <a:pt x="2682" y="64952"/>
                    <a:pt x="2693" y="64968"/>
                  </a:cubicBezTo>
                  <a:cubicBezTo>
                    <a:pt x="2771" y="65046"/>
                    <a:pt x="2538" y="66490"/>
                    <a:pt x="2409" y="66567"/>
                  </a:cubicBezTo>
                  <a:cubicBezTo>
                    <a:pt x="2337" y="66630"/>
                    <a:pt x="2268" y="66656"/>
                    <a:pt x="2200" y="66656"/>
                  </a:cubicBezTo>
                  <a:cubicBezTo>
                    <a:pt x="1881" y="66656"/>
                    <a:pt x="1608" y="66073"/>
                    <a:pt x="1352" y="66051"/>
                  </a:cubicBezTo>
                  <a:cubicBezTo>
                    <a:pt x="1340" y="66050"/>
                    <a:pt x="1329" y="66049"/>
                    <a:pt x="1318" y="66049"/>
                  </a:cubicBezTo>
                  <a:cubicBezTo>
                    <a:pt x="991" y="66049"/>
                    <a:pt x="1378" y="66799"/>
                    <a:pt x="1378" y="66799"/>
                  </a:cubicBezTo>
                  <a:lnTo>
                    <a:pt x="1068" y="66799"/>
                  </a:lnTo>
                  <a:cubicBezTo>
                    <a:pt x="965" y="66877"/>
                    <a:pt x="810" y="67109"/>
                    <a:pt x="914" y="67109"/>
                  </a:cubicBezTo>
                  <a:cubicBezTo>
                    <a:pt x="1120" y="67160"/>
                    <a:pt x="1326" y="67289"/>
                    <a:pt x="1455" y="67470"/>
                  </a:cubicBezTo>
                  <a:cubicBezTo>
                    <a:pt x="1507" y="67625"/>
                    <a:pt x="1017" y="67754"/>
                    <a:pt x="1146" y="67857"/>
                  </a:cubicBezTo>
                  <a:cubicBezTo>
                    <a:pt x="1168" y="67875"/>
                    <a:pt x="1195" y="67882"/>
                    <a:pt x="1225" y="67882"/>
                  </a:cubicBezTo>
                  <a:cubicBezTo>
                    <a:pt x="1330" y="67882"/>
                    <a:pt x="1464" y="67794"/>
                    <a:pt x="1525" y="67794"/>
                  </a:cubicBezTo>
                  <a:cubicBezTo>
                    <a:pt x="1546" y="67794"/>
                    <a:pt x="1558" y="67804"/>
                    <a:pt x="1558" y="67831"/>
                  </a:cubicBezTo>
                  <a:cubicBezTo>
                    <a:pt x="1584" y="67960"/>
                    <a:pt x="1455" y="67986"/>
                    <a:pt x="1558" y="68115"/>
                  </a:cubicBezTo>
                  <a:cubicBezTo>
                    <a:pt x="1596" y="68158"/>
                    <a:pt x="1633" y="68177"/>
                    <a:pt x="1671" y="68177"/>
                  </a:cubicBezTo>
                  <a:cubicBezTo>
                    <a:pt x="1994" y="68177"/>
                    <a:pt x="2318" y="66748"/>
                    <a:pt x="2642" y="66748"/>
                  </a:cubicBezTo>
                  <a:cubicBezTo>
                    <a:pt x="2848" y="66748"/>
                    <a:pt x="2384" y="66902"/>
                    <a:pt x="2332" y="67341"/>
                  </a:cubicBezTo>
                  <a:cubicBezTo>
                    <a:pt x="2281" y="67676"/>
                    <a:pt x="2100" y="67573"/>
                    <a:pt x="2203" y="68089"/>
                  </a:cubicBezTo>
                  <a:cubicBezTo>
                    <a:pt x="2216" y="68178"/>
                    <a:pt x="2251" y="68211"/>
                    <a:pt x="2296" y="68211"/>
                  </a:cubicBezTo>
                  <a:cubicBezTo>
                    <a:pt x="2418" y="68211"/>
                    <a:pt x="2615" y="67973"/>
                    <a:pt x="2659" y="67973"/>
                  </a:cubicBezTo>
                  <a:cubicBezTo>
                    <a:pt x="2664" y="67973"/>
                    <a:pt x="2667" y="67977"/>
                    <a:pt x="2667" y="67986"/>
                  </a:cubicBezTo>
                  <a:cubicBezTo>
                    <a:pt x="2642" y="68424"/>
                    <a:pt x="2719" y="68295"/>
                    <a:pt x="2977" y="68450"/>
                  </a:cubicBezTo>
                  <a:cubicBezTo>
                    <a:pt x="3106" y="68501"/>
                    <a:pt x="2719" y="68476"/>
                    <a:pt x="2642" y="68553"/>
                  </a:cubicBezTo>
                  <a:cubicBezTo>
                    <a:pt x="2538" y="68630"/>
                    <a:pt x="2796" y="68914"/>
                    <a:pt x="2951" y="68914"/>
                  </a:cubicBezTo>
                  <a:cubicBezTo>
                    <a:pt x="3570" y="68888"/>
                    <a:pt x="2977" y="68192"/>
                    <a:pt x="3106" y="67960"/>
                  </a:cubicBezTo>
                  <a:cubicBezTo>
                    <a:pt x="3261" y="67702"/>
                    <a:pt x="4395" y="67315"/>
                    <a:pt x="4112" y="66851"/>
                  </a:cubicBezTo>
                  <a:cubicBezTo>
                    <a:pt x="4060" y="66799"/>
                    <a:pt x="4034" y="66774"/>
                    <a:pt x="4112" y="66774"/>
                  </a:cubicBezTo>
                  <a:cubicBezTo>
                    <a:pt x="4146" y="66774"/>
                    <a:pt x="4203" y="66785"/>
                    <a:pt x="4253" y="66785"/>
                  </a:cubicBezTo>
                  <a:cubicBezTo>
                    <a:pt x="4278" y="66785"/>
                    <a:pt x="4301" y="66782"/>
                    <a:pt x="4318" y="66774"/>
                  </a:cubicBezTo>
                  <a:cubicBezTo>
                    <a:pt x="4344" y="66722"/>
                    <a:pt x="4344" y="66645"/>
                    <a:pt x="4318" y="66593"/>
                  </a:cubicBezTo>
                  <a:lnTo>
                    <a:pt x="4318" y="66593"/>
                  </a:lnTo>
                  <a:cubicBezTo>
                    <a:pt x="4344" y="66645"/>
                    <a:pt x="4370" y="66670"/>
                    <a:pt x="4421" y="66670"/>
                  </a:cubicBezTo>
                  <a:cubicBezTo>
                    <a:pt x="4834" y="66645"/>
                    <a:pt x="5221" y="65948"/>
                    <a:pt x="5608" y="65845"/>
                  </a:cubicBezTo>
                  <a:cubicBezTo>
                    <a:pt x="5616" y="65843"/>
                    <a:pt x="5622" y="65842"/>
                    <a:pt x="5627" y="65842"/>
                  </a:cubicBezTo>
                  <a:cubicBezTo>
                    <a:pt x="5727" y="65842"/>
                    <a:pt x="5109" y="66335"/>
                    <a:pt x="5479" y="66335"/>
                  </a:cubicBezTo>
                  <a:cubicBezTo>
                    <a:pt x="5788" y="66335"/>
                    <a:pt x="6201" y="65768"/>
                    <a:pt x="6407" y="65561"/>
                  </a:cubicBezTo>
                  <a:cubicBezTo>
                    <a:pt x="6451" y="65517"/>
                    <a:pt x="6496" y="65396"/>
                    <a:pt x="6540" y="65396"/>
                  </a:cubicBezTo>
                  <a:cubicBezTo>
                    <a:pt x="6547" y="65396"/>
                    <a:pt x="6555" y="65399"/>
                    <a:pt x="6562" y="65407"/>
                  </a:cubicBezTo>
                  <a:cubicBezTo>
                    <a:pt x="6613" y="65458"/>
                    <a:pt x="6226" y="65871"/>
                    <a:pt x="6278" y="65897"/>
                  </a:cubicBezTo>
                  <a:cubicBezTo>
                    <a:pt x="6293" y="65916"/>
                    <a:pt x="6314" y="65924"/>
                    <a:pt x="6339" y="65924"/>
                  </a:cubicBezTo>
                  <a:cubicBezTo>
                    <a:pt x="6422" y="65924"/>
                    <a:pt x="6547" y="65844"/>
                    <a:pt x="6630" y="65844"/>
                  </a:cubicBezTo>
                  <a:cubicBezTo>
                    <a:pt x="6655" y="65844"/>
                    <a:pt x="6676" y="65851"/>
                    <a:pt x="6691" y="65871"/>
                  </a:cubicBezTo>
                  <a:cubicBezTo>
                    <a:pt x="6717" y="65922"/>
                    <a:pt x="6613" y="66000"/>
                    <a:pt x="6562" y="66026"/>
                  </a:cubicBezTo>
                  <a:cubicBezTo>
                    <a:pt x="6278" y="66129"/>
                    <a:pt x="6072" y="66077"/>
                    <a:pt x="5788" y="66309"/>
                  </a:cubicBezTo>
                  <a:cubicBezTo>
                    <a:pt x="5401" y="66619"/>
                    <a:pt x="5272" y="68295"/>
                    <a:pt x="5221" y="68321"/>
                  </a:cubicBezTo>
                  <a:cubicBezTo>
                    <a:pt x="5207" y="68332"/>
                    <a:pt x="5195" y="68337"/>
                    <a:pt x="5185" y="68337"/>
                  </a:cubicBezTo>
                  <a:cubicBezTo>
                    <a:pt x="5108" y="68337"/>
                    <a:pt x="5169" y="67995"/>
                    <a:pt x="5169" y="67857"/>
                  </a:cubicBezTo>
                  <a:cubicBezTo>
                    <a:pt x="5194" y="67656"/>
                    <a:pt x="5561" y="66332"/>
                    <a:pt x="5201" y="66332"/>
                  </a:cubicBezTo>
                  <a:cubicBezTo>
                    <a:pt x="5191" y="66332"/>
                    <a:pt x="5180" y="66333"/>
                    <a:pt x="5169" y="66335"/>
                  </a:cubicBezTo>
                  <a:cubicBezTo>
                    <a:pt x="4989" y="66387"/>
                    <a:pt x="3828" y="67676"/>
                    <a:pt x="3802" y="67831"/>
                  </a:cubicBezTo>
                  <a:cubicBezTo>
                    <a:pt x="3766" y="68145"/>
                    <a:pt x="3865" y="68235"/>
                    <a:pt x="4000" y="68235"/>
                  </a:cubicBezTo>
                  <a:cubicBezTo>
                    <a:pt x="4177" y="68235"/>
                    <a:pt x="4415" y="68083"/>
                    <a:pt x="4497" y="68083"/>
                  </a:cubicBezTo>
                  <a:cubicBezTo>
                    <a:pt x="4533" y="68083"/>
                    <a:pt x="4539" y="68111"/>
                    <a:pt x="4499" y="68192"/>
                  </a:cubicBezTo>
                  <a:cubicBezTo>
                    <a:pt x="4421" y="68321"/>
                    <a:pt x="3880" y="68398"/>
                    <a:pt x="3725" y="68501"/>
                  </a:cubicBezTo>
                  <a:cubicBezTo>
                    <a:pt x="3441" y="68734"/>
                    <a:pt x="3647" y="68966"/>
                    <a:pt x="3544" y="69172"/>
                  </a:cubicBezTo>
                  <a:cubicBezTo>
                    <a:pt x="3518" y="69275"/>
                    <a:pt x="3028" y="69224"/>
                    <a:pt x="2925" y="69301"/>
                  </a:cubicBezTo>
                  <a:cubicBezTo>
                    <a:pt x="2848" y="69378"/>
                    <a:pt x="2745" y="69636"/>
                    <a:pt x="2590" y="69791"/>
                  </a:cubicBezTo>
                  <a:cubicBezTo>
                    <a:pt x="2585" y="69796"/>
                    <a:pt x="2586" y="69798"/>
                    <a:pt x="2592" y="69798"/>
                  </a:cubicBezTo>
                  <a:cubicBezTo>
                    <a:pt x="2609" y="69798"/>
                    <a:pt x="2661" y="69784"/>
                    <a:pt x="2704" y="69784"/>
                  </a:cubicBezTo>
                  <a:cubicBezTo>
                    <a:pt x="2719" y="69784"/>
                    <a:pt x="2734" y="69786"/>
                    <a:pt x="2745" y="69791"/>
                  </a:cubicBezTo>
                  <a:cubicBezTo>
                    <a:pt x="2866" y="69852"/>
                    <a:pt x="3019" y="70261"/>
                    <a:pt x="3241" y="70261"/>
                  </a:cubicBezTo>
                  <a:cubicBezTo>
                    <a:pt x="3302" y="70261"/>
                    <a:pt x="3369" y="70230"/>
                    <a:pt x="3441" y="70152"/>
                  </a:cubicBezTo>
                  <a:cubicBezTo>
                    <a:pt x="3570" y="69997"/>
                    <a:pt x="3312" y="69765"/>
                    <a:pt x="3570" y="69765"/>
                  </a:cubicBezTo>
                  <a:cubicBezTo>
                    <a:pt x="3622" y="69765"/>
                    <a:pt x="3364" y="70255"/>
                    <a:pt x="3647" y="70333"/>
                  </a:cubicBezTo>
                  <a:cubicBezTo>
                    <a:pt x="3652" y="70333"/>
                    <a:pt x="3657" y="70333"/>
                    <a:pt x="3662" y="70333"/>
                  </a:cubicBezTo>
                  <a:cubicBezTo>
                    <a:pt x="3878" y="70333"/>
                    <a:pt x="4400" y="69789"/>
                    <a:pt x="4627" y="69714"/>
                  </a:cubicBezTo>
                  <a:cubicBezTo>
                    <a:pt x="4793" y="69654"/>
                    <a:pt x="4896" y="69625"/>
                    <a:pt x="4940" y="69625"/>
                  </a:cubicBezTo>
                  <a:cubicBezTo>
                    <a:pt x="5065" y="69625"/>
                    <a:pt x="4697" y="69866"/>
                    <a:pt x="3931" y="70307"/>
                  </a:cubicBezTo>
                  <a:lnTo>
                    <a:pt x="3570" y="70410"/>
                  </a:lnTo>
                  <a:cubicBezTo>
                    <a:pt x="3524" y="70410"/>
                    <a:pt x="3477" y="70222"/>
                    <a:pt x="3412" y="70222"/>
                  </a:cubicBezTo>
                  <a:cubicBezTo>
                    <a:pt x="3405" y="70222"/>
                    <a:pt x="3397" y="70224"/>
                    <a:pt x="3390" y="70229"/>
                  </a:cubicBezTo>
                  <a:cubicBezTo>
                    <a:pt x="3209" y="70358"/>
                    <a:pt x="2848" y="70513"/>
                    <a:pt x="2899" y="70745"/>
                  </a:cubicBezTo>
                  <a:cubicBezTo>
                    <a:pt x="2909" y="70833"/>
                    <a:pt x="2967" y="70858"/>
                    <a:pt x="3039" y="70858"/>
                  </a:cubicBezTo>
                  <a:cubicBezTo>
                    <a:pt x="3135" y="70858"/>
                    <a:pt x="3257" y="70814"/>
                    <a:pt x="3325" y="70814"/>
                  </a:cubicBezTo>
                  <a:cubicBezTo>
                    <a:pt x="3341" y="70814"/>
                    <a:pt x="3354" y="70817"/>
                    <a:pt x="3364" y="70823"/>
                  </a:cubicBezTo>
                  <a:cubicBezTo>
                    <a:pt x="3467" y="70848"/>
                    <a:pt x="3080" y="70823"/>
                    <a:pt x="3003" y="70926"/>
                  </a:cubicBezTo>
                  <a:cubicBezTo>
                    <a:pt x="2951" y="71029"/>
                    <a:pt x="3054" y="71132"/>
                    <a:pt x="3003" y="71210"/>
                  </a:cubicBezTo>
                  <a:cubicBezTo>
                    <a:pt x="2999" y="71214"/>
                    <a:pt x="2995" y="71217"/>
                    <a:pt x="2991" y="71217"/>
                  </a:cubicBezTo>
                  <a:cubicBezTo>
                    <a:pt x="2928" y="71217"/>
                    <a:pt x="2731" y="70823"/>
                    <a:pt x="2471" y="70823"/>
                  </a:cubicBezTo>
                  <a:cubicBezTo>
                    <a:pt x="2435" y="70823"/>
                    <a:pt x="2397" y="70830"/>
                    <a:pt x="2358" y="70848"/>
                  </a:cubicBezTo>
                  <a:cubicBezTo>
                    <a:pt x="2235" y="70922"/>
                    <a:pt x="2299" y="71836"/>
                    <a:pt x="1973" y="71836"/>
                  </a:cubicBezTo>
                  <a:cubicBezTo>
                    <a:pt x="1956" y="71836"/>
                    <a:pt x="1938" y="71834"/>
                    <a:pt x="1919" y="71829"/>
                  </a:cubicBezTo>
                  <a:cubicBezTo>
                    <a:pt x="1765" y="71777"/>
                    <a:pt x="2177" y="71442"/>
                    <a:pt x="2177" y="71442"/>
                  </a:cubicBezTo>
                  <a:cubicBezTo>
                    <a:pt x="2203" y="71184"/>
                    <a:pt x="2203" y="70926"/>
                    <a:pt x="2203" y="70668"/>
                  </a:cubicBezTo>
                  <a:cubicBezTo>
                    <a:pt x="2203" y="70591"/>
                    <a:pt x="2152" y="70487"/>
                    <a:pt x="2100" y="70487"/>
                  </a:cubicBezTo>
                  <a:cubicBezTo>
                    <a:pt x="1650" y="70487"/>
                    <a:pt x="2097" y="71263"/>
                    <a:pt x="1936" y="71263"/>
                  </a:cubicBezTo>
                  <a:cubicBezTo>
                    <a:pt x="1931" y="71263"/>
                    <a:pt x="1926" y="71263"/>
                    <a:pt x="1919" y="71261"/>
                  </a:cubicBezTo>
                  <a:cubicBezTo>
                    <a:pt x="1821" y="71212"/>
                    <a:pt x="1840" y="70976"/>
                    <a:pt x="1753" y="70976"/>
                  </a:cubicBezTo>
                  <a:cubicBezTo>
                    <a:pt x="1748" y="70976"/>
                    <a:pt x="1744" y="70976"/>
                    <a:pt x="1739" y="70977"/>
                  </a:cubicBezTo>
                  <a:cubicBezTo>
                    <a:pt x="1068" y="71132"/>
                    <a:pt x="1197" y="72267"/>
                    <a:pt x="1533" y="72705"/>
                  </a:cubicBezTo>
                  <a:cubicBezTo>
                    <a:pt x="1541" y="72714"/>
                    <a:pt x="1549" y="72718"/>
                    <a:pt x="1555" y="72718"/>
                  </a:cubicBezTo>
                  <a:cubicBezTo>
                    <a:pt x="1619" y="72718"/>
                    <a:pt x="1576" y="72311"/>
                    <a:pt x="1665" y="72311"/>
                  </a:cubicBezTo>
                  <a:cubicBezTo>
                    <a:pt x="1672" y="72311"/>
                    <a:pt x="1679" y="72314"/>
                    <a:pt x="1687" y="72319"/>
                  </a:cubicBezTo>
                  <a:cubicBezTo>
                    <a:pt x="1790" y="72319"/>
                    <a:pt x="1894" y="72344"/>
                    <a:pt x="1997" y="72396"/>
                  </a:cubicBezTo>
                  <a:cubicBezTo>
                    <a:pt x="2074" y="72447"/>
                    <a:pt x="1997" y="72576"/>
                    <a:pt x="1997" y="72680"/>
                  </a:cubicBezTo>
                  <a:cubicBezTo>
                    <a:pt x="1997" y="72783"/>
                    <a:pt x="1997" y="72860"/>
                    <a:pt x="1997" y="72963"/>
                  </a:cubicBezTo>
                  <a:cubicBezTo>
                    <a:pt x="2032" y="73048"/>
                    <a:pt x="2081" y="73080"/>
                    <a:pt x="2134" y="73080"/>
                  </a:cubicBezTo>
                  <a:cubicBezTo>
                    <a:pt x="2276" y="73080"/>
                    <a:pt x="2449" y="72851"/>
                    <a:pt x="2487" y="72757"/>
                  </a:cubicBezTo>
                  <a:cubicBezTo>
                    <a:pt x="2513" y="72628"/>
                    <a:pt x="2513" y="72499"/>
                    <a:pt x="2487" y="72370"/>
                  </a:cubicBezTo>
                  <a:cubicBezTo>
                    <a:pt x="2461" y="72319"/>
                    <a:pt x="2306" y="72293"/>
                    <a:pt x="2358" y="72293"/>
                  </a:cubicBezTo>
                  <a:cubicBezTo>
                    <a:pt x="2377" y="72292"/>
                    <a:pt x="2395" y="72291"/>
                    <a:pt x="2412" y="72291"/>
                  </a:cubicBezTo>
                  <a:cubicBezTo>
                    <a:pt x="3054" y="72291"/>
                    <a:pt x="2467" y="72993"/>
                    <a:pt x="2561" y="72993"/>
                  </a:cubicBezTo>
                  <a:cubicBezTo>
                    <a:pt x="2592" y="72993"/>
                    <a:pt x="2692" y="72921"/>
                    <a:pt x="2925" y="72731"/>
                  </a:cubicBezTo>
                  <a:cubicBezTo>
                    <a:pt x="2925" y="72731"/>
                    <a:pt x="3338" y="72628"/>
                    <a:pt x="3338" y="72628"/>
                  </a:cubicBezTo>
                  <a:cubicBezTo>
                    <a:pt x="3467" y="72499"/>
                    <a:pt x="3235" y="72164"/>
                    <a:pt x="3106" y="72164"/>
                  </a:cubicBezTo>
                  <a:cubicBezTo>
                    <a:pt x="2977" y="72138"/>
                    <a:pt x="3054" y="72190"/>
                    <a:pt x="3132" y="71957"/>
                  </a:cubicBezTo>
                  <a:cubicBezTo>
                    <a:pt x="3181" y="71858"/>
                    <a:pt x="3017" y="71569"/>
                    <a:pt x="3118" y="71569"/>
                  </a:cubicBezTo>
                  <a:cubicBezTo>
                    <a:pt x="3122" y="71569"/>
                    <a:pt x="3126" y="71570"/>
                    <a:pt x="3132" y="71571"/>
                  </a:cubicBezTo>
                  <a:cubicBezTo>
                    <a:pt x="3286" y="71596"/>
                    <a:pt x="3286" y="71829"/>
                    <a:pt x="3415" y="71854"/>
                  </a:cubicBezTo>
                  <a:cubicBezTo>
                    <a:pt x="3458" y="71867"/>
                    <a:pt x="3521" y="71870"/>
                    <a:pt x="3590" y="71870"/>
                  </a:cubicBezTo>
                  <a:cubicBezTo>
                    <a:pt x="3686" y="71870"/>
                    <a:pt x="3795" y="71863"/>
                    <a:pt x="3880" y="71863"/>
                  </a:cubicBezTo>
                  <a:cubicBezTo>
                    <a:pt x="3993" y="71863"/>
                    <a:pt x="4065" y="71875"/>
                    <a:pt x="4008" y="71932"/>
                  </a:cubicBezTo>
                  <a:cubicBezTo>
                    <a:pt x="3957" y="71957"/>
                    <a:pt x="3828" y="72086"/>
                    <a:pt x="3776" y="72138"/>
                  </a:cubicBezTo>
                  <a:cubicBezTo>
                    <a:pt x="3805" y="72148"/>
                    <a:pt x="3865" y="72171"/>
                    <a:pt x="3940" y="72171"/>
                  </a:cubicBezTo>
                  <a:cubicBezTo>
                    <a:pt x="4068" y="72171"/>
                    <a:pt x="4239" y="72102"/>
                    <a:pt x="4370" y="71777"/>
                  </a:cubicBezTo>
                  <a:cubicBezTo>
                    <a:pt x="4473" y="71442"/>
                    <a:pt x="4421" y="71596"/>
                    <a:pt x="4524" y="71287"/>
                  </a:cubicBezTo>
                  <a:cubicBezTo>
                    <a:pt x="4547" y="71219"/>
                    <a:pt x="4530" y="71071"/>
                    <a:pt x="4578" y="71071"/>
                  </a:cubicBezTo>
                  <a:cubicBezTo>
                    <a:pt x="4584" y="71071"/>
                    <a:pt x="4592" y="71074"/>
                    <a:pt x="4602" y="71081"/>
                  </a:cubicBezTo>
                  <a:cubicBezTo>
                    <a:pt x="4677" y="71106"/>
                    <a:pt x="4534" y="71469"/>
                    <a:pt x="4735" y="71469"/>
                  </a:cubicBezTo>
                  <a:cubicBezTo>
                    <a:pt x="4742" y="71469"/>
                    <a:pt x="4749" y="71468"/>
                    <a:pt x="4756" y="71467"/>
                  </a:cubicBezTo>
                  <a:cubicBezTo>
                    <a:pt x="4898" y="71447"/>
                    <a:pt x="5231" y="71300"/>
                    <a:pt x="5305" y="71300"/>
                  </a:cubicBezTo>
                  <a:cubicBezTo>
                    <a:pt x="5325" y="71300"/>
                    <a:pt x="5326" y="71311"/>
                    <a:pt x="5298" y="71338"/>
                  </a:cubicBezTo>
                  <a:cubicBezTo>
                    <a:pt x="4989" y="71648"/>
                    <a:pt x="3802" y="72112"/>
                    <a:pt x="3828" y="72705"/>
                  </a:cubicBezTo>
                  <a:cubicBezTo>
                    <a:pt x="3828" y="72783"/>
                    <a:pt x="3842" y="72809"/>
                    <a:pt x="3862" y="72809"/>
                  </a:cubicBezTo>
                  <a:cubicBezTo>
                    <a:pt x="3902" y="72809"/>
                    <a:pt x="3965" y="72705"/>
                    <a:pt x="3983" y="72705"/>
                  </a:cubicBezTo>
                  <a:cubicBezTo>
                    <a:pt x="4060" y="72705"/>
                    <a:pt x="3544" y="73066"/>
                    <a:pt x="4215" y="73170"/>
                  </a:cubicBezTo>
                  <a:cubicBezTo>
                    <a:pt x="4222" y="73170"/>
                    <a:pt x="4230" y="73171"/>
                    <a:pt x="4237" y="73171"/>
                  </a:cubicBezTo>
                  <a:cubicBezTo>
                    <a:pt x="4462" y="73171"/>
                    <a:pt x="4686" y="72807"/>
                    <a:pt x="4885" y="72757"/>
                  </a:cubicBezTo>
                  <a:cubicBezTo>
                    <a:pt x="4977" y="72739"/>
                    <a:pt x="5081" y="72720"/>
                    <a:pt x="5179" y="72720"/>
                  </a:cubicBezTo>
                  <a:cubicBezTo>
                    <a:pt x="5220" y="72720"/>
                    <a:pt x="5260" y="72724"/>
                    <a:pt x="5298" y="72731"/>
                  </a:cubicBezTo>
                  <a:cubicBezTo>
                    <a:pt x="5298" y="72731"/>
                    <a:pt x="4034" y="73118"/>
                    <a:pt x="3880" y="73660"/>
                  </a:cubicBezTo>
                  <a:cubicBezTo>
                    <a:pt x="3860" y="73709"/>
                    <a:pt x="3922" y="73720"/>
                    <a:pt x="4001" y="73720"/>
                  </a:cubicBezTo>
                  <a:cubicBezTo>
                    <a:pt x="4075" y="73720"/>
                    <a:pt x="4162" y="73710"/>
                    <a:pt x="4213" y="73710"/>
                  </a:cubicBezTo>
                  <a:cubicBezTo>
                    <a:pt x="4251" y="73710"/>
                    <a:pt x="4268" y="73716"/>
                    <a:pt x="4241" y="73737"/>
                  </a:cubicBezTo>
                  <a:cubicBezTo>
                    <a:pt x="4060" y="73866"/>
                    <a:pt x="3467" y="73943"/>
                    <a:pt x="3467" y="74253"/>
                  </a:cubicBezTo>
                  <a:cubicBezTo>
                    <a:pt x="3493" y="74562"/>
                    <a:pt x="3828" y="74459"/>
                    <a:pt x="3957" y="74511"/>
                  </a:cubicBezTo>
                  <a:cubicBezTo>
                    <a:pt x="4137" y="74588"/>
                    <a:pt x="3776" y="74743"/>
                    <a:pt x="4034" y="75181"/>
                  </a:cubicBezTo>
                  <a:cubicBezTo>
                    <a:pt x="4041" y="75188"/>
                    <a:pt x="4046" y="75190"/>
                    <a:pt x="4052" y="75190"/>
                  </a:cubicBezTo>
                  <a:cubicBezTo>
                    <a:pt x="4092" y="75190"/>
                    <a:pt x="4115" y="75043"/>
                    <a:pt x="4137" y="74975"/>
                  </a:cubicBezTo>
                  <a:cubicBezTo>
                    <a:pt x="4189" y="74846"/>
                    <a:pt x="4292" y="74717"/>
                    <a:pt x="4395" y="74588"/>
                  </a:cubicBezTo>
                  <a:cubicBezTo>
                    <a:pt x="4782" y="74408"/>
                    <a:pt x="5195" y="74304"/>
                    <a:pt x="5633" y="74279"/>
                  </a:cubicBezTo>
                  <a:cubicBezTo>
                    <a:pt x="5840" y="74279"/>
                    <a:pt x="5246" y="74382"/>
                    <a:pt x="5066" y="74459"/>
                  </a:cubicBezTo>
                  <a:cubicBezTo>
                    <a:pt x="4808" y="74562"/>
                    <a:pt x="4060" y="74872"/>
                    <a:pt x="4112" y="75284"/>
                  </a:cubicBezTo>
                  <a:cubicBezTo>
                    <a:pt x="4112" y="75413"/>
                    <a:pt x="4602" y="75491"/>
                    <a:pt x="4653" y="75542"/>
                  </a:cubicBezTo>
                  <a:cubicBezTo>
                    <a:pt x="4680" y="75562"/>
                    <a:pt x="4672" y="75570"/>
                    <a:pt x="4644" y="75570"/>
                  </a:cubicBezTo>
                  <a:cubicBezTo>
                    <a:pt x="4563" y="75570"/>
                    <a:pt x="4311" y="75503"/>
                    <a:pt x="4215" y="75465"/>
                  </a:cubicBezTo>
                  <a:cubicBezTo>
                    <a:pt x="3983" y="75362"/>
                    <a:pt x="3673" y="74820"/>
                    <a:pt x="3441" y="74820"/>
                  </a:cubicBezTo>
                  <a:cubicBezTo>
                    <a:pt x="3235" y="74820"/>
                    <a:pt x="3467" y="75052"/>
                    <a:pt x="3364" y="75104"/>
                  </a:cubicBezTo>
                  <a:cubicBezTo>
                    <a:pt x="3313" y="75129"/>
                    <a:pt x="3273" y="75139"/>
                    <a:pt x="3242" y="75139"/>
                  </a:cubicBezTo>
                  <a:cubicBezTo>
                    <a:pt x="3124" y="75139"/>
                    <a:pt x="3134" y="74991"/>
                    <a:pt x="3130" y="74991"/>
                  </a:cubicBezTo>
                  <a:lnTo>
                    <a:pt x="3130" y="74991"/>
                  </a:lnTo>
                  <a:cubicBezTo>
                    <a:pt x="3128" y="74991"/>
                    <a:pt x="3121" y="75042"/>
                    <a:pt x="3081" y="75202"/>
                  </a:cubicBezTo>
                  <a:lnTo>
                    <a:pt x="3081" y="75202"/>
                  </a:lnTo>
                  <a:cubicBezTo>
                    <a:pt x="3085" y="75121"/>
                    <a:pt x="3078" y="74583"/>
                    <a:pt x="2730" y="74583"/>
                  </a:cubicBezTo>
                  <a:cubicBezTo>
                    <a:pt x="2711" y="74583"/>
                    <a:pt x="2690" y="74584"/>
                    <a:pt x="2667" y="74588"/>
                  </a:cubicBezTo>
                  <a:cubicBezTo>
                    <a:pt x="2384" y="74632"/>
                    <a:pt x="2967" y="74989"/>
                    <a:pt x="2717" y="74989"/>
                  </a:cubicBezTo>
                  <a:cubicBezTo>
                    <a:pt x="2672" y="74989"/>
                    <a:pt x="2598" y="74977"/>
                    <a:pt x="2487" y="74949"/>
                  </a:cubicBezTo>
                  <a:cubicBezTo>
                    <a:pt x="2482" y="74947"/>
                    <a:pt x="2477" y="74947"/>
                    <a:pt x="2473" y="74947"/>
                  </a:cubicBezTo>
                  <a:cubicBezTo>
                    <a:pt x="2416" y="74947"/>
                    <a:pt x="2463" y="75109"/>
                    <a:pt x="2487" y="75181"/>
                  </a:cubicBezTo>
                  <a:cubicBezTo>
                    <a:pt x="2745" y="75800"/>
                    <a:pt x="1790" y="76084"/>
                    <a:pt x="2848" y="77245"/>
                  </a:cubicBezTo>
                  <a:cubicBezTo>
                    <a:pt x="3132" y="77554"/>
                    <a:pt x="3802" y="77580"/>
                    <a:pt x="3880" y="77683"/>
                  </a:cubicBezTo>
                  <a:cubicBezTo>
                    <a:pt x="3957" y="77760"/>
                    <a:pt x="3905" y="77864"/>
                    <a:pt x="3957" y="77967"/>
                  </a:cubicBezTo>
                  <a:cubicBezTo>
                    <a:pt x="4008" y="78018"/>
                    <a:pt x="4060" y="78096"/>
                    <a:pt x="4112" y="78147"/>
                  </a:cubicBezTo>
                  <a:cubicBezTo>
                    <a:pt x="4679" y="78586"/>
                    <a:pt x="5350" y="78869"/>
                    <a:pt x="6046" y="78921"/>
                  </a:cubicBezTo>
                  <a:cubicBezTo>
                    <a:pt x="6320" y="78921"/>
                    <a:pt x="5846" y="78375"/>
                    <a:pt x="6181" y="78375"/>
                  </a:cubicBezTo>
                  <a:cubicBezTo>
                    <a:pt x="6224" y="78375"/>
                    <a:pt x="6281" y="78384"/>
                    <a:pt x="6355" y="78405"/>
                  </a:cubicBezTo>
                  <a:cubicBezTo>
                    <a:pt x="6381" y="78405"/>
                    <a:pt x="6381" y="78483"/>
                    <a:pt x="6355" y="78508"/>
                  </a:cubicBezTo>
                  <a:cubicBezTo>
                    <a:pt x="6330" y="78534"/>
                    <a:pt x="5994" y="78895"/>
                    <a:pt x="6330" y="78998"/>
                  </a:cubicBezTo>
                  <a:cubicBezTo>
                    <a:pt x="6334" y="78999"/>
                    <a:pt x="6339" y="79000"/>
                    <a:pt x="6344" y="79000"/>
                  </a:cubicBezTo>
                  <a:cubicBezTo>
                    <a:pt x="6457" y="79000"/>
                    <a:pt x="6660" y="78764"/>
                    <a:pt x="6677" y="78764"/>
                  </a:cubicBezTo>
                  <a:cubicBezTo>
                    <a:pt x="6680" y="78764"/>
                    <a:pt x="6677" y="78772"/>
                    <a:pt x="6665" y="78792"/>
                  </a:cubicBezTo>
                  <a:cubicBezTo>
                    <a:pt x="6433" y="79256"/>
                    <a:pt x="5633" y="79308"/>
                    <a:pt x="6098" y="79875"/>
                  </a:cubicBezTo>
                  <a:cubicBezTo>
                    <a:pt x="6257" y="80060"/>
                    <a:pt x="6345" y="80132"/>
                    <a:pt x="6405" y="80132"/>
                  </a:cubicBezTo>
                  <a:cubicBezTo>
                    <a:pt x="6530" y="80132"/>
                    <a:pt x="6533" y="79819"/>
                    <a:pt x="6794" y="79540"/>
                  </a:cubicBezTo>
                  <a:cubicBezTo>
                    <a:pt x="6842" y="79516"/>
                    <a:pt x="6709" y="79174"/>
                    <a:pt x="6714" y="79174"/>
                  </a:cubicBezTo>
                  <a:lnTo>
                    <a:pt x="6714" y="79174"/>
                  </a:lnTo>
                  <a:cubicBezTo>
                    <a:pt x="6714" y="79174"/>
                    <a:pt x="6715" y="79176"/>
                    <a:pt x="6717" y="79179"/>
                  </a:cubicBezTo>
                  <a:cubicBezTo>
                    <a:pt x="6870" y="79394"/>
                    <a:pt x="6905" y="79444"/>
                    <a:pt x="7001" y="79444"/>
                  </a:cubicBezTo>
                  <a:cubicBezTo>
                    <a:pt x="7066" y="79444"/>
                    <a:pt x="7158" y="79421"/>
                    <a:pt x="7335" y="79411"/>
                  </a:cubicBezTo>
                  <a:cubicBezTo>
                    <a:pt x="7361" y="79411"/>
                    <a:pt x="7155" y="79566"/>
                    <a:pt x="7078" y="79617"/>
                  </a:cubicBezTo>
                  <a:cubicBezTo>
                    <a:pt x="7084" y="79615"/>
                    <a:pt x="7090" y="79614"/>
                    <a:pt x="7096" y="79614"/>
                  </a:cubicBezTo>
                  <a:cubicBezTo>
                    <a:pt x="7164" y="79614"/>
                    <a:pt x="7249" y="79723"/>
                    <a:pt x="7317" y="79723"/>
                  </a:cubicBezTo>
                  <a:cubicBezTo>
                    <a:pt x="7323" y="79723"/>
                    <a:pt x="7329" y="79722"/>
                    <a:pt x="7335" y="79720"/>
                  </a:cubicBezTo>
                  <a:cubicBezTo>
                    <a:pt x="7343" y="79717"/>
                    <a:pt x="7348" y="79715"/>
                    <a:pt x="7352" y="79715"/>
                  </a:cubicBezTo>
                  <a:cubicBezTo>
                    <a:pt x="7400" y="79715"/>
                    <a:pt x="7162" y="80004"/>
                    <a:pt x="7258" y="80004"/>
                  </a:cubicBezTo>
                  <a:cubicBezTo>
                    <a:pt x="7413" y="80004"/>
                    <a:pt x="7284" y="80159"/>
                    <a:pt x="7439" y="80288"/>
                  </a:cubicBezTo>
                  <a:cubicBezTo>
                    <a:pt x="7448" y="80297"/>
                    <a:pt x="7456" y="80301"/>
                    <a:pt x="7465" y="80301"/>
                  </a:cubicBezTo>
                  <a:cubicBezTo>
                    <a:pt x="7528" y="80301"/>
                    <a:pt x="7577" y="80069"/>
                    <a:pt x="7645" y="79978"/>
                  </a:cubicBezTo>
                  <a:cubicBezTo>
                    <a:pt x="7825" y="79927"/>
                    <a:pt x="8032" y="79875"/>
                    <a:pt x="8212" y="79849"/>
                  </a:cubicBezTo>
                  <a:cubicBezTo>
                    <a:pt x="8360" y="79849"/>
                    <a:pt x="8741" y="80083"/>
                    <a:pt x="8978" y="80083"/>
                  </a:cubicBezTo>
                  <a:cubicBezTo>
                    <a:pt x="8989" y="80083"/>
                    <a:pt x="9001" y="80083"/>
                    <a:pt x="9012" y="80082"/>
                  </a:cubicBezTo>
                  <a:cubicBezTo>
                    <a:pt x="9373" y="80082"/>
                    <a:pt x="9425" y="79669"/>
                    <a:pt x="9579" y="79669"/>
                  </a:cubicBezTo>
                  <a:cubicBezTo>
                    <a:pt x="9631" y="79669"/>
                    <a:pt x="9761" y="79681"/>
                    <a:pt x="9908" y="79681"/>
                  </a:cubicBezTo>
                  <a:cubicBezTo>
                    <a:pt x="10129" y="79681"/>
                    <a:pt x="10389" y="79653"/>
                    <a:pt x="10482" y="79514"/>
                  </a:cubicBezTo>
                  <a:cubicBezTo>
                    <a:pt x="10585" y="79334"/>
                    <a:pt x="10637" y="79127"/>
                    <a:pt x="10662" y="78921"/>
                  </a:cubicBezTo>
                  <a:cubicBezTo>
                    <a:pt x="10662" y="78844"/>
                    <a:pt x="10585" y="78740"/>
                    <a:pt x="10662" y="78740"/>
                  </a:cubicBezTo>
                  <a:cubicBezTo>
                    <a:pt x="10674" y="78739"/>
                    <a:pt x="10685" y="78739"/>
                    <a:pt x="10695" y="78739"/>
                  </a:cubicBezTo>
                  <a:cubicBezTo>
                    <a:pt x="11039" y="78739"/>
                    <a:pt x="10623" y="79444"/>
                    <a:pt x="10890" y="79444"/>
                  </a:cubicBezTo>
                  <a:cubicBezTo>
                    <a:pt x="10933" y="79444"/>
                    <a:pt x="10992" y="79427"/>
                    <a:pt x="11075" y="79385"/>
                  </a:cubicBezTo>
                  <a:cubicBezTo>
                    <a:pt x="11333" y="79230"/>
                    <a:pt x="11256" y="79127"/>
                    <a:pt x="11410" y="78766"/>
                  </a:cubicBezTo>
                  <a:cubicBezTo>
                    <a:pt x="11535" y="78504"/>
                    <a:pt x="11690" y="78453"/>
                    <a:pt x="11832" y="78453"/>
                  </a:cubicBezTo>
                  <a:cubicBezTo>
                    <a:pt x="11921" y="78453"/>
                    <a:pt x="12004" y="78473"/>
                    <a:pt x="12071" y="78473"/>
                  </a:cubicBezTo>
                  <a:cubicBezTo>
                    <a:pt x="12118" y="78473"/>
                    <a:pt x="12157" y="78464"/>
                    <a:pt x="12184" y="78431"/>
                  </a:cubicBezTo>
                  <a:cubicBezTo>
                    <a:pt x="12236" y="78379"/>
                    <a:pt x="12236" y="77838"/>
                    <a:pt x="12416" y="77838"/>
                  </a:cubicBezTo>
                  <a:cubicBezTo>
                    <a:pt x="12425" y="77837"/>
                    <a:pt x="12432" y="77836"/>
                    <a:pt x="12439" y="77836"/>
                  </a:cubicBezTo>
                  <a:cubicBezTo>
                    <a:pt x="12532" y="77836"/>
                    <a:pt x="12490" y="77925"/>
                    <a:pt x="12514" y="77925"/>
                  </a:cubicBezTo>
                  <a:cubicBezTo>
                    <a:pt x="12531" y="77925"/>
                    <a:pt x="12584" y="77877"/>
                    <a:pt x="12752" y="77709"/>
                  </a:cubicBezTo>
                  <a:lnTo>
                    <a:pt x="12829" y="77322"/>
                  </a:lnTo>
                  <a:cubicBezTo>
                    <a:pt x="12984" y="77038"/>
                    <a:pt x="13396" y="76909"/>
                    <a:pt x="13525" y="76574"/>
                  </a:cubicBezTo>
                  <a:cubicBezTo>
                    <a:pt x="13551" y="76497"/>
                    <a:pt x="13293" y="76316"/>
                    <a:pt x="13396" y="76316"/>
                  </a:cubicBezTo>
                  <a:cubicBezTo>
                    <a:pt x="14222" y="76239"/>
                    <a:pt x="13809" y="76161"/>
                    <a:pt x="14015" y="75723"/>
                  </a:cubicBezTo>
                  <a:cubicBezTo>
                    <a:pt x="14041" y="75620"/>
                    <a:pt x="13654" y="75568"/>
                    <a:pt x="13809" y="75491"/>
                  </a:cubicBezTo>
                  <a:cubicBezTo>
                    <a:pt x="14170" y="75336"/>
                    <a:pt x="15098" y="75362"/>
                    <a:pt x="14970" y="74820"/>
                  </a:cubicBezTo>
                  <a:cubicBezTo>
                    <a:pt x="14959" y="74747"/>
                    <a:pt x="14930" y="74719"/>
                    <a:pt x="14891" y="74719"/>
                  </a:cubicBezTo>
                  <a:cubicBezTo>
                    <a:pt x="14774" y="74719"/>
                    <a:pt x="14565" y="74961"/>
                    <a:pt x="14462" y="74961"/>
                  </a:cubicBezTo>
                  <a:cubicBezTo>
                    <a:pt x="14429" y="74961"/>
                    <a:pt x="14407" y="74936"/>
                    <a:pt x="14402" y="74872"/>
                  </a:cubicBezTo>
                  <a:cubicBezTo>
                    <a:pt x="14376" y="74794"/>
                    <a:pt x="14428" y="74717"/>
                    <a:pt x="14479" y="74665"/>
                  </a:cubicBezTo>
                  <a:cubicBezTo>
                    <a:pt x="15021" y="74382"/>
                    <a:pt x="15098" y="74537"/>
                    <a:pt x="15098" y="74433"/>
                  </a:cubicBezTo>
                  <a:cubicBezTo>
                    <a:pt x="15098" y="74330"/>
                    <a:pt x="14944" y="74304"/>
                    <a:pt x="14970" y="74253"/>
                  </a:cubicBezTo>
                  <a:cubicBezTo>
                    <a:pt x="14982" y="74222"/>
                    <a:pt x="15004" y="74210"/>
                    <a:pt x="15031" y="74210"/>
                  </a:cubicBezTo>
                  <a:cubicBezTo>
                    <a:pt x="15110" y="74210"/>
                    <a:pt x="15236" y="74307"/>
                    <a:pt x="15332" y="74307"/>
                  </a:cubicBezTo>
                  <a:cubicBezTo>
                    <a:pt x="15341" y="74307"/>
                    <a:pt x="15349" y="74306"/>
                    <a:pt x="15356" y="74304"/>
                  </a:cubicBezTo>
                  <a:cubicBezTo>
                    <a:pt x="15485" y="74279"/>
                    <a:pt x="15692" y="74201"/>
                    <a:pt x="15666" y="74072"/>
                  </a:cubicBezTo>
                  <a:cubicBezTo>
                    <a:pt x="15614" y="73685"/>
                    <a:pt x="15692" y="73866"/>
                    <a:pt x="15382" y="73350"/>
                  </a:cubicBezTo>
                  <a:cubicBezTo>
                    <a:pt x="15331" y="73247"/>
                    <a:pt x="15047" y="73273"/>
                    <a:pt x="15098" y="73170"/>
                  </a:cubicBezTo>
                  <a:cubicBezTo>
                    <a:pt x="15176" y="73092"/>
                    <a:pt x="15279" y="73041"/>
                    <a:pt x="15408" y="73041"/>
                  </a:cubicBezTo>
                  <a:cubicBezTo>
                    <a:pt x="15434" y="73041"/>
                    <a:pt x="15408" y="73118"/>
                    <a:pt x="15408" y="73144"/>
                  </a:cubicBezTo>
                  <a:cubicBezTo>
                    <a:pt x="15408" y="73247"/>
                    <a:pt x="15434" y="73350"/>
                    <a:pt x="15485" y="73428"/>
                  </a:cubicBezTo>
                  <a:cubicBezTo>
                    <a:pt x="15485" y="73453"/>
                    <a:pt x="15872" y="73428"/>
                    <a:pt x="16027" y="73608"/>
                  </a:cubicBezTo>
                  <a:cubicBezTo>
                    <a:pt x="16079" y="73660"/>
                    <a:pt x="16130" y="73685"/>
                    <a:pt x="16156" y="73737"/>
                  </a:cubicBezTo>
                  <a:cubicBezTo>
                    <a:pt x="16156" y="73814"/>
                    <a:pt x="16053" y="73969"/>
                    <a:pt x="16130" y="74047"/>
                  </a:cubicBezTo>
                  <a:cubicBezTo>
                    <a:pt x="16170" y="74079"/>
                    <a:pt x="16211" y="74094"/>
                    <a:pt x="16254" y="74094"/>
                  </a:cubicBezTo>
                  <a:cubicBezTo>
                    <a:pt x="16547" y="74094"/>
                    <a:pt x="16898" y="73421"/>
                    <a:pt x="17033" y="73376"/>
                  </a:cubicBezTo>
                  <a:cubicBezTo>
                    <a:pt x="17037" y="73374"/>
                    <a:pt x="17041" y="73373"/>
                    <a:pt x="17045" y="73373"/>
                  </a:cubicBezTo>
                  <a:cubicBezTo>
                    <a:pt x="17124" y="73373"/>
                    <a:pt x="17101" y="73740"/>
                    <a:pt x="17175" y="73740"/>
                  </a:cubicBezTo>
                  <a:cubicBezTo>
                    <a:pt x="17203" y="73740"/>
                    <a:pt x="17247" y="73684"/>
                    <a:pt x="17316" y="73531"/>
                  </a:cubicBezTo>
                  <a:cubicBezTo>
                    <a:pt x="17394" y="73376"/>
                    <a:pt x="17316" y="73324"/>
                    <a:pt x="17394" y="73247"/>
                  </a:cubicBezTo>
                  <a:cubicBezTo>
                    <a:pt x="17652" y="73041"/>
                    <a:pt x="17497" y="72731"/>
                    <a:pt x="17574" y="72447"/>
                  </a:cubicBezTo>
                  <a:cubicBezTo>
                    <a:pt x="17574" y="72422"/>
                    <a:pt x="17703" y="72396"/>
                    <a:pt x="17910" y="72241"/>
                  </a:cubicBezTo>
                  <a:cubicBezTo>
                    <a:pt x="18142" y="72061"/>
                    <a:pt x="17832" y="71055"/>
                    <a:pt x="17755" y="71003"/>
                  </a:cubicBezTo>
                  <a:cubicBezTo>
                    <a:pt x="17549" y="70926"/>
                    <a:pt x="17316" y="70977"/>
                    <a:pt x="17213" y="70668"/>
                  </a:cubicBezTo>
                  <a:cubicBezTo>
                    <a:pt x="17163" y="70542"/>
                    <a:pt x="17556" y="70514"/>
                    <a:pt x="17574" y="70272"/>
                  </a:cubicBezTo>
                  <a:lnTo>
                    <a:pt x="17574" y="70272"/>
                  </a:lnTo>
                  <a:cubicBezTo>
                    <a:pt x="17621" y="70437"/>
                    <a:pt x="17683" y="70568"/>
                    <a:pt x="17791" y="70568"/>
                  </a:cubicBezTo>
                  <a:cubicBezTo>
                    <a:pt x="17855" y="70568"/>
                    <a:pt x="17935" y="70522"/>
                    <a:pt x="18039" y="70410"/>
                  </a:cubicBezTo>
                  <a:cubicBezTo>
                    <a:pt x="18374" y="70075"/>
                    <a:pt x="17652" y="69172"/>
                    <a:pt x="17626" y="68734"/>
                  </a:cubicBezTo>
                  <a:cubicBezTo>
                    <a:pt x="17626" y="68579"/>
                    <a:pt x="17910" y="68682"/>
                    <a:pt x="18013" y="68579"/>
                  </a:cubicBezTo>
                  <a:cubicBezTo>
                    <a:pt x="18142" y="68501"/>
                    <a:pt x="18090" y="68398"/>
                    <a:pt x="18271" y="68373"/>
                  </a:cubicBezTo>
                  <a:cubicBezTo>
                    <a:pt x="18283" y="68371"/>
                    <a:pt x="18295" y="68371"/>
                    <a:pt x="18307" y="68371"/>
                  </a:cubicBezTo>
                  <a:cubicBezTo>
                    <a:pt x="18748" y="68371"/>
                    <a:pt x="18502" y="69301"/>
                    <a:pt x="18451" y="69301"/>
                  </a:cubicBezTo>
                  <a:cubicBezTo>
                    <a:pt x="18427" y="69301"/>
                    <a:pt x="18263" y="68650"/>
                    <a:pt x="18158" y="68650"/>
                  </a:cubicBezTo>
                  <a:cubicBezTo>
                    <a:pt x="18152" y="68650"/>
                    <a:pt x="18147" y="68652"/>
                    <a:pt x="18142" y="68656"/>
                  </a:cubicBezTo>
                  <a:cubicBezTo>
                    <a:pt x="18039" y="68888"/>
                    <a:pt x="17987" y="69120"/>
                    <a:pt x="17961" y="69353"/>
                  </a:cubicBezTo>
                  <a:cubicBezTo>
                    <a:pt x="17961" y="69533"/>
                    <a:pt x="18580" y="70539"/>
                    <a:pt x="18580" y="70823"/>
                  </a:cubicBezTo>
                  <a:cubicBezTo>
                    <a:pt x="18580" y="70900"/>
                    <a:pt x="18219" y="71106"/>
                    <a:pt x="18245" y="71132"/>
                  </a:cubicBezTo>
                  <a:cubicBezTo>
                    <a:pt x="18271" y="71184"/>
                    <a:pt x="18400" y="71158"/>
                    <a:pt x="18451" y="71210"/>
                  </a:cubicBezTo>
                  <a:cubicBezTo>
                    <a:pt x="18503" y="71261"/>
                    <a:pt x="18503" y="71648"/>
                    <a:pt x="18606" y="71674"/>
                  </a:cubicBezTo>
                  <a:cubicBezTo>
                    <a:pt x="18641" y="71674"/>
                    <a:pt x="18750" y="71540"/>
                    <a:pt x="18840" y="71540"/>
                  </a:cubicBezTo>
                  <a:cubicBezTo>
                    <a:pt x="18880" y="71540"/>
                    <a:pt x="18917" y="71567"/>
                    <a:pt x="18941" y="71648"/>
                  </a:cubicBezTo>
                  <a:cubicBezTo>
                    <a:pt x="18992" y="71826"/>
                    <a:pt x="18818" y="72577"/>
                    <a:pt x="19181" y="72577"/>
                  </a:cubicBezTo>
                  <a:cubicBezTo>
                    <a:pt x="19187" y="72577"/>
                    <a:pt x="19193" y="72577"/>
                    <a:pt x="19199" y="72576"/>
                  </a:cubicBezTo>
                  <a:cubicBezTo>
                    <a:pt x="19218" y="72576"/>
                    <a:pt x="19276" y="72247"/>
                    <a:pt x="19335" y="72247"/>
                  </a:cubicBezTo>
                  <a:cubicBezTo>
                    <a:pt x="19359" y="72247"/>
                    <a:pt x="19383" y="72300"/>
                    <a:pt x="19406" y="72447"/>
                  </a:cubicBezTo>
                  <a:cubicBezTo>
                    <a:pt x="19406" y="72531"/>
                    <a:pt x="19490" y="72649"/>
                    <a:pt x="19550" y="72649"/>
                  </a:cubicBezTo>
                  <a:cubicBezTo>
                    <a:pt x="19564" y="72649"/>
                    <a:pt x="19576" y="72643"/>
                    <a:pt x="19586" y="72628"/>
                  </a:cubicBezTo>
                  <a:cubicBezTo>
                    <a:pt x="19612" y="72551"/>
                    <a:pt x="19483" y="72422"/>
                    <a:pt x="19534" y="72344"/>
                  </a:cubicBezTo>
                  <a:cubicBezTo>
                    <a:pt x="19539" y="72338"/>
                    <a:pt x="19546" y="72335"/>
                    <a:pt x="19554" y="72335"/>
                  </a:cubicBezTo>
                  <a:cubicBezTo>
                    <a:pt x="19645" y="72335"/>
                    <a:pt x="19947" y="72680"/>
                    <a:pt x="19947" y="72680"/>
                  </a:cubicBezTo>
                  <a:cubicBezTo>
                    <a:pt x="20050" y="72525"/>
                    <a:pt x="20153" y="72370"/>
                    <a:pt x="20231" y="72190"/>
                  </a:cubicBezTo>
                  <a:lnTo>
                    <a:pt x="20231" y="72190"/>
                  </a:lnTo>
                  <a:cubicBezTo>
                    <a:pt x="20519" y="72498"/>
                    <a:pt x="20183" y="72626"/>
                    <a:pt x="20402" y="72626"/>
                  </a:cubicBezTo>
                  <a:cubicBezTo>
                    <a:pt x="20458" y="72626"/>
                    <a:pt x="20549" y="72618"/>
                    <a:pt x="20695" y="72602"/>
                  </a:cubicBezTo>
                  <a:cubicBezTo>
                    <a:pt x="20700" y="72602"/>
                    <a:pt x="20706" y="72601"/>
                    <a:pt x="20711" y="72601"/>
                  </a:cubicBezTo>
                  <a:cubicBezTo>
                    <a:pt x="20922" y="72601"/>
                    <a:pt x="21309" y="73067"/>
                    <a:pt x="21108" y="73092"/>
                  </a:cubicBezTo>
                  <a:cubicBezTo>
                    <a:pt x="21023" y="73092"/>
                    <a:pt x="20859" y="72687"/>
                    <a:pt x="20638" y="72687"/>
                  </a:cubicBezTo>
                  <a:cubicBezTo>
                    <a:pt x="20525" y="72687"/>
                    <a:pt x="20397" y="72794"/>
                    <a:pt x="20257" y="73118"/>
                  </a:cubicBezTo>
                  <a:cubicBezTo>
                    <a:pt x="20184" y="73299"/>
                    <a:pt x="20156" y="73347"/>
                    <a:pt x="20159" y="73347"/>
                  </a:cubicBezTo>
                  <a:cubicBezTo>
                    <a:pt x="20163" y="73347"/>
                    <a:pt x="20205" y="73288"/>
                    <a:pt x="20266" y="73288"/>
                  </a:cubicBezTo>
                  <a:cubicBezTo>
                    <a:pt x="20307" y="73288"/>
                    <a:pt x="20358" y="73315"/>
                    <a:pt x="20411" y="73402"/>
                  </a:cubicBezTo>
                  <a:lnTo>
                    <a:pt x="20153" y="73634"/>
                  </a:lnTo>
                  <a:lnTo>
                    <a:pt x="20489" y="73789"/>
                  </a:lnTo>
                  <a:cubicBezTo>
                    <a:pt x="20721" y="74175"/>
                    <a:pt x="20463" y="74691"/>
                    <a:pt x="20566" y="74923"/>
                  </a:cubicBezTo>
                  <a:cubicBezTo>
                    <a:pt x="20747" y="75181"/>
                    <a:pt x="20901" y="75465"/>
                    <a:pt x="20979" y="75749"/>
                  </a:cubicBezTo>
                  <a:cubicBezTo>
                    <a:pt x="21030" y="76110"/>
                    <a:pt x="20798" y="76574"/>
                    <a:pt x="20876" y="76909"/>
                  </a:cubicBezTo>
                  <a:cubicBezTo>
                    <a:pt x="20901" y="76987"/>
                    <a:pt x="20876" y="77116"/>
                    <a:pt x="20927" y="77116"/>
                  </a:cubicBezTo>
                  <a:cubicBezTo>
                    <a:pt x="21133" y="77090"/>
                    <a:pt x="21237" y="76677"/>
                    <a:pt x="21443" y="76626"/>
                  </a:cubicBezTo>
                  <a:cubicBezTo>
                    <a:pt x="21450" y="76624"/>
                    <a:pt x="21458" y="76623"/>
                    <a:pt x="21465" y="76623"/>
                  </a:cubicBezTo>
                  <a:cubicBezTo>
                    <a:pt x="21586" y="76623"/>
                    <a:pt x="21699" y="76814"/>
                    <a:pt x="21675" y="76935"/>
                  </a:cubicBezTo>
                  <a:cubicBezTo>
                    <a:pt x="21624" y="77038"/>
                    <a:pt x="21495" y="76987"/>
                    <a:pt x="21469" y="77038"/>
                  </a:cubicBezTo>
                  <a:cubicBezTo>
                    <a:pt x="21469" y="77167"/>
                    <a:pt x="21495" y="77296"/>
                    <a:pt x="21546" y="77425"/>
                  </a:cubicBezTo>
                  <a:cubicBezTo>
                    <a:pt x="21556" y="77426"/>
                    <a:pt x="21566" y="77427"/>
                    <a:pt x="21575" y="77427"/>
                  </a:cubicBezTo>
                  <a:cubicBezTo>
                    <a:pt x="21789" y="77427"/>
                    <a:pt x="21908" y="77159"/>
                    <a:pt x="21933" y="76987"/>
                  </a:cubicBezTo>
                  <a:cubicBezTo>
                    <a:pt x="22010" y="76729"/>
                    <a:pt x="21881" y="76445"/>
                    <a:pt x="21907" y="76213"/>
                  </a:cubicBezTo>
                  <a:cubicBezTo>
                    <a:pt x="21910" y="76197"/>
                    <a:pt x="21914" y="76190"/>
                    <a:pt x="21918" y="76190"/>
                  </a:cubicBezTo>
                  <a:cubicBezTo>
                    <a:pt x="21947" y="76190"/>
                    <a:pt x="22000" y="76551"/>
                    <a:pt x="22114" y="76574"/>
                  </a:cubicBezTo>
                  <a:cubicBezTo>
                    <a:pt x="22121" y="76576"/>
                    <a:pt x="22127" y="76577"/>
                    <a:pt x="22134" y="76577"/>
                  </a:cubicBezTo>
                  <a:cubicBezTo>
                    <a:pt x="22201" y="76577"/>
                    <a:pt x="22250" y="76471"/>
                    <a:pt x="22320" y="76471"/>
                  </a:cubicBezTo>
                  <a:cubicBezTo>
                    <a:pt x="22326" y="76469"/>
                    <a:pt x="22330" y="76468"/>
                    <a:pt x="22333" y="76468"/>
                  </a:cubicBezTo>
                  <a:cubicBezTo>
                    <a:pt x="22371" y="76468"/>
                    <a:pt x="22215" y="76606"/>
                    <a:pt x="22191" y="76677"/>
                  </a:cubicBezTo>
                  <a:cubicBezTo>
                    <a:pt x="22088" y="76909"/>
                    <a:pt x="21752" y="77296"/>
                    <a:pt x="21907" y="77580"/>
                  </a:cubicBezTo>
                  <a:cubicBezTo>
                    <a:pt x="21917" y="77595"/>
                    <a:pt x="21930" y="77601"/>
                    <a:pt x="21945" y="77601"/>
                  </a:cubicBezTo>
                  <a:cubicBezTo>
                    <a:pt x="22007" y="77601"/>
                    <a:pt x="22103" y="77492"/>
                    <a:pt x="22165" y="77451"/>
                  </a:cubicBezTo>
                  <a:cubicBezTo>
                    <a:pt x="22242" y="77399"/>
                    <a:pt x="22346" y="77322"/>
                    <a:pt x="22397" y="77219"/>
                  </a:cubicBezTo>
                  <a:cubicBezTo>
                    <a:pt x="22449" y="77219"/>
                    <a:pt x="22552" y="77296"/>
                    <a:pt x="22397" y="77528"/>
                  </a:cubicBezTo>
                  <a:cubicBezTo>
                    <a:pt x="22268" y="77683"/>
                    <a:pt x="21675" y="77838"/>
                    <a:pt x="21649" y="78199"/>
                  </a:cubicBezTo>
                  <a:cubicBezTo>
                    <a:pt x="21649" y="78250"/>
                    <a:pt x="21727" y="78302"/>
                    <a:pt x="21778" y="78379"/>
                  </a:cubicBezTo>
                  <a:cubicBezTo>
                    <a:pt x="21825" y="78439"/>
                    <a:pt x="21958" y="78477"/>
                    <a:pt x="22116" y="78477"/>
                  </a:cubicBezTo>
                  <a:cubicBezTo>
                    <a:pt x="22567" y="78477"/>
                    <a:pt x="23222" y="78168"/>
                    <a:pt x="22629" y="77193"/>
                  </a:cubicBezTo>
                  <a:cubicBezTo>
                    <a:pt x="22500" y="77193"/>
                    <a:pt x="22449" y="77193"/>
                    <a:pt x="22423" y="77219"/>
                  </a:cubicBezTo>
                  <a:cubicBezTo>
                    <a:pt x="22578" y="77038"/>
                    <a:pt x="22578" y="76909"/>
                    <a:pt x="23068" y="76858"/>
                  </a:cubicBezTo>
                  <a:cubicBezTo>
                    <a:pt x="23119" y="76858"/>
                    <a:pt x="22965" y="76935"/>
                    <a:pt x="22939" y="76961"/>
                  </a:cubicBezTo>
                  <a:cubicBezTo>
                    <a:pt x="22887" y="77012"/>
                    <a:pt x="23068" y="77838"/>
                    <a:pt x="23042" y="78121"/>
                  </a:cubicBezTo>
                  <a:cubicBezTo>
                    <a:pt x="23016" y="78405"/>
                    <a:pt x="22681" y="79798"/>
                    <a:pt x="22707" y="79824"/>
                  </a:cubicBezTo>
                  <a:cubicBezTo>
                    <a:pt x="22733" y="79953"/>
                    <a:pt x="23197" y="80004"/>
                    <a:pt x="23223" y="80030"/>
                  </a:cubicBezTo>
                  <a:cubicBezTo>
                    <a:pt x="23248" y="80082"/>
                    <a:pt x="22784" y="80391"/>
                    <a:pt x="22887" y="80572"/>
                  </a:cubicBezTo>
                  <a:cubicBezTo>
                    <a:pt x="22895" y="80579"/>
                    <a:pt x="22902" y="80582"/>
                    <a:pt x="22909" y="80582"/>
                  </a:cubicBezTo>
                  <a:cubicBezTo>
                    <a:pt x="22953" y="80582"/>
                    <a:pt x="22998" y="80465"/>
                    <a:pt x="23042" y="80443"/>
                  </a:cubicBezTo>
                  <a:cubicBezTo>
                    <a:pt x="23068" y="80440"/>
                    <a:pt x="23091" y="80439"/>
                    <a:pt x="23113" y="80439"/>
                  </a:cubicBezTo>
                  <a:cubicBezTo>
                    <a:pt x="23601" y="80439"/>
                    <a:pt x="23235" y="80964"/>
                    <a:pt x="23506" y="81087"/>
                  </a:cubicBezTo>
                  <a:cubicBezTo>
                    <a:pt x="23509" y="81089"/>
                    <a:pt x="23512" y="81090"/>
                    <a:pt x="23515" y="81090"/>
                  </a:cubicBezTo>
                  <a:cubicBezTo>
                    <a:pt x="23558" y="81090"/>
                    <a:pt x="23601" y="80950"/>
                    <a:pt x="23644" y="80950"/>
                  </a:cubicBezTo>
                  <a:cubicBezTo>
                    <a:pt x="23649" y="80950"/>
                    <a:pt x="23655" y="80953"/>
                    <a:pt x="23661" y="80958"/>
                  </a:cubicBezTo>
                  <a:cubicBezTo>
                    <a:pt x="23842" y="81165"/>
                    <a:pt x="23738" y="82274"/>
                    <a:pt x="23893" y="82480"/>
                  </a:cubicBezTo>
                  <a:cubicBezTo>
                    <a:pt x="23912" y="82504"/>
                    <a:pt x="23929" y="82514"/>
                    <a:pt x="23945" y="82514"/>
                  </a:cubicBezTo>
                  <a:cubicBezTo>
                    <a:pt x="24077" y="82514"/>
                    <a:pt x="24129" y="81817"/>
                    <a:pt x="24272" y="81817"/>
                  </a:cubicBezTo>
                  <a:cubicBezTo>
                    <a:pt x="24304" y="81817"/>
                    <a:pt x="24340" y="81853"/>
                    <a:pt x="24383" y="81938"/>
                  </a:cubicBezTo>
                  <a:cubicBezTo>
                    <a:pt x="24486" y="82119"/>
                    <a:pt x="24151" y="82403"/>
                    <a:pt x="24306" y="82532"/>
                  </a:cubicBezTo>
                  <a:cubicBezTo>
                    <a:pt x="24334" y="82556"/>
                    <a:pt x="24360" y="82564"/>
                    <a:pt x="24382" y="82564"/>
                  </a:cubicBezTo>
                  <a:cubicBezTo>
                    <a:pt x="24447" y="82564"/>
                    <a:pt x="24492" y="82494"/>
                    <a:pt x="24544" y="82494"/>
                  </a:cubicBezTo>
                  <a:cubicBezTo>
                    <a:pt x="24573" y="82494"/>
                    <a:pt x="24604" y="82516"/>
                    <a:pt x="24641" y="82583"/>
                  </a:cubicBezTo>
                  <a:cubicBezTo>
                    <a:pt x="24744" y="82790"/>
                    <a:pt x="24615" y="82893"/>
                    <a:pt x="24538" y="83099"/>
                  </a:cubicBezTo>
                  <a:cubicBezTo>
                    <a:pt x="24538" y="83099"/>
                    <a:pt x="24796" y="83254"/>
                    <a:pt x="24899" y="83331"/>
                  </a:cubicBezTo>
                  <a:cubicBezTo>
                    <a:pt x="24899" y="83331"/>
                    <a:pt x="25569" y="84801"/>
                    <a:pt x="25569" y="84827"/>
                  </a:cubicBezTo>
                  <a:lnTo>
                    <a:pt x="26060" y="84956"/>
                  </a:lnTo>
                  <a:cubicBezTo>
                    <a:pt x="26446" y="85162"/>
                    <a:pt x="26627" y="85678"/>
                    <a:pt x="26807" y="86039"/>
                  </a:cubicBezTo>
                  <a:cubicBezTo>
                    <a:pt x="27065" y="86503"/>
                    <a:pt x="27684" y="85910"/>
                    <a:pt x="27813" y="86787"/>
                  </a:cubicBezTo>
                  <a:cubicBezTo>
                    <a:pt x="27867" y="87235"/>
                    <a:pt x="27730" y="87321"/>
                    <a:pt x="27543" y="87321"/>
                  </a:cubicBezTo>
                  <a:cubicBezTo>
                    <a:pt x="27426" y="87321"/>
                    <a:pt x="27288" y="87288"/>
                    <a:pt x="27165" y="87288"/>
                  </a:cubicBezTo>
                  <a:cubicBezTo>
                    <a:pt x="27009" y="87288"/>
                    <a:pt x="26875" y="87342"/>
                    <a:pt x="26833" y="87587"/>
                  </a:cubicBezTo>
                  <a:cubicBezTo>
                    <a:pt x="26833" y="87664"/>
                    <a:pt x="27710" y="88154"/>
                    <a:pt x="27659" y="88567"/>
                  </a:cubicBezTo>
                  <a:cubicBezTo>
                    <a:pt x="27643" y="88646"/>
                    <a:pt x="27581" y="88675"/>
                    <a:pt x="27493" y="88675"/>
                  </a:cubicBezTo>
                  <a:cubicBezTo>
                    <a:pt x="27234" y="88675"/>
                    <a:pt x="26753" y="88419"/>
                    <a:pt x="26579" y="88419"/>
                  </a:cubicBezTo>
                  <a:cubicBezTo>
                    <a:pt x="26523" y="88419"/>
                    <a:pt x="26499" y="88445"/>
                    <a:pt x="26524" y="88515"/>
                  </a:cubicBezTo>
                  <a:cubicBezTo>
                    <a:pt x="26678" y="88928"/>
                    <a:pt x="27607" y="90449"/>
                    <a:pt x="27916" y="90682"/>
                  </a:cubicBezTo>
                  <a:cubicBezTo>
                    <a:pt x="28013" y="90748"/>
                    <a:pt x="28073" y="90766"/>
                    <a:pt x="28114" y="90766"/>
                  </a:cubicBezTo>
                  <a:cubicBezTo>
                    <a:pt x="28162" y="90766"/>
                    <a:pt x="28186" y="90743"/>
                    <a:pt x="28212" y="90743"/>
                  </a:cubicBezTo>
                  <a:cubicBezTo>
                    <a:pt x="28242" y="90743"/>
                    <a:pt x="28275" y="90775"/>
                    <a:pt x="28355" y="90914"/>
                  </a:cubicBezTo>
                  <a:cubicBezTo>
                    <a:pt x="28381" y="90991"/>
                    <a:pt x="28406" y="91043"/>
                    <a:pt x="28381" y="91120"/>
                  </a:cubicBezTo>
                  <a:cubicBezTo>
                    <a:pt x="28381" y="91172"/>
                    <a:pt x="28329" y="91249"/>
                    <a:pt x="28355" y="91301"/>
                  </a:cubicBezTo>
                  <a:cubicBezTo>
                    <a:pt x="28458" y="91507"/>
                    <a:pt x="28742" y="91481"/>
                    <a:pt x="28922" y="91713"/>
                  </a:cubicBezTo>
                  <a:cubicBezTo>
                    <a:pt x="29103" y="91971"/>
                    <a:pt x="28458" y="92203"/>
                    <a:pt x="28510" y="92358"/>
                  </a:cubicBezTo>
                  <a:cubicBezTo>
                    <a:pt x="28535" y="92538"/>
                    <a:pt x="28845" y="92900"/>
                    <a:pt x="28819" y="93106"/>
                  </a:cubicBezTo>
                  <a:cubicBezTo>
                    <a:pt x="28819" y="93106"/>
                    <a:pt x="28020" y="93338"/>
                    <a:pt x="28355" y="93467"/>
                  </a:cubicBezTo>
                  <a:cubicBezTo>
                    <a:pt x="28379" y="93479"/>
                    <a:pt x="28403" y="93484"/>
                    <a:pt x="28427" y="93484"/>
                  </a:cubicBezTo>
                  <a:cubicBezTo>
                    <a:pt x="28556" y="93484"/>
                    <a:pt x="28676" y="93334"/>
                    <a:pt x="28742" y="93312"/>
                  </a:cubicBezTo>
                  <a:cubicBezTo>
                    <a:pt x="28760" y="93310"/>
                    <a:pt x="28779" y="93308"/>
                    <a:pt x="28798" y="93308"/>
                  </a:cubicBezTo>
                  <a:cubicBezTo>
                    <a:pt x="29089" y="93308"/>
                    <a:pt x="29504" y="93581"/>
                    <a:pt x="29933" y="93581"/>
                  </a:cubicBezTo>
                  <a:cubicBezTo>
                    <a:pt x="30043" y="93581"/>
                    <a:pt x="30154" y="93563"/>
                    <a:pt x="30263" y="93519"/>
                  </a:cubicBezTo>
                  <a:cubicBezTo>
                    <a:pt x="30676" y="93338"/>
                    <a:pt x="30805" y="93080"/>
                    <a:pt x="31114" y="92900"/>
                  </a:cubicBezTo>
                  <a:cubicBezTo>
                    <a:pt x="31321" y="92771"/>
                    <a:pt x="31682" y="92796"/>
                    <a:pt x="31888" y="92693"/>
                  </a:cubicBezTo>
                  <a:cubicBezTo>
                    <a:pt x="31932" y="92669"/>
                    <a:pt x="31978" y="92660"/>
                    <a:pt x="32024" y="92660"/>
                  </a:cubicBezTo>
                  <a:cubicBezTo>
                    <a:pt x="32259" y="92660"/>
                    <a:pt x="32521" y="92910"/>
                    <a:pt x="32781" y="92910"/>
                  </a:cubicBezTo>
                  <a:cubicBezTo>
                    <a:pt x="32862" y="92910"/>
                    <a:pt x="32943" y="92886"/>
                    <a:pt x="33023" y="92822"/>
                  </a:cubicBezTo>
                  <a:cubicBezTo>
                    <a:pt x="33900" y="92100"/>
                    <a:pt x="32997" y="91507"/>
                    <a:pt x="32739" y="90888"/>
                  </a:cubicBezTo>
                  <a:cubicBezTo>
                    <a:pt x="32481" y="90243"/>
                    <a:pt x="33049" y="89366"/>
                    <a:pt x="33410" y="88902"/>
                  </a:cubicBezTo>
                  <a:cubicBezTo>
                    <a:pt x="33469" y="88831"/>
                    <a:pt x="33533" y="88805"/>
                    <a:pt x="33598" y="88805"/>
                  </a:cubicBezTo>
                  <a:cubicBezTo>
                    <a:pt x="33782" y="88805"/>
                    <a:pt x="33985" y="89008"/>
                    <a:pt x="34174" y="89008"/>
                  </a:cubicBezTo>
                  <a:cubicBezTo>
                    <a:pt x="34212" y="89008"/>
                    <a:pt x="34250" y="88999"/>
                    <a:pt x="34287" y="88979"/>
                  </a:cubicBezTo>
                  <a:cubicBezTo>
                    <a:pt x="34674" y="88721"/>
                    <a:pt x="33771" y="88386"/>
                    <a:pt x="34003" y="88128"/>
                  </a:cubicBezTo>
                  <a:cubicBezTo>
                    <a:pt x="34115" y="88025"/>
                    <a:pt x="34182" y="87990"/>
                    <a:pt x="34228" y="87990"/>
                  </a:cubicBezTo>
                  <a:cubicBezTo>
                    <a:pt x="34323" y="87990"/>
                    <a:pt x="34332" y="88133"/>
                    <a:pt x="34452" y="88133"/>
                  </a:cubicBezTo>
                  <a:cubicBezTo>
                    <a:pt x="34465" y="88133"/>
                    <a:pt x="34478" y="88132"/>
                    <a:pt x="34493" y="88128"/>
                  </a:cubicBezTo>
                  <a:cubicBezTo>
                    <a:pt x="34570" y="88128"/>
                    <a:pt x="34467" y="87974"/>
                    <a:pt x="34519" y="87948"/>
                  </a:cubicBezTo>
                  <a:cubicBezTo>
                    <a:pt x="34554" y="87918"/>
                    <a:pt x="34602" y="87908"/>
                    <a:pt x="34656" y="87908"/>
                  </a:cubicBezTo>
                  <a:cubicBezTo>
                    <a:pt x="34793" y="87908"/>
                    <a:pt x="34972" y="87975"/>
                    <a:pt x="35104" y="87975"/>
                  </a:cubicBezTo>
                  <a:cubicBezTo>
                    <a:pt x="35147" y="87975"/>
                    <a:pt x="35185" y="87968"/>
                    <a:pt x="35215" y="87948"/>
                  </a:cubicBezTo>
                  <a:cubicBezTo>
                    <a:pt x="35267" y="87896"/>
                    <a:pt x="35164" y="87741"/>
                    <a:pt x="35241" y="87741"/>
                  </a:cubicBezTo>
                  <a:cubicBezTo>
                    <a:pt x="35247" y="87740"/>
                    <a:pt x="35254" y="87739"/>
                    <a:pt x="35261" y="87739"/>
                  </a:cubicBezTo>
                  <a:cubicBezTo>
                    <a:pt x="35355" y="87739"/>
                    <a:pt x="35537" y="87862"/>
                    <a:pt x="35707" y="87862"/>
                  </a:cubicBezTo>
                  <a:cubicBezTo>
                    <a:pt x="35741" y="87862"/>
                    <a:pt x="35775" y="87857"/>
                    <a:pt x="35808" y="87845"/>
                  </a:cubicBezTo>
                  <a:cubicBezTo>
                    <a:pt x="35912" y="87793"/>
                    <a:pt x="35912" y="87612"/>
                    <a:pt x="36015" y="87612"/>
                  </a:cubicBezTo>
                  <a:cubicBezTo>
                    <a:pt x="36020" y="87611"/>
                    <a:pt x="36024" y="87611"/>
                    <a:pt x="36028" y="87611"/>
                  </a:cubicBezTo>
                  <a:cubicBezTo>
                    <a:pt x="36106" y="87611"/>
                    <a:pt x="35993" y="87847"/>
                    <a:pt x="36066" y="87896"/>
                  </a:cubicBezTo>
                  <a:cubicBezTo>
                    <a:pt x="36070" y="87900"/>
                    <a:pt x="36076" y="87902"/>
                    <a:pt x="36084" y="87902"/>
                  </a:cubicBezTo>
                  <a:cubicBezTo>
                    <a:pt x="36211" y="87902"/>
                    <a:pt x="36801" y="87349"/>
                    <a:pt x="36970" y="87349"/>
                  </a:cubicBezTo>
                  <a:cubicBezTo>
                    <a:pt x="36980" y="87349"/>
                    <a:pt x="36988" y="87350"/>
                    <a:pt x="36995" y="87355"/>
                  </a:cubicBezTo>
                  <a:cubicBezTo>
                    <a:pt x="37072" y="87380"/>
                    <a:pt x="36917" y="87535"/>
                    <a:pt x="36969" y="87535"/>
                  </a:cubicBezTo>
                  <a:cubicBezTo>
                    <a:pt x="36976" y="87537"/>
                    <a:pt x="36988" y="87539"/>
                    <a:pt x="37002" y="87539"/>
                  </a:cubicBezTo>
                  <a:cubicBezTo>
                    <a:pt x="37107" y="87539"/>
                    <a:pt x="37386" y="87484"/>
                    <a:pt x="37591" y="87484"/>
                  </a:cubicBezTo>
                  <a:cubicBezTo>
                    <a:pt x="37663" y="87484"/>
                    <a:pt x="37726" y="87491"/>
                    <a:pt x="37768" y="87509"/>
                  </a:cubicBezTo>
                  <a:cubicBezTo>
                    <a:pt x="37949" y="87587"/>
                    <a:pt x="37459" y="87767"/>
                    <a:pt x="37949" y="87870"/>
                  </a:cubicBezTo>
                  <a:cubicBezTo>
                    <a:pt x="37949" y="87870"/>
                    <a:pt x="38052" y="87509"/>
                    <a:pt x="38078" y="87484"/>
                  </a:cubicBezTo>
                  <a:cubicBezTo>
                    <a:pt x="38155" y="87200"/>
                    <a:pt x="38387" y="87097"/>
                    <a:pt x="38465" y="86813"/>
                  </a:cubicBezTo>
                  <a:cubicBezTo>
                    <a:pt x="38491" y="86220"/>
                    <a:pt x="38594" y="85652"/>
                    <a:pt x="38723" y="85085"/>
                  </a:cubicBezTo>
                  <a:cubicBezTo>
                    <a:pt x="38800" y="84879"/>
                    <a:pt x="38568" y="84595"/>
                    <a:pt x="38774" y="84389"/>
                  </a:cubicBezTo>
                  <a:cubicBezTo>
                    <a:pt x="39094" y="84069"/>
                    <a:pt x="39140" y="84018"/>
                    <a:pt x="39103" y="84018"/>
                  </a:cubicBezTo>
                  <a:cubicBezTo>
                    <a:pt x="39085" y="84018"/>
                    <a:pt x="39049" y="84029"/>
                    <a:pt x="39014" y="84029"/>
                  </a:cubicBezTo>
                  <a:cubicBezTo>
                    <a:pt x="38949" y="84029"/>
                    <a:pt x="38888" y="83990"/>
                    <a:pt x="38955" y="83770"/>
                  </a:cubicBezTo>
                  <a:cubicBezTo>
                    <a:pt x="38981" y="83615"/>
                    <a:pt x="39368" y="83744"/>
                    <a:pt x="39368" y="83589"/>
                  </a:cubicBezTo>
                  <a:cubicBezTo>
                    <a:pt x="39387" y="83423"/>
                    <a:pt x="39370" y="83372"/>
                    <a:pt x="39339" y="83372"/>
                  </a:cubicBezTo>
                  <a:cubicBezTo>
                    <a:pt x="39289" y="83372"/>
                    <a:pt x="39203" y="83512"/>
                    <a:pt x="39187" y="83512"/>
                  </a:cubicBezTo>
                  <a:cubicBezTo>
                    <a:pt x="39173" y="83514"/>
                    <a:pt x="39161" y="83516"/>
                    <a:pt x="39150" y="83516"/>
                  </a:cubicBezTo>
                  <a:cubicBezTo>
                    <a:pt x="38953" y="83516"/>
                    <a:pt x="39161" y="83095"/>
                    <a:pt x="39161" y="83022"/>
                  </a:cubicBezTo>
                  <a:cubicBezTo>
                    <a:pt x="39135" y="82738"/>
                    <a:pt x="38877" y="82145"/>
                    <a:pt x="38981" y="81990"/>
                  </a:cubicBezTo>
                  <a:cubicBezTo>
                    <a:pt x="39018" y="81925"/>
                    <a:pt x="39083" y="81907"/>
                    <a:pt x="39151" y="81907"/>
                  </a:cubicBezTo>
                  <a:cubicBezTo>
                    <a:pt x="39234" y="81907"/>
                    <a:pt x="39323" y="81933"/>
                    <a:pt x="39375" y="81933"/>
                  </a:cubicBezTo>
                  <a:cubicBezTo>
                    <a:pt x="39398" y="81933"/>
                    <a:pt x="39414" y="81928"/>
                    <a:pt x="39419" y="81913"/>
                  </a:cubicBezTo>
                  <a:cubicBezTo>
                    <a:pt x="39471" y="81732"/>
                    <a:pt x="39006" y="81500"/>
                    <a:pt x="38903" y="81320"/>
                  </a:cubicBezTo>
                  <a:cubicBezTo>
                    <a:pt x="38723" y="80855"/>
                    <a:pt x="39187" y="79592"/>
                    <a:pt x="39368" y="79463"/>
                  </a:cubicBezTo>
                  <a:cubicBezTo>
                    <a:pt x="39961" y="79050"/>
                    <a:pt x="38155" y="79102"/>
                    <a:pt x="38620" y="78715"/>
                  </a:cubicBezTo>
                  <a:cubicBezTo>
                    <a:pt x="38625" y="78709"/>
                    <a:pt x="38631" y="78706"/>
                    <a:pt x="38637" y="78706"/>
                  </a:cubicBezTo>
                  <a:cubicBezTo>
                    <a:pt x="38683" y="78706"/>
                    <a:pt x="38731" y="78869"/>
                    <a:pt x="38800" y="78869"/>
                  </a:cubicBezTo>
                  <a:cubicBezTo>
                    <a:pt x="39187" y="78869"/>
                    <a:pt x="38671" y="78225"/>
                    <a:pt x="38697" y="78199"/>
                  </a:cubicBezTo>
                  <a:cubicBezTo>
                    <a:pt x="38724" y="78165"/>
                    <a:pt x="38774" y="78154"/>
                    <a:pt x="38831" y="78154"/>
                  </a:cubicBezTo>
                  <a:cubicBezTo>
                    <a:pt x="38923" y="78154"/>
                    <a:pt x="39037" y="78182"/>
                    <a:pt x="39111" y="78182"/>
                  </a:cubicBezTo>
                  <a:cubicBezTo>
                    <a:pt x="39162" y="78182"/>
                    <a:pt x="39195" y="78168"/>
                    <a:pt x="39187" y="78121"/>
                  </a:cubicBezTo>
                  <a:cubicBezTo>
                    <a:pt x="39135" y="77838"/>
                    <a:pt x="38284" y="77606"/>
                    <a:pt x="38078" y="77296"/>
                  </a:cubicBezTo>
                  <a:cubicBezTo>
                    <a:pt x="38052" y="77245"/>
                    <a:pt x="37949" y="77141"/>
                    <a:pt x="38001" y="77141"/>
                  </a:cubicBezTo>
                  <a:cubicBezTo>
                    <a:pt x="38001" y="77141"/>
                    <a:pt x="38001" y="77064"/>
                    <a:pt x="38207" y="77012"/>
                  </a:cubicBezTo>
                  <a:cubicBezTo>
                    <a:pt x="38215" y="77011"/>
                    <a:pt x="38222" y="77010"/>
                    <a:pt x="38229" y="77010"/>
                  </a:cubicBezTo>
                  <a:cubicBezTo>
                    <a:pt x="38335" y="77010"/>
                    <a:pt x="38388" y="77169"/>
                    <a:pt x="38494" y="77169"/>
                  </a:cubicBezTo>
                  <a:cubicBezTo>
                    <a:pt x="38501" y="77169"/>
                    <a:pt x="38509" y="77169"/>
                    <a:pt x="38516" y="77167"/>
                  </a:cubicBezTo>
                  <a:cubicBezTo>
                    <a:pt x="38542" y="77167"/>
                    <a:pt x="38542" y="76909"/>
                    <a:pt x="38516" y="76858"/>
                  </a:cubicBezTo>
                  <a:cubicBezTo>
                    <a:pt x="38456" y="76804"/>
                    <a:pt x="38410" y="76789"/>
                    <a:pt x="38372" y="76789"/>
                  </a:cubicBezTo>
                  <a:cubicBezTo>
                    <a:pt x="38324" y="76789"/>
                    <a:pt x="38292" y="76815"/>
                    <a:pt x="38265" y="76815"/>
                  </a:cubicBezTo>
                  <a:cubicBezTo>
                    <a:pt x="38235" y="76815"/>
                    <a:pt x="38212" y="76779"/>
                    <a:pt x="38181" y="76626"/>
                  </a:cubicBezTo>
                  <a:cubicBezTo>
                    <a:pt x="38175" y="76593"/>
                    <a:pt x="38188" y="76580"/>
                    <a:pt x="38212" y="76580"/>
                  </a:cubicBezTo>
                  <a:cubicBezTo>
                    <a:pt x="38286" y="76580"/>
                    <a:pt x="38465" y="76697"/>
                    <a:pt x="38542" y="76755"/>
                  </a:cubicBezTo>
                  <a:cubicBezTo>
                    <a:pt x="38697" y="76909"/>
                    <a:pt x="38929" y="77012"/>
                    <a:pt x="39135" y="77038"/>
                  </a:cubicBezTo>
                  <a:cubicBezTo>
                    <a:pt x="39264" y="76677"/>
                    <a:pt x="38723" y="76600"/>
                    <a:pt x="38723" y="76522"/>
                  </a:cubicBezTo>
                  <a:cubicBezTo>
                    <a:pt x="38723" y="76471"/>
                    <a:pt x="38594" y="76445"/>
                    <a:pt x="38568" y="76368"/>
                  </a:cubicBezTo>
                  <a:cubicBezTo>
                    <a:pt x="38542" y="76290"/>
                    <a:pt x="38542" y="76213"/>
                    <a:pt x="38594" y="76161"/>
                  </a:cubicBezTo>
                  <a:cubicBezTo>
                    <a:pt x="38600" y="76158"/>
                    <a:pt x="38606" y="76157"/>
                    <a:pt x="38613" y="76157"/>
                  </a:cubicBezTo>
                  <a:cubicBezTo>
                    <a:pt x="38643" y="76157"/>
                    <a:pt x="38675" y="76182"/>
                    <a:pt x="38692" y="76182"/>
                  </a:cubicBezTo>
                  <a:cubicBezTo>
                    <a:pt x="38702" y="76182"/>
                    <a:pt x="38706" y="76172"/>
                    <a:pt x="38697" y="76136"/>
                  </a:cubicBezTo>
                  <a:cubicBezTo>
                    <a:pt x="38697" y="76058"/>
                    <a:pt x="38877" y="76007"/>
                    <a:pt x="38877" y="75929"/>
                  </a:cubicBezTo>
                  <a:cubicBezTo>
                    <a:pt x="38877" y="75903"/>
                    <a:pt x="38387" y="75439"/>
                    <a:pt x="38336" y="75336"/>
                  </a:cubicBezTo>
                  <a:cubicBezTo>
                    <a:pt x="38319" y="75310"/>
                    <a:pt x="38318" y="75298"/>
                    <a:pt x="38327" y="75298"/>
                  </a:cubicBezTo>
                  <a:cubicBezTo>
                    <a:pt x="38381" y="75298"/>
                    <a:pt x="38788" y="75650"/>
                    <a:pt x="38931" y="75650"/>
                  </a:cubicBezTo>
                  <a:cubicBezTo>
                    <a:pt x="38962" y="75650"/>
                    <a:pt x="38981" y="75634"/>
                    <a:pt x="38981" y="75594"/>
                  </a:cubicBezTo>
                  <a:cubicBezTo>
                    <a:pt x="38981" y="75362"/>
                    <a:pt x="39058" y="75156"/>
                    <a:pt x="38852" y="74949"/>
                  </a:cubicBezTo>
                  <a:lnTo>
                    <a:pt x="38542" y="74898"/>
                  </a:lnTo>
                  <a:cubicBezTo>
                    <a:pt x="38516" y="74820"/>
                    <a:pt x="38516" y="74717"/>
                    <a:pt x="38568" y="74614"/>
                  </a:cubicBezTo>
                  <a:lnTo>
                    <a:pt x="38568" y="74614"/>
                  </a:lnTo>
                  <a:cubicBezTo>
                    <a:pt x="38542" y="74653"/>
                    <a:pt x="38516" y="74711"/>
                    <a:pt x="38468" y="74711"/>
                  </a:cubicBezTo>
                  <a:cubicBezTo>
                    <a:pt x="38420" y="74711"/>
                    <a:pt x="38349" y="74653"/>
                    <a:pt x="38233" y="74459"/>
                  </a:cubicBezTo>
                  <a:cubicBezTo>
                    <a:pt x="38225" y="74447"/>
                    <a:pt x="38236" y="74443"/>
                    <a:pt x="38258" y="74443"/>
                  </a:cubicBezTo>
                  <a:cubicBezTo>
                    <a:pt x="38304" y="74443"/>
                    <a:pt x="38397" y="74460"/>
                    <a:pt x="38475" y="74460"/>
                  </a:cubicBezTo>
                  <a:cubicBezTo>
                    <a:pt x="38609" y="74460"/>
                    <a:pt x="38701" y="74412"/>
                    <a:pt x="38439" y="74150"/>
                  </a:cubicBezTo>
                  <a:lnTo>
                    <a:pt x="37949" y="74047"/>
                  </a:lnTo>
                  <a:cubicBezTo>
                    <a:pt x="37917" y="73990"/>
                    <a:pt x="37942" y="73972"/>
                    <a:pt x="37998" y="73972"/>
                  </a:cubicBezTo>
                  <a:cubicBezTo>
                    <a:pt x="38112" y="73972"/>
                    <a:pt x="38353" y="74049"/>
                    <a:pt x="38502" y="74049"/>
                  </a:cubicBezTo>
                  <a:cubicBezTo>
                    <a:pt x="38516" y="74049"/>
                    <a:pt x="38530" y="74048"/>
                    <a:pt x="38542" y="74047"/>
                  </a:cubicBezTo>
                  <a:cubicBezTo>
                    <a:pt x="38852" y="73995"/>
                    <a:pt x="38671" y="73634"/>
                    <a:pt x="39058" y="73556"/>
                  </a:cubicBezTo>
                  <a:cubicBezTo>
                    <a:pt x="39110" y="73556"/>
                    <a:pt x="38929" y="73531"/>
                    <a:pt x="38877" y="73505"/>
                  </a:cubicBezTo>
                  <a:cubicBezTo>
                    <a:pt x="38723" y="73376"/>
                    <a:pt x="38594" y="73041"/>
                    <a:pt x="38465" y="72989"/>
                  </a:cubicBezTo>
                  <a:cubicBezTo>
                    <a:pt x="38271" y="72963"/>
                    <a:pt x="38078" y="72950"/>
                    <a:pt x="37885" y="72950"/>
                  </a:cubicBezTo>
                  <a:cubicBezTo>
                    <a:pt x="37691" y="72950"/>
                    <a:pt x="37498" y="72963"/>
                    <a:pt x="37304" y="72989"/>
                  </a:cubicBezTo>
                  <a:lnTo>
                    <a:pt x="37253" y="73299"/>
                  </a:lnTo>
                  <a:lnTo>
                    <a:pt x="36995" y="73041"/>
                  </a:lnTo>
                  <a:cubicBezTo>
                    <a:pt x="36874" y="73041"/>
                    <a:pt x="36582" y="73150"/>
                    <a:pt x="36519" y="73150"/>
                  </a:cubicBezTo>
                  <a:cubicBezTo>
                    <a:pt x="36501" y="73150"/>
                    <a:pt x="36502" y="73141"/>
                    <a:pt x="36531" y="73118"/>
                  </a:cubicBezTo>
                  <a:cubicBezTo>
                    <a:pt x="36892" y="72860"/>
                    <a:pt x="39032" y="72860"/>
                    <a:pt x="39213" y="72654"/>
                  </a:cubicBezTo>
                  <a:cubicBezTo>
                    <a:pt x="39290" y="72551"/>
                    <a:pt x="39239" y="72602"/>
                    <a:pt x="39368" y="72525"/>
                  </a:cubicBezTo>
                  <a:cubicBezTo>
                    <a:pt x="39471" y="72447"/>
                    <a:pt x="39625" y="72241"/>
                    <a:pt x="39522" y="72190"/>
                  </a:cubicBezTo>
                  <a:cubicBezTo>
                    <a:pt x="39393" y="72164"/>
                    <a:pt x="39135" y="72190"/>
                    <a:pt x="39084" y="71983"/>
                  </a:cubicBezTo>
                  <a:cubicBezTo>
                    <a:pt x="39078" y="71933"/>
                    <a:pt x="39111" y="71915"/>
                    <a:pt x="39166" y="71915"/>
                  </a:cubicBezTo>
                  <a:cubicBezTo>
                    <a:pt x="39314" y="71915"/>
                    <a:pt x="39622" y="72047"/>
                    <a:pt x="39756" y="72047"/>
                  </a:cubicBezTo>
                  <a:cubicBezTo>
                    <a:pt x="39778" y="72047"/>
                    <a:pt x="39795" y="72043"/>
                    <a:pt x="39806" y="72035"/>
                  </a:cubicBezTo>
                  <a:cubicBezTo>
                    <a:pt x="39909" y="71983"/>
                    <a:pt x="39858" y="71880"/>
                    <a:pt x="39935" y="71829"/>
                  </a:cubicBezTo>
                  <a:cubicBezTo>
                    <a:pt x="39961" y="71803"/>
                    <a:pt x="39999" y="71803"/>
                    <a:pt x="40038" y="71803"/>
                  </a:cubicBezTo>
                  <a:cubicBezTo>
                    <a:pt x="40077" y="71803"/>
                    <a:pt x="40115" y="71803"/>
                    <a:pt x="40141" y="71777"/>
                  </a:cubicBezTo>
                  <a:cubicBezTo>
                    <a:pt x="40193" y="71725"/>
                    <a:pt x="40193" y="71648"/>
                    <a:pt x="40167" y="71596"/>
                  </a:cubicBezTo>
                  <a:cubicBezTo>
                    <a:pt x="40115" y="71545"/>
                    <a:pt x="39961" y="71596"/>
                    <a:pt x="39986" y="71519"/>
                  </a:cubicBezTo>
                  <a:cubicBezTo>
                    <a:pt x="39999" y="71493"/>
                    <a:pt x="40038" y="71487"/>
                    <a:pt x="40083" y="71487"/>
                  </a:cubicBezTo>
                  <a:cubicBezTo>
                    <a:pt x="40128" y="71487"/>
                    <a:pt x="40180" y="71493"/>
                    <a:pt x="40219" y="71493"/>
                  </a:cubicBezTo>
                  <a:cubicBezTo>
                    <a:pt x="40296" y="71467"/>
                    <a:pt x="40399" y="71493"/>
                    <a:pt x="40451" y="71442"/>
                  </a:cubicBezTo>
                  <a:cubicBezTo>
                    <a:pt x="40580" y="71287"/>
                    <a:pt x="40064" y="70977"/>
                    <a:pt x="40244" y="70900"/>
                  </a:cubicBezTo>
                  <a:cubicBezTo>
                    <a:pt x="40455" y="70784"/>
                    <a:pt x="40553" y="70750"/>
                    <a:pt x="40600" y="70750"/>
                  </a:cubicBezTo>
                  <a:cubicBezTo>
                    <a:pt x="40668" y="70750"/>
                    <a:pt x="40626" y="70823"/>
                    <a:pt x="40657" y="70823"/>
                  </a:cubicBezTo>
                  <a:cubicBezTo>
                    <a:pt x="40709" y="70797"/>
                    <a:pt x="40786" y="70823"/>
                    <a:pt x="40812" y="70771"/>
                  </a:cubicBezTo>
                  <a:cubicBezTo>
                    <a:pt x="40915" y="70694"/>
                    <a:pt x="40683" y="70539"/>
                    <a:pt x="40683" y="70410"/>
                  </a:cubicBezTo>
                  <a:cubicBezTo>
                    <a:pt x="40709" y="70281"/>
                    <a:pt x="40528" y="69275"/>
                    <a:pt x="40631" y="69249"/>
                  </a:cubicBezTo>
                  <a:lnTo>
                    <a:pt x="40631" y="69249"/>
                  </a:lnTo>
                  <a:cubicBezTo>
                    <a:pt x="40709" y="69301"/>
                    <a:pt x="40760" y="69353"/>
                    <a:pt x="40838" y="69378"/>
                  </a:cubicBezTo>
                  <a:lnTo>
                    <a:pt x="40734" y="70333"/>
                  </a:lnTo>
                  <a:lnTo>
                    <a:pt x="41070" y="69972"/>
                  </a:lnTo>
                  <a:cubicBezTo>
                    <a:pt x="41121" y="70333"/>
                    <a:pt x="41173" y="70720"/>
                    <a:pt x="41302" y="70771"/>
                  </a:cubicBezTo>
                  <a:cubicBezTo>
                    <a:pt x="41386" y="70805"/>
                    <a:pt x="41515" y="70905"/>
                    <a:pt x="41601" y="70905"/>
                  </a:cubicBezTo>
                  <a:cubicBezTo>
                    <a:pt x="41646" y="70905"/>
                    <a:pt x="41680" y="70877"/>
                    <a:pt x="41689" y="70797"/>
                  </a:cubicBezTo>
                  <a:cubicBezTo>
                    <a:pt x="41740" y="70410"/>
                    <a:pt x="41843" y="70023"/>
                    <a:pt x="41998" y="69662"/>
                  </a:cubicBezTo>
                  <a:lnTo>
                    <a:pt x="42591" y="69920"/>
                  </a:lnTo>
                  <a:lnTo>
                    <a:pt x="42591" y="69920"/>
                  </a:lnTo>
                  <a:lnTo>
                    <a:pt x="42230" y="69301"/>
                  </a:lnTo>
                  <a:cubicBezTo>
                    <a:pt x="42256" y="69249"/>
                    <a:pt x="42333" y="69224"/>
                    <a:pt x="42411" y="69198"/>
                  </a:cubicBezTo>
                  <a:cubicBezTo>
                    <a:pt x="42488" y="69198"/>
                    <a:pt x="42359" y="69404"/>
                    <a:pt x="42411" y="69507"/>
                  </a:cubicBezTo>
                  <a:cubicBezTo>
                    <a:pt x="42617" y="69275"/>
                    <a:pt x="42823" y="69043"/>
                    <a:pt x="43004" y="68785"/>
                  </a:cubicBezTo>
                  <a:cubicBezTo>
                    <a:pt x="42772" y="68501"/>
                    <a:pt x="42591" y="68656"/>
                    <a:pt x="42462" y="68347"/>
                  </a:cubicBezTo>
                  <a:lnTo>
                    <a:pt x="42746" y="68037"/>
                  </a:lnTo>
                  <a:cubicBezTo>
                    <a:pt x="43030" y="68037"/>
                    <a:pt x="43442" y="68011"/>
                    <a:pt x="43520" y="67805"/>
                  </a:cubicBezTo>
                  <a:cubicBezTo>
                    <a:pt x="43546" y="67754"/>
                    <a:pt x="43417" y="67573"/>
                    <a:pt x="43107" y="67392"/>
                  </a:cubicBezTo>
                  <a:cubicBezTo>
                    <a:pt x="43014" y="67336"/>
                    <a:pt x="42812" y="67240"/>
                    <a:pt x="42737" y="67240"/>
                  </a:cubicBezTo>
                  <a:cubicBezTo>
                    <a:pt x="42709" y="67240"/>
                    <a:pt x="42699" y="67254"/>
                    <a:pt x="42720" y="67289"/>
                  </a:cubicBezTo>
                  <a:cubicBezTo>
                    <a:pt x="42772" y="67418"/>
                    <a:pt x="43004" y="67470"/>
                    <a:pt x="42927" y="67831"/>
                  </a:cubicBezTo>
                  <a:cubicBezTo>
                    <a:pt x="42669" y="67883"/>
                    <a:pt x="42411" y="67960"/>
                    <a:pt x="42179" y="68063"/>
                  </a:cubicBezTo>
                  <a:cubicBezTo>
                    <a:pt x="42140" y="68089"/>
                    <a:pt x="42030" y="68089"/>
                    <a:pt x="41905" y="68089"/>
                  </a:cubicBezTo>
                  <a:cubicBezTo>
                    <a:pt x="41779" y="68089"/>
                    <a:pt x="41637" y="68089"/>
                    <a:pt x="41534" y="68115"/>
                  </a:cubicBezTo>
                  <a:lnTo>
                    <a:pt x="41379" y="67857"/>
                  </a:lnTo>
                  <a:cubicBezTo>
                    <a:pt x="41431" y="67805"/>
                    <a:pt x="41457" y="67754"/>
                    <a:pt x="41457" y="67728"/>
                  </a:cubicBezTo>
                  <a:cubicBezTo>
                    <a:pt x="41457" y="67704"/>
                    <a:pt x="41477" y="67697"/>
                    <a:pt x="41506" y="67697"/>
                  </a:cubicBezTo>
                  <a:cubicBezTo>
                    <a:pt x="41543" y="67697"/>
                    <a:pt x="41593" y="67707"/>
                    <a:pt x="41641" y="67707"/>
                  </a:cubicBezTo>
                  <a:cubicBezTo>
                    <a:pt x="41680" y="67707"/>
                    <a:pt x="41716" y="67700"/>
                    <a:pt x="41740" y="67676"/>
                  </a:cubicBezTo>
                  <a:cubicBezTo>
                    <a:pt x="41792" y="67599"/>
                    <a:pt x="41663" y="67470"/>
                    <a:pt x="41740" y="67392"/>
                  </a:cubicBezTo>
                  <a:cubicBezTo>
                    <a:pt x="41793" y="67297"/>
                    <a:pt x="41828" y="67261"/>
                    <a:pt x="41854" y="67261"/>
                  </a:cubicBezTo>
                  <a:cubicBezTo>
                    <a:pt x="41943" y="67261"/>
                    <a:pt x="41946" y="67663"/>
                    <a:pt x="42254" y="67663"/>
                  </a:cubicBezTo>
                  <a:cubicBezTo>
                    <a:pt x="42305" y="67663"/>
                    <a:pt x="42366" y="67651"/>
                    <a:pt x="42437" y="67625"/>
                  </a:cubicBezTo>
                  <a:cubicBezTo>
                    <a:pt x="42591" y="67573"/>
                    <a:pt x="42076" y="67341"/>
                    <a:pt x="42179" y="67212"/>
                  </a:cubicBezTo>
                  <a:cubicBezTo>
                    <a:pt x="42194" y="67166"/>
                    <a:pt x="42238" y="67156"/>
                    <a:pt x="42286" y="67156"/>
                  </a:cubicBezTo>
                  <a:cubicBezTo>
                    <a:pt x="42319" y="67156"/>
                    <a:pt x="42354" y="67160"/>
                    <a:pt x="42385" y="67160"/>
                  </a:cubicBezTo>
                  <a:lnTo>
                    <a:pt x="42591" y="67109"/>
                  </a:lnTo>
                  <a:lnTo>
                    <a:pt x="42720" y="66696"/>
                  </a:lnTo>
                  <a:cubicBezTo>
                    <a:pt x="42798" y="66593"/>
                    <a:pt x="43262" y="66438"/>
                    <a:pt x="43288" y="66283"/>
                  </a:cubicBezTo>
                  <a:cubicBezTo>
                    <a:pt x="43313" y="66155"/>
                    <a:pt x="43133" y="66103"/>
                    <a:pt x="43159" y="66026"/>
                  </a:cubicBezTo>
                  <a:cubicBezTo>
                    <a:pt x="43179" y="65996"/>
                    <a:pt x="43214" y="65989"/>
                    <a:pt x="43253" y="65989"/>
                  </a:cubicBezTo>
                  <a:cubicBezTo>
                    <a:pt x="43285" y="65989"/>
                    <a:pt x="43319" y="65993"/>
                    <a:pt x="43349" y="65993"/>
                  </a:cubicBezTo>
                  <a:cubicBezTo>
                    <a:pt x="43377" y="65993"/>
                    <a:pt x="43401" y="65989"/>
                    <a:pt x="43417" y="65974"/>
                  </a:cubicBezTo>
                  <a:cubicBezTo>
                    <a:pt x="43546" y="65845"/>
                    <a:pt x="43675" y="65226"/>
                    <a:pt x="43855" y="65200"/>
                  </a:cubicBezTo>
                  <a:cubicBezTo>
                    <a:pt x="43889" y="65200"/>
                    <a:pt x="44086" y="65342"/>
                    <a:pt x="44234" y="65342"/>
                  </a:cubicBezTo>
                  <a:cubicBezTo>
                    <a:pt x="44313" y="65342"/>
                    <a:pt x="44379" y="65301"/>
                    <a:pt x="44397" y="65174"/>
                  </a:cubicBezTo>
                  <a:cubicBezTo>
                    <a:pt x="44414" y="65018"/>
                    <a:pt x="44323" y="64967"/>
                    <a:pt x="44193" y="64967"/>
                  </a:cubicBezTo>
                  <a:cubicBezTo>
                    <a:pt x="43948" y="64967"/>
                    <a:pt x="43562" y="65150"/>
                    <a:pt x="43500" y="65150"/>
                  </a:cubicBezTo>
                  <a:cubicBezTo>
                    <a:pt x="43497" y="65150"/>
                    <a:pt x="43495" y="65149"/>
                    <a:pt x="43494" y="65149"/>
                  </a:cubicBezTo>
                  <a:cubicBezTo>
                    <a:pt x="43365" y="64994"/>
                    <a:pt x="43829" y="64813"/>
                    <a:pt x="43778" y="64633"/>
                  </a:cubicBezTo>
                  <a:cubicBezTo>
                    <a:pt x="43752" y="64452"/>
                    <a:pt x="43391" y="64272"/>
                    <a:pt x="43546" y="64194"/>
                  </a:cubicBezTo>
                  <a:cubicBezTo>
                    <a:pt x="43555" y="64191"/>
                    <a:pt x="43564" y="64190"/>
                    <a:pt x="43572" y="64190"/>
                  </a:cubicBezTo>
                  <a:cubicBezTo>
                    <a:pt x="43710" y="64190"/>
                    <a:pt x="43788" y="64556"/>
                    <a:pt x="43958" y="64556"/>
                  </a:cubicBezTo>
                  <a:cubicBezTo>
                    <a:pt x="44036" y="64556"/>
                    <a:pt x="44010" y="64452"/>
                    <a:pt x="44010" y="64401"/>
                  </a:cubicBezTo>
                  <a:cubicBezTo>
                    <a:pt x="43932" y="64014"/>
                    <a:pt x="43236" y="63292"/>
                    <a:pt x="43107" y="63214"/>
                  </a:cubicBezTo>
                  <a:cubicBezTo>
                    <a:pt x="43070" y="63193"/>
                    <a:pt x="43041" y="63185"/>
                    <a:pt x="43017" y="63185"/>
                  </a:cubicBezTo>
                  <a:cubicBezTo>
                    <a:pt x="42938" y="63185"/>
                    <a:pt x="42920" y="63274"/>
                    <a:pt x="42891" y="63274"/>
                  </a:cubicBezTo>
                  <a:cubicBezTo>
                    <a:pt x="42886" y="63274"/>
                    <a:pt x="42881" y="63272"/>
                    <a:pt x="42875" y="63266"/>
                  </a:cubicBezTo>
                  <a:cubicBezTo>
                    <a:pt x="42758" y="63188"/>
                    <a:pt x="42679" y="63156"/>
                    <a:pt x="42625" y="63156"/>
                  </a:cubicBezTo>
                  <a:cubicBezTo>
                    <a:pt x="42463" y="63156"/>
                    <a:pt x="42520" y="63441"/>
                    <a:pt x="42462" y="63653"/>
                  </a:cubicBezTo>
                  <a:cubicBezTo>
                    <a:pt x="42456" y="63668"/>
                    <a:pt x="42451" y="63675"/>
                    <a:pt x="42446" y="63675"/>
                  </a:cubicBezTo>
                  <a:cubicBezTo>
                    <a:pt x="42409" y="63675"/>
                    <a:pt x="42398" y="63305"/>
                    <a:pt x="42308" y="63214"/>
                  </a:cubicBezTo>
                  <a:cubicBezTo>
                    <a:pt x="42204" y="63111"/>
                    <a:pt x="41302" y="63008"/>
                    <a:pt x="41895" y="62905"/>
                  </a:cubicBezTo>
                  <a:lnTo>
                    <a:pt x="42204" y="62828"/>
                  </a:lnTo>
                  <a:cubicBezTo>
                    <a:pt x="42256" y="62828"/>
                    <a:pt x="42385" y="62750"/>
                    <a:pt x="42333" y="62724"/>
                  </a:cubicBezTo>
                  <a:cubicBezTo>
                    <a:pt x="42230" y="62544"/>
                    <a:pt x="41921" y="62673"/>
                    <a:pt x="41766" y="62544"/>
                  </a:cubicBezTo>
                  <a:cubicBezTo>
                    <a:pt x="41405" y="62183"/>
                    <a:pt x="42282" y="62441"/>
                    <a:pt x="41689" y="62157"/>
                  </a:cubicBezTo>
                  <a:cubicBezTo>
                    <a:pt x="41667" y="62148"/>
                    <a:pt x="41644" y="62144"/>
                    <a:pt x="41620" y="62144"/>
                  </a:cubicBezTo>
                  <a:cubicBezTo>
                    <a:pt x="41443" y="62144"/>
                    <a:pt x="41212" y="62366"/>
                    <a:pt x="41121" y="62389"/>
                  </a:cubicBezTo>
                  <a:cubicBezTo>
                    <a:pt x="41115" y="62390"/>
                    <a:pt x="41109" y="62391"/>
                    <a:pt x="41103" y="62391"/>
                  </a:cubicBezTo>
                  <a:cubicBezTo>
                    <a:pt x="41008" y="62391"/>
                    <a:pt x="41147" y="62177"/>
                    <a:pt x="41147" y="62080"/>
                  </a:cubicBezTo>
                  <a:cubicBezTo>
                    <a:pt x="41147" y="62067"/>
                    <a:pt x="41142" y="62062"/>
                    <a:pt x="41134" y="62062"/>
                  </a:cubicBezTo>
                  <a:cubicBezTo>
                    <a:pt x="41110" y="62062"/>
                    <a:pt x="41057" y="62105"/>
                    <a:pt x="41018" y="62105"/>
                  </a:cubicBezTo>
                  <a:cubicBezTo>
                    <a:pt x="40982" y="62124"/>
                    <a:pt x="40945" y="62142"/>
                    <a:pt x="40909" y="62142"/>
                  </a:cubicBezTo>
                  <a:cubicBezTo>
                    <a:pt x="40894" y="62142"/>
                    <a:pt x="40878" y="62139"/>
                    <a:pt x="40863" y="62131"/>
                  </a:cubicBezTo>
                  <a:cubicBezTo>
                    <a:pt x="40270" y="61899"/>
                    <a:pt x="40167" y="61125"/>
                    <a:pt x="39858" y="61074"/>
                  </a:cubicBezTo>
                  <a:cubicBezTo>
                    <a:pt x="39838" y="61072"/>
                    <a:pt x="39819" y="61071"/>
                    <a:pt x="39801" y="61071"/>
                  </a:cubicBezTo>
                  <a:cubicBezTo>
                    <a:pt x="39357" y="61071"/>
                    <a:pt x="39544" y="61674"/>
                    <a:pt x="39445" y="61847"/>
                  </a:cubicBezTo>
                  <a:cubicBezTo>
                    <a:pt x="39435" y="61858"/>
                    <a:pt x="39424" y="61862"/>
                    <a:pt x="39412" y="61862"/>
                  </a:cubicBezTo>
                  <a:cubicBezTo>
                    <a:pt x="39364" y="61862"/>
                    <a:pt x="39306" y="61791"/>
                    <a:pt x="39264" y="61770"/>
                  </a:cubicBezTo>
                  <a:cubicBezTo>
                    <a:pt x="38774" y="61590"/>
                    <a:pt x="39187" y="61228"/>
                    <a:pt x="38929" y="61074"/>
                  </a:cubicBezTo>
                  <a:cubicBezTo>
                    <a:pt x="38863" y="61033"/>
                    <a:pt x="38801" y="61016"/>
                    <a:pt x="38741" y="61016"/>
                  </a:cubicBezTo>
                  <a:cubicBezTo>
                    <a:pt x="38500" y="61016"/>
                    <a:pt x="38306" y="61290"/>
                    <a:pt x="38078" y="61332"/>
                  </a:cubicBezTo>
                  <a:cubicBezTo>
                    <a:pt x="38054" y="61332"/>
                    <a:pt x="37964" y="60936"/>
                    <a:pt x="37626" y="60936"/>
                  </a:cubicBezTo>
                  <a:cubicBezTo>
                    <a:pt x="37598" y="60936"/>
                    <a:pt x="37568" y="60939"/>
                    <a:pt x="37536" y="60945"/>
                  </a:cubicBezTo>
                  <a:cubicBezTo>
                    <a:pt x="37523" y="60949"/>
                    <a:pt x="37514" y="60951"/>
                    <a:pt x="37509" y="60951"/>
                  </a:cubicBezTo>
                  <a:cubicBezTo>
                    <a:pt x="37449" y="60951"/>
                    <a:pt x="37995" y="60673"/>
                    <a:pt x="37923" y="60506"/>
                  </a:cubicBezTo>
                  <a:cubicBezTo>
                    <a:pt x="37897" y="60429"/>
                    <a:pt x="37691" y="60119"/>
                    <a:pt x="37588" y="59991"/>
                  </a:cubicBezTo>
                  <a:cubicBezTo>
                    <a:pt x="37511" y="59836"/>
                    <a:pt x="37021" y="59578"/>
                    <a:pt x="37175" y="59294"/>
                  </a:cubicBezTo>
                  <a:cubicBezTo>
                    <a:pt x="37227" y="59217"/>
                    <a:pt x="37433" y="59243"/>
                    <a:pt x="37407" y="59165"/>
                  </a:cubicBezTo>
                  <a:cubicBezTo>
                    <a:pt x="37407" y="59139"/>
                    <a:pt x="37397" y="59129"/>
                    <a:pt x="37381" y="59129"/>
                  </a:cubicBezTo>
                  <a:cubicBezTo>
                    <a:pt x="37338" y="59129"/>
                    <a:pt x="37254" y="59194"/>
                    <a:pt x="37195" y="59194"/>
                  </a:cubicBezTo>
                  <a:cubicBezTo>
                    <a:pt x="37188" y="59194"/>
                    <a:pt x="37181" y="59193"/>
                    <a:pt x="37175" y="59191"/>
                  </a:cubicBezTo>
                  <a:cubicBezTo>
                    <a:pt x="37098" y="59165"/>
                    <a:pt x="37201" y="58753"/>
                    <a:pt x="37175" y="58727"/>
                  </a:cubicBezTo>
                  <a:cubicBezTo>
                    <a:pt x="37124" y="58675"/>
                    <a:pt x="36866" y="58237"/>
                    <a:pt x="36892" y="58108"/>
                  </a:cubicBezTo>
                  <a:cubicBezTo>
                    <a:pt x="36892" y="58030"/>
                    <a:pt x="37098" y="58030"/>
                    <a:pt x="37072" y="57979"/>
                  </a:cubicBezTo>
                  <a:cubicBezTo>
                    <a:pt x="37046" y="57773"/>
                    <a:pt x="36737" y="57747"/>
                    <a:pt x="36634" y="57566"/>
                  </a:cubicBezTo>
                  <a:cubicBezTo>
                    <a:pt x="36607" y="57513"/>
                    <a:pt x="36605" y="57496"/>
                    <a:pt x="36618" y="57496"/>
                  </a:cubicBezTo>
                  <a:cubicBezTo>
                    <a:pt x="36639" y="57496"/>
                    <a:pt x="36702" y="57543"/>
                    <a:pt x="36763" y="57543"/>
                  </a:cubicBezTo>
                  <a:cubicBezTo>
                    <a:pt x="36772" y="57543"/>
                    <a:pt x="36780" y="57542"/>
                    <a:pt x="36788" y="57540"/>
                  </a:cubicBezTo>
                  <a:cubicBezTo>
                    <a:pt x="36821" y="57534"/>
                    <a:pt x="36863" y="57532"/>
                    <a:pt x="36907" y="57532"/>
                  </a:cubicBezTo>
                  <a:cubicBezTo>
                    <a:pt x="36950" y="57532"/>
                    <a:pt x="36996" y="57534"/>
                    <a:pt x="37037" y="57534"/>
                  </a:cubicBezTo>
                  <a:cubicBezTo>
                    <a:pt x="37117" y="57534"/>
                    <a:pt x="37175" y="57528"/>
                    <a:pt x="37150" y="57489"/>
                  </a:cubicBezTo>
                  <a:cubicBezTo>
                    <a:pt x="37072" y="57386"/>
                    <a:pt x="36634" y="57334"/>
                    <a:pt x="36556" y="57102"/>
                  </a:cubicBezTo>
                  <a:cubicBezTo>
                    <a:pt x="36505" y="56959"/>
                    <a:pt x="36531" y="56921"/>
                    <a:pt x="36587" y="56921"/>
                  </a:cubicBezTo>
                  <a:cubicBezTo>
                    <a:pt x="36650" y="56921"/>
                    <a:pt x="36752" y="56969"/>
                    <a:pt x="36827" y="56969"/>
                  </a:cubicBezTo>
                  <a:cubicBezTo>
                    <a:pt x="36853" y="56969"/>
                    <a:pt x="36875" y="56963"/>
                    <a:pt x="36892" y="56947"/>
                  </a:cubicBezTo>
                  <a:cubicBezTo>
                    <a:pt x="36995" y="56844"/>
                    <a:pt x="36737" y="56870"/>
                    <a:pt x="36711" y="56792"/>
                  </a:cubicBezTo>
                  <a:cubicBezTo>
                    <a:pt x="36634" y="56689"/>
                    <a:pt x="36608" y="56560"/>
                    <a:pt x="36634" y="56431"/>
                  </a:cubicBezTo>
                  <a:cubicBezTo>
                    <a:pt x="36634" y="56328"/>
                    <a:pt x="36350" y="56380"/>
                    <a:pt x="36350" y="56277"/>
                  </a:cubicBezTo>
                  <a:cubicBezTo>
                    <a:pt x="36350" y="56225"/>
                    <a:pt x="36092" y="56251"/>
                    <a:pt x="36479" y="55916"/>
                  </a:cubicBezTo>
                  <a:cubicBezTo>
                    <a:pt x="36493" y="55907"/>
                    <a:pt x="36513" y="55903"/>
                    <a:pt x="36538" y="55903"/>
                  </a:cubicBezTo>
                  <a:cubicBezTo>
                    <a:pt x="36619" y="55903"/>
                    <a:pt x="36742" y="55941"/>
                    <a:pt x="36785" y="55941"/>
                  </a:cubicBezTo>
                  <a:cubicBezTo>
                    <a:pt x="36803" y="55941"/>
                    <a:pt x="36807" y="55934"/>
                    <a:pt x="36788" y="55916"/>
                  </a:cubicBezTo>
                  <a:cubicBezTo>
                    <a:pt x="36755" y="55889"/>
                    <a:pt x="36707" y="55881"/>
                    <a:pt x="36654" y="55881"/>
                  </a:cubicBezTo>
                  <a:cubicBezTo>
                    <a:pt x="36578" y="55881"/>
                    <a:pt x="36492" y="55897"/>
                    <a:pt x="36427" y="55897"/>
                  </a:cubicBezTo>
                  <a:cubicBezTo>
                    <a:pt x="36360" y="55897"/>
                    <a:pt x="36314" y="55880"/>
                    <a:pt x="36324" y="55812"/>
                  </a:cubicBezTo>
                  <a:cubicBezTo>
                    <a:pt x="36324" y="55658"/>
                    <a:pt x="36788" y="55632"/>
                    <a:pt x="36763" y="55451"/>
                  </a:cubicBezTo>
                  <a:cubicBezTo>
                    <a:pt x="36750" y="55387"/>
                    <a:pt x="36634" y="55380"/>
                    <a:pt x="36531" y="55380"/>
                  </a:cubicBezTo>
                  <a:cubicBezTo>
                    <a:pt x="36505" y="55380"/>
                    <a:pt x="36480" y="55381"/>
                    <a:pt x="36457" y="55381"/>
                  </a:cubicBezTo>
                  <a:cubicBezTo>
                    <a:pt x="36390" y="55381"/>
                    <a:pt x="36347" y="55377"/>
                    <a:pt x="36376" y="55348"/>
                  </a:cubicBezTo>
                  <a:cubicBezTo>
                    <a:pt x="36458" y="55260"/>
                    <a:pt x="36534" y="55226"/>
                    <a:pt x="36607" y="55226"/>
                  </a:cubicBezTo>
                  <a:cubicBezTo>
                    <a:pt x="36852" y="55226"/>
                    <a:pt x="37063" y="55616"/>
                    <a:pt x="37394" y="55616"/>
                  </a:cubicBezTo>
                  <a:cubicBezTo>
                    <a:pt x="37424" y="55616"/>
                    <a:pt x="37454" y="55613"/>
                    <a:pt x="37485" y="55606"/>
                  </a:cubicBezTo>
                  <a:lnTo>
                    <a:pt x="37485" y="55426"/>
                  </a:lnTo>
                  <a:cubicBezTo>
                    <a:pt x="37472" y="55128"/>
                    <a:pt x="37353" y="55123"/>
                    <a:pt x="37229" y="55123"/>
                  </a:cubicBezTo>
                  <a:cubicBezTo>
                    <a:pt x="37224" y="55123"/>
                    <a:pt x="37219" y="55123"/>
                    <a:pt x="37214" y="55123"/>
                  </a:cubicBezTo>
                  <a:cubicBezTo>
                    <a:pt x="37085" y="55123"/>
                    <a:pt x="36956" y="55116"/>
                    <a:pt x="36943" y="54781"/>
                  </a:cubicBezTo>
                  <a:cubicBezTo>
                    <a:pt x="36943" y="54626"/>
                    <a:pt x="36737" y="54729"/>
                    <a:pt x="36763" y="54420"/>
                  </a:cubicBezTo>
                  <a:cubicBezTo>
                    <a:pt x="36814" y="54136"/>
                    <a:pt x="36892" y="53878"/>
                    <a:pt x="37021" y="53620"/>
                  </a:cubicBezTo>
                  <a:cubicBezTo>
                    <a:pt x="37072" y="53337"/>
                    <a:pt x="36763" y="52692"/>
                    <a:pt x="36917" y="52305"/>
                  </a:cubicBezTo>
                  <a:cubicBezTo>
                    <a:pt x="36932" y="52266"/>
                    <a:pt x="36942" y="52251"/>
                    <a:pt x="36950" y="52251"/>
                  </a:cubicBezTo>
                  <a:cubicBezTo>
                    <a:pt x="36977" y="52251"/>
                    <a:pt x="36985" y="52411"/>
                    <a:pt x="37071" y="52411"/>
                  </a:cubicBezTo>
                  <a:cubicBezTo>
                    <a:pt x="37097" y="52411"/>
                    <a:pt x="37131" y="52396"/>
                    <a:pt x="37175" y="52356"/>
                  </a:cubicBezTo>
                  <a:cubicBezTo>
                    <a:pt x="37227" y="52305"/>
                    <a:pt x="37356" y="52279"/>
                    <a:pt x="37304" y="52228"/>
                  </a:cubicBezTo>
                  <a:cubicBezTo>
                    <a:pt x="37072" y="51995"/>
                    <a:pt x="36273" y="52124"/>
                    <a:pt x="36221" y="51480"/>
                  </a:cubicBezTo>
                  <a:cubicBezTo>
                    <a:pt x="36221" y="51471"/>
                    <a:pt x="36230" y="51468"/>
                    <a:pt x="36241" y="51468"/>
                  </a:cubicBezTo>
                  <a:cubicBezTo>
                    <a:pt x="36264" y="51468"/>
                    <a:pt x="36298" y="51480"/>
                    <a:pt x="36298" y="51480"/>
                  </a:cubicBezTo>
                  <a:cubicBezTo>
                    <a:pt x="36324" y="51428"/>
                    <a:pt x="36324" y="51351"/>
                    <a:pt x="36298" y="51299"/>
                  </a:cubicBezTo>
                  <a:lnTo>
                    <a:pt x="36118" y="51041"/>
                  </a:lnTo>
                  <a:cubicBezTo>
                    <a:pt x="36143" y="50836"/>
                    <a:pt x="36211" y="50763"/>
                    <a:pt x="36302" y="50763"/>
                  </a:cubicBezTo>
                  <a:cubicBezTo>
                    <a:pt x="36532" y="50763"/>
                    <a:pt x="36908" y="51224"/>
                    <a:pt x="37111" y="51224"/>
                  </a:cubicBezTo>
                  <a:cubicBezTo>
                    <a:pt x="37162" y="51224"/>
                    <a:pt x="37203" y="51194"/>
                    <a:pt x="37227" y="51119"/>
                  </a:cubicBezTo>
                  <a:cubicBezTo>
                    <a:pt x="37253" y="51041"/>
                    <a:pt x="37072" y="51041"/>
                    <a:pt x="37046" y="50964"/>
                  </a:cubicBezTo>
                  <a:cubicBezTo>
                    <a:pt x="37011" y="50785"/>
                    <a:pt x="37102" y="50744"/>
                    <a:pt x="37223" y="50744"/>
                  </a:cubicBezTo>
                  <a:cubicBezTo>
                    <a:pt x="37325" y="50744"/>
                    <a:pt x="37448" y="50773"/>
                    <a:pt x="37535" y="50773"/>
                  </a:cubicBezTo>
                  <a:cubicBezTo>
                    <a:pt x="37567" y="50773"/>
                    <a:pt x="37595" y="50769"/>
                    <a:pt x="37614" y="50757"/>
                  </a:cubicBezTo>
                  <a:cubicBezTo>
                    <a:pt x="37794" y="50628"/>
                    <a:pt x="37640" y="50138"/>
                    <a:pt x="37717" y="49984"/>
                  </a:cubicBezTo>
                  <a:cubicBezTo>
                    <a:pt x="37728" y="49961"/>
                    <a:pt x="37737" y="49951"/>
                    <a:pt x="37744" y="49951"/>
                  </a:cubicBezTo>
                  <a:cubicBezTo>
                    <a:pt x="37783" y="49951"/>
                    <a:pt x="37762" y="50275"/>
                    <a:pt x="37872" y="50319"/>
                  </a:cubicBezTo>
                  <a:lnTo>
                    <a:pt x="38104" y="50010"/>
                  </a:lnTo>
                  <a:cubicBezTo>
                    <a:pt x="38130" y="49881"/>
                    <a:pt x="37923" y="49855"/>
                    <a:pt x="37872" y="49777"/>
                  </a:cubicBezTo>
                  <a:cubicBezTo>
                    <a:pt x="37588" y="49287"/>
                    <a:pt x="37511" y="48720"/>
                    <a:pt x="37072" y="48307"/>
                  </a:cubicBezTo>
                  <a:cubicBezTo>
                    <a:pt x="37021" y="48256"/>
                    <a:pt x="36943" y="48204"/>
                    <a:pt x="36866" y="48153"/>
                  </a:cubicBezTo>
                  <a:lnTo>
                    <a:pt x="36840" y="48153"/>
                  </a:lnTo>
                  <a:cubicBezTo>
                    <a:pt x="36834" y="48155"/>
                    <a:pt x="36828" y="48155"/>
                    <a:pt x="36821" y="48155"/>
                  </a:cubicBezTo>
                  <a:cubicBezTo>
                    <a:pt x="36744" y="48155"/>
                    <a:pt x="36634" y="48024"/>
                    <a:pt x="36634" y="48024"/>
                  </a:cubicBezTo>
                  <a:lnTo>
                    <a:pt x="36634" y="48024"/>
                  </a:lnTo>
                  <a:cubicBezTo>
                    <a:pt x="36634" y="48024"/>
                    <a:pt x="36737" y="48075"/>
                    <a:pt x="36866" y="48153"/>
                  </a:cubicBezTo>
                  <a:cubicBezTo>
                    <a:pt x="36938" y="48129"/>
                    <a:pt x="36988" y="48071"/>
                    <a:pt x="37054" y="48071"/>
                  </a:cubicBezTo>
                  <a:cubicBezTo>
                    <a:pt x="37130" y="48071"/>
                    <a:pt x="37228" y="48147"/>
                    <a:pt x="37407" y="48436"/>
                  </a:cubicBezTo>
                  <a:cubicBezTo>
                    <a:pt x="37511" y="48565"/>
                    <a:pt x="37665" y="48617"/>
                    <a:pt x="37846" y="48617"/>
                  </a:cubicBezTo>
                  <a:cubicBezTo>
                    <a:pt x="37897" y="48617"/>
                    <a:pt x="37665" y="48901"/>
                    <a:pt x="37691" y="48952"/>
                  </a:cubicBezTo>
                  <a:cubicBezTo>
                    <a:pt x="37781" y="49055"/>
                    <a:pt x="37856" y="49094"/>
                    <a:pt x="37917" y="49094"/>
                  </a:cubicBezTo>
                  <a:cubicBezTo>
                    <a:pt x="38101" y="49094"/>
                    <a:pt x="38168" y="48746"/>
                    <a:pt x="38207" y="48746"/>
                  </a:cubicBezTo>
                  <a:cubicBezTo>
                    <a:pt x="38209" y="48747"/>
                    <a:pt x="38212" y="48748"/>
                    <a:pt x="38214" y="48748"/>
                  </a:cubicBezTo>
                  <a:cubicBezTo>
                    <a:pt x="38259" y="48748"/>
                    <a:pt x="38261" y="48506"/>
                    <a:pt x="38310" y="48359"/>
                  </a:cubicBezTo>
                  <a:cubicBezTo>
                    <a:pt x="38311" y="48356"/>
                    <a:pt x="38314" y="48355"/>
                    <a:pt x="38318" y="48355"/>
                  </a:cubicBezTo>
                  <a:cubicBezTo>
                    <a:pt x="38369" y="48355"/>
                    <a:pt x="38612" y="48549"/>
                    <a:pt x="38787" y="48549"/>
                  </a:cubicBezTo>
                  <a:cubicBezTo>
                    <a:pt x="38863" y="48549"/>
                    <a:pt x="38926" y="48513"/>
                    <a:pt x="38955" y="48410"/>
                  </a:cubicBezTo>
                  <a:cubicBezTo>
                    <a:pt x="38981" y="48359"/>
                    <a:pt x="38981" y="48282"/>
                    <a:pt x="38929" y="48230"/>
                  </a:cubicBezTo>
                  <a:cubicBezTo>
                    <a:pt x="38903" y="48204"/>
                    <a:pt x="38845" y="48204"/>
                    <a:pt x="38797" y="48204"/>
                  </a:cubicBezTo>
                  <a:cubicBezTo>
                    <a:pt x="38749" y="48204"/>
                    <a:pt x="38710" y="48204"/>
                    <a:pt x="38723" y="48178"/>
                  </a:cubicBezTo>
                  <a:cubicBezTo>
                    <a:pt x="38749" y="48127"/>
                    <a:pt x="38877" y="48153"/>
                    <a:pt x="38955" y="48127"/>
                  </a:cubicBezTo>
                  <a:lnTo>
                    <a:pt x="39006" y="48127"/>
                  </a:lnTo>
                  <a:cubicBezTo>
                    <a:pt x="39239" y="47895"/>
                    <a:pt x="39135" y="47998"/>
                    <a:pt x="39187" y="47792"/>
                  </a:cubicBezTo>
                  <a:cubicBezTo>
                    <a:pt x="39220" y="47676"/>
                    <a:pt x="39173" y="47650"/>
                    <a:pt x="39091" y="47650"/>
                  </a:cubicBezTo>
                  <a:cubicBezTo>
                    <a:pt x="39027" y="47650"/>
                    <a:pt x="38941" y="47666"/>
                    <a:pt x="38854" y="47666"/>
                  </a:cubicBezTo>
                  <a:cubicBezTo>
                    <a:pt x="38708" y="47666"/>
                    <a:pt x="38560" y="47621"/>
                    <a:pt x="38516" y="47379"/>
                  </a:cubicBezTo>
                  <a:cubicBezTo>
                    <a:pt x="38512" y="47355"/>
                    <a:pt x="38516" y="47345"/>
                    <a:pt x="38526" y="47345"/>
                  </a:cubicBezTo>
                  <a:cubicBezTo>
                    <a:pt x="38570" y="47345"/>
                    <a:pt x="38724" y="47509"/>
                    <a:pt x="38812" y="47509"/>
                  </a:cubicBezTo>
                  <a:cubicBezTo>
                    <a:pt x="38817" y="47509"/>
                    <a:pt x="38821" y="47509"/>
                    <a:pt x="38826" y="47508"/>
                  </a:cubicBezTo>
                  <a:cubicBezTo>
                    <a:pt x="38955" y="47482"/>
                    <a:pt x="39161" y="46760"/>
                    <a:pt x="39032" y="46708"/>
                  </a:cubicBezTo>
                  <a:cubicBezTo>
                    <a:pt x="38981" y="46683"/>
                    <a:pt x="38852" y="46657"/>
                    <a:pt x="38903" y="46631"/>
                  </a:cubicBezTo>
                  <a:lnTo>
                    <a:pt x="39445" y="46605"/>
                  </a:lnTo>
                  <a:cubicBezTo>
                    <a:pt x="39522" y="46528"/>
                    <a:pt x="39187" y="46425"/>
                    <a:pt x="39213" y="46296"/>
                  </a:cubicBezTo>
                  <a:cubicBezTo>
                    <a:pt x="39213" y="46270"/>
                    <a:pt x="39245" y="46263"/>
                    <a:pt x="39284" y="46263"/>
                  </a:cubicBezTo>
                  <a:cubicBezTo>
                    <a:pt x="39322" y="46263"/>
                    <a:pt x="39368" y="46270"/>
                    <a:pt x="39393" y="46270"/>
                  </a:cubicBezTo>
                  <a:cubicBezTo>
                    <a:pt x="39397" y="46268"/>
                    <a:pt x="39403" y="46267"/>
                    <a:pt x="39410" y="46267"/>
                  </a:cubicBezTo>
                  <a:cubicBezTo>
                    <a:pt x="39482" y="46267"/>
                    <a:pt x="39699" y="46358"/>
                    <a:pt x="39793" y="46358"/>
                  </a:cubicBezTo>
                  <a:cubicBezTo>
                    <a:pt x="39811" y="46358"/>
                    <a:pt x="39824" y="46355"/>
                    <a:pt x="39832" y="46347"/>
                  </a:cubicBezTo>
                  <a:cubicBezTo>
                    <a:pt x="40038" y="46141"/>
                    <a:pt x="39471" y="46064"/>
                    <a:pt x="39574" y="46038"/>
                  </a:cubicBezTo>
                  <a:cubicBezTo>
                    <a:pt x="39631" y="46019"/>
                    <a:pt x="39674" y="45914"/>
                    <a:pt x="39767" y="45914"/>
                  </a:cubicBezTo>
                  <a:cubicBezTo>
                    <a:pt x="39799" y="45914"/>
                    <a:pt x="39837" y="45927"/>
                    <a:pt x="39883" y="45960"/>
                  </a:cubicBezTo>
                  <a:cubicBezTo>
                    <a:pt x="39971" y="46026"/>
                    <a:pt x="40040" y="46297"/>
                    <a:pt x="40202" y="46297"/>
                  </a:cubicBezTo>
                  <a:cubicBezTo>
                    <a:pt x="40230" y="46297"/>
                    <a:pt x="40261" y="46289"/>
                    <a:pt x="40296" y="46270"/>
                  </a:cubicBezTo>
                  <a:cubicBezTo>
                    <a:pt x="40348" y="46218"/>
                    <a:pt x="40451" y="46192"/>
                    <a:pt x="40425" y="46141"/>
                  </a:cubicBezTo>
                  <a:cubicBezTo>
                    <a:pt x="40399" y="46089"/>
                    <a:pt x="40348" y="45496"/>
                    <a:pt x="40657" y="45419"/>
                  </a:cubicBezTo>
                  <a:cubicBezTo>
                    <a:pt x="40683" y="45419"/>
                    <a:pt x="40709" y="44490"/>
                    <a:pt x="40734" y="44464"/>
                  </a:cubicBezTo>
                  <a:cubicBezTo>
                    <a:pt x="40736" y="44464"/>
                    <a:pt x="40738" y="44463"/>
                    <a:pt x="40740" y="44463"/>
                  </a:cubicBezTo>
                  <a:cubicBezTo>
                    <a:pt x="40808" y="44463"/>
                    <a:pt x="41202" y="44809"/>
                    <a:pt x="41287" y="44809"/>
                  </a:cubicBezTo>
                  <a:cubicBezTo>
                    <a:pt x="41295" y="44809"/>
                    <a:pt x="41300" y="44806"/>
                    <a:pt x="41302" y="44800"/>
                  </a:cubicBezTo>
                  <a:cubicBezTo>
                    <a:pt x="41431" y="44568"/>
                    <a:pt x="40605" y="43974"/>
                    <a:pt x="40915" y="43949"/>
                  </a:cubicBezTo>
                  <a:cubicBezTo>
                    <a:pt x="40925" y="43948"/>
                    <a:pt x="40936" y="43948"/>
                    <a:pt x="40946" y="43948"/>
                  </a:cubicBezTo>
                  <a:cubicBezTo>
                    <a:pt x="41332" y="43948"/>
                    <a:pt x="41412" y="44416"/>
                    <a:pt x="41689" y="44542"/>
                  </a:cubicBezTo>
                  <a:cubicBezTo>
                    <a:pt x="41707" y="44549"/>
                    <a:pt x="41724" y="44552"/>
                    <a:pt x="41738" y="44552"/>
                  </a:cubicBezTo>
                  <a:cubicBezTo>
                    <a:pt x="41951" y="44552"/>
                    <a:pt x="41814" y="43889"/>
                    <a:pt x="42127" y="43407"/>
                  </a:cubicBezTo>
                  <a:cubicBezTo>
                    <a:pt x="42308" y="43123"/>
                    <a:pt x="42952" y="43149"/>
                    <a:pt x="43030" y="43020"/>
                  </a:cubicBezTo>
                  <a:cubicBezTo>
                    <a:pt x="43081" y="42865"/>
                    <a:pt x="42978" y="42659"/>
                    <a:pt x="43056" y="42530"/>
                  </a:cubicBezTo>
                  <a:cubicBezTo>
                    <a:pt x="43159" y="42401"/>
                    <a:pt x="43056" y="42479"/>
                    <a:pt x="43133" y="42427"/>
                  </a:cubicBezTo>
                  <a:cubicBezTo>
                    <a:pt x="43156" y="42407"/>
                    <a:pt x="43176" y="42398"/>
                    <a:pt x="43192" y="42398"/>
                  </a:cubicBezTo>
                  <a:cubicBezTo>
                    <a:pt x="43312" y="42398"/>
                    <a:pt x="43286" y="42855"/>
                    <a:pt x="43383" y="42855"/>
                  </a:cubicBezTo>
                  <a:cubicBezTo>
                    <a:pt x="43393" y="42855"/>
                    <a:pt x="43404" y="42850"/>
                    <a:pt x="43417" y="42840"/>
                  </a:cubicBezTo>
                  <a:cubicBezTo>
                    <a:pt x="43571" y="42711"/>
                    <a:pt x="43288" y="42014"/>
                    <a:pt x="43546" y="41963"/>
                  </a:cubicBezTo>
                  <a:cubicBezTo>
                    <a:pt x="43551" y="41962"/>
                    <a:pt x="43557" y="41961"/>
                    <a:pt x="43562" y="41961"/>
                  </a:cubicBezTo>
                  <a:cubicBezTo>
                    <a:pt x="43668" y="41961"/>
                    <a:pt x="43655" y="42197"/>
                    <a:pt x="43739" y="42197"/>
                  </a:cubicBezTo>
                  <a:cubicBezTo>
                    <a:pt x="43743" y="42197"/>
                    <a:pt x="43747" y="42196"/>
                    <a:pt x="43752" y="42195"/>
                  </a:cubicBezTo>
                  <a:lnTo>
                    <a:pt x="43881" y="41860"/>
                  </a:lnTo>
                  <a:cubicBezTo>
                    <a:pt x="44371" y="41653"/>
                    <a:pt x="44371" y="40622"/>
                    <a:pt x="44397" y="39951"/>
                  </a:cubicBezTo>
                  <a:cubicBezTo>
                    <a:pt x="44397" y="39642"/>
                    <a:pt x="45196" y="38765"/>
                    <a:pt x="45222" y="38713"/>
                  </a:cubicBezTo>
                  <a:cubicBezTo>
                    <a:pt x="45243" y="38671"/>
                    <a:pt x="45195" y="38629"/>
                    <a:pt x="45219" y="38629"/>
                  </a:cubicBezTo>
                  <a:cubicBezTo>
                    <a:pt x="45225" y="38629"/>
                    <a:pt x="45234" y="38631"/>
                    <a:pt x="45248" y="38636"/>
                  </a:cubicBezTo>
                  <a:cubicBezTo>
                    <a:pt x="45325" y="38636"/>
                    <a:pt x="45789" y="37914"/>
                    <a:pt x="45789" y="37836"/>
                  </a:cubicBezTo>
                  <a:cubicBezTo>
                    <a:pt x="45789" y="37734"/>
                    <a:pt x="45775" y="37698"/>
                    <a:pt x="45751" y="37698"/>
                  </a:cubicBezTo>
                  <a:cubicBezTo>
                    <a:pt x="45692" y="37698"/>
                    <a:pt x="45575" y="37915"/>
                    <a:pt x="45467" y="37915"/>
                  </a:cubicBezTo>
                  <a:cubicBezTo>
                    <a:pt x="45463" y="37915"/>
                    <a:pt x="45458" y="37914"/>
                    <a:pt x="45454" y="37914"/>
                  </a:cubicBezTo>
                  <a:lnTo>
                    <a:pt x="45377" y="37553"/>
                  </a:lnTo>
                  <a:cubicBezTo>
                    <a:pt x="45357" y="37549"/>
                    <a:pt x="45332" y="37547"/>
                    <a:pt x="45304" y="37547"/>
                  </a:cubicBezTo>
                  <a:cubicBezTo>
                    <a:pt x="45192" y="37547"/>
                    <a:pt x="45032" y="37571"/>
                    <a:pt x="44981" y="37571"/>
                  </a:cubicBezTo>
                  <a:cubicBezTo>
                    <a:pt x="44958" y="37571"/>
                    <a:pt x="44956" y="37566"/>
                    <a:pt x="44990" y="37553"/>
                  </a:cubicBezTo>
                  <a:cubicBezTo>
                    <a:pt x="45996" y="37320"/>
                    <a:pt x="45170" y="37501"/>
                    <a:pt x="44577" y="37011"/>
                  </a:cubicBezTo>
                  <a:lnTo>
                    <a:pt x="44165" y="36934"/>
                  </a:lnTo>
                  <a:cubicBezTo>
                    <a:pt x="43897" y="36540"/>
                    <a:pt x="44042" y="36464"/>
                    <a:pt x="44196" y="36464"/>
                  </a:cubicBezTo>
                  <a:cubicBezTo>
                    <a:pt x="44295" y="36464"/>
                    <a:pt x="44397" y="36495"/>
                    <a:pt x="44397" y="36495"/>
                  </a:cubicBezTo>
                  <a:cubicBezTo>
                    <a:pt x="44397" y="36418"/>
                    <a:pt x="44577" y="36418"/>
                    <a:pt x="44551" y="36366"/>
                  </a:cubicBezTo>
                  <a:cubicBezTo>
                    <a:pt x="44524" y="36317"/>
                    <a:pt x="44477" y="36300"/>
                    <a:pt x="44419" y="36300"/>
                  </a:cubicBezTo>
                  <a:cubicBezTo>
                    <a:pt x="44295" y="36300"/>
                    <a:pt x="44121" y="36376"/>
                    <a:pt x="43980" y="36376"/>
                  </a:cubicBezTo>
                  <a:cubicBezTo>
                    <a:pt x="43874" y="36376"/>
                    <a:pt x="43787" y="36333"/>
                    <a:pt x="43752" y="36186"/>
                  </a:cubicBezTo>
                  <a:cubicBezTo>
                    <a:pt x="43740" y="36130"/>
                    <a:pt x="43749" y="36111"/>
                    <a:pt x="43773" y="36111"/>
                  </a:cubicBezTo>
                  <a:cubicBezTo>
                    <a:pt x="43822" y="36111"/>
                    <a:pt x="43926" y="36186"/>
                    <a:pt x="44022" y="36186"/>
                  </a:cubicBezTo>
                  <a:cubicBezTo>
                    <a:pt x="44077" y="36186"/>
                    <a:pt x="44129" y="36161"/>
                    <a:pt x="44165" y="36082"/>
                  </a:cubicBezTo>
                  <a:cubicBezTo>
                    <a:pt x="44190" y="35979"/>
                    <a:pt x="44113" y="35592"/>
                    <a:pt x="44190" y="35438"/>
                  </a:cubicBezTo>
                  <a:cubicBezTo>
                    <a:pt x="44268" y="35283"/>
                    <a:pt x="44706" y="35051"/>
                    <a:pt x="44784" y="34922"/>
                  </a:cubicBezTo>
                  <a:cubicBezTo>
                    <a:pt x="44847" y="34779"/>
                    <a:pt x="44793" y="34744"/>
                    <a:pt x="44730" y="34744"/>
                  </a:cubicBezTo>
                  <a:cubicBezTo>
                    <a:pt x="44691" y="34744"/>
                    <a:pt x="44649" y="34757"/>
                    <a:pt x="44629" y="34767"/>
                  </a:cubicBezTo>
                  <a:lnTo>
                    <a:pt x="44784" y="34690"/>
                  </a:lnTo>
                  <a:cubicBezTo>
                    <a:pt x="44835" y="34664"/>
                    <a:pt x="44938" y="34664"/>
                    <a:pt x="44938" y="34612"/>
                  </a:cubicBezTo>
                  <a:cubicBezTo>
                    <a:pt x="44887" y="34097"/>
                    <a:pt x="44577" y="33658"/>
                    <a:pt x="44113" y="33400"/>
                  </a:cubicBezTo>
                  <a:lnTo>
                    <a:pt x="43752" y="33400"/>
                  </a:lnTo>
                  <a:cubicBezTo>
                    <a:pt x="43700" y="33290"/>
                    <a:pt x="43722" y="33249"/>
                    <a:pt x="43789" y="33249"/>
                  </a:cubicBezTo>
                  <a:cubicBezTo>
                    <a:pt x="43988" y="33249"/>
                    <a:pt x="44587" y="33613"/>
                    <a:pt x="44827" y="33613"/>
                  </a:cubicBezTo>
                  <a:cubicBezTo>
                    <a:pt x="44866" y="33613"/>
                    <a:pt x="44896" y="33603"/>
                    <a:pt x="44913" y="33581"/>
                  </a:cubicBezTo>
                  <a:cubicBezTo>
                    <a:pt x="45325" y="33117"/>
                    <a:pt x="43907" y="33426"/>
                    <a:pt x="44216" y="33013"/>
                  </a:cubicBezTo>
                  <a:cubicBezTo>
                    <a:pt x="44319" y="32884"/>
                    <a:pt x="45403" y="32652"/>
                    <a:pt x="45428" y="32627"/>
                  </a:cubicBezTo>
                  <a:cubicBezTo>
                    <a:pt x="45480" y="32601"/>
                    <a:pt x="45351" y="32420"/>
                    <a:pt x="45428" y="32343"/>
                  </a:cubicBezTo>
                  <a:cubicBezTo>
                    <a:pt x="45433" y="32338"/>
                    <a:pt x="45438" y="32336"/>
                    <a:pt x="45443" y="32336"/>
                  </a:cubicBezTo>
                  <a:cubicBezTo>
                    <a:pt x="45485" y="32336"/>
                    <a:pt x="45527" y="32504"/>
                    <a:pt x="45569" y="32504"/>
                  </a:cubicBezTo>
                  <a:cubicBezTo>
                    <a:pt x="45574" y="32504"/>
                    <a:pt x="45578" y="32502"/>
                    <a:pt x="45583" y="32498"/>
                  </a:cubicBezTo>
                  <a:cubicBezTo>
                    <a:pt x="45996" y="32214"/>
                    <a:pt x="45119" y="32008"/>
                    <a:pt x="45041" y="31982"/>
                  </a:cubicBezTo>
                  <a:lnTo>
                    <a:pt x="45248" y="31982"/>
                  </a:lnTo>
                  <a:cubicBezTo>
                    <a:pt x="45272" y="31984"/>
                    <a:pt x="45296" y="31985"/>
                    <a:pt x="45320" y="31985"/>
                  </a:cubicBezTo>
                  <a:cubicBezTo>
                    <a:pt x="45575" y="31985"/>
                    <a:pt x="45803" y="31861"/>
                    <a:pt x="45944" y="31672"/>
                  </a:cubicBezTo>
                  <a:cubicBezTo>
                    <a:pt x="45996" y="31569"/>
                    <a:pt x="45789" y="31569"/>
                    <a:pt x="45686" y="31543"/>
                  </a:cubicBezTo>
                  <a:cubicBezTo>
                    <a:pt x="45377" y="31440"/>
                    <a:pt x="44680" y="31492"/>
                    <a:pt x="44577" y="31079"/>
                  </a:cubicBezTo>
                  <a:cubicBezTo>
                    <a:pt x="44577" y="31071"/>
                    <a:pt x="44581" y="31067"/>
                    <a:pt x="44587" y="31067"/>
                  </a:cubicBezTo>
                  <a:cubicBezTo>
                    <a:pt x="44617" y="31067"/>
                    <a:pt x="44715" y="31161"/>
                    <a:pt x="44758" y="31182"/>
                  </a:cubicBezTo>
                  <a:cubicBezTo>
                    <a:pt x="45041" y="31337"/>
                    <a:pt x="44784" y="31234"/>
                    <a:pt x="45119" y="31311"/>
                  </a:cubicBezTo>
                  <a:cubicBezTo>
                    <a:pt x="45557" y="31466"/>
                    <a:pt x="46022" y="31543"/>
                    <a:pt x="46512" y="31621"/>
                  </a:cubicBezTo>
                  <a:cubicBezTo>
                    <a:pt x="46624" y="31576"/>
                    <a:pt x="46126" y="30960"/>
                    <a:pt x="46033" y="30960"/>
                  </a:cubicBezTo>
                  <a:cubicBezTo>
                    <a:pt x="46020" y="30960"/>
                    <a:pt x="46015" y="30972"/>
                    <a:pt x="46022" y="31002"/>
                  </a:cubicBezTo>
                  <a:cubicBezTo>
                    <a:pt x="46022" y="31022"/>
                    <a:pt x="46006" y="31034"/>
                    <a:pt x="45987" y="31034"/>
                  </a:cubicBezTo>
                  <a:cubicBezTo>
                    <a:pt x="45957" y="31034"/>
                    <a:pt x="45918" y="31003"/>
                    <a:pt x="45918" y="30924"/>
                  </a:cubicBezTo>
                  <a:cubicBezTo>
                    <a:pt x="45893" y="30641"/>
                    <a:pt x="45557" y="30744"/>
                    <a:pt x="45738" y="30615"/>
                  </a:cubicBezTo>
                  <a:cubicBezTo>
                    <a:pt x="45841" y="30519"/>
                    <a:pt x="45926" y="30501"/>
                    <a:pt x="45988" y="30501"/>
                  </a:cubicBezTo>
                  <a:cubicBezTo>
                    <a:pt x="46023" y="30501"/>
                    <a:pt x="46051" y="30507"/>
                    <a:pt x="46071" y="30507"/>
                  </a:cubicBezTo>
                  <a:cubicBezTo>
                    <a:pt x="46136" y="30507"/>
                    <a:pt x="46111" y="30443"/>
                    <a:pt x="45970" y="29893"/>
                  </a:cubicBezTo>
                  <a:lnTo>
                    <a:pt x="45970" y="29893"/>
                  </a:lnTo>
                  <a:cubicBezTo>
                    <a:pt x="46150" y="29944"/>
                    <a:pt x="46305" y="29996"/>
                    <a:pt x="46486" y="30047"/>
                  </a:cubicBezTo>
                  <a:cubicBezTo>
                    <a:pt x="46486" y="30073"/>
                    <a:pt x="46512" y="30099"/>
                    <a:pt x="46512" y="30125"/>
                  </a:cubicBezTo>
                  <a:cubicBezTo>
                    <a:pt x="46548" y="30107"/>
                    <a:pt x="46584" y="30088"/>
                    <a:pt x="46621" y="30088"/>
                  </a:cubicBezTo>
                  <a:cubicBezTo>
                    <a:pt x="46636" y="30088"/>
                    <a:pt x="46651" y="30091"/>
                    <a:pt x="46666" y="30099"/>
                  </a:cubicBezTo>
                  <a:cubicBezTo>
                    <a:pt x="46764" y="30099"/>
                    <a:pt x="46769" y="30307"/>
                    <a:pt x="46857" y="30307"/>
                  </a:cubicBezTo>
                  <a:cubicBezTo>
                    <a:pt x="46862" y="30307"/>
                    <a:pt x="46867" y="30307"/>
                    <a:pt x="46873" y="30305"/>
                  </a:cubicBezTo>
                  <a:cubicBezTo>
                    <a:pt x="47234" y="30228"/>
                    <a:pt x="46640" y="29583"/>
                    <a:pt x="46615" y="29557"/>
                  </a:cubicBezTo>
                  <a:cubicBezTo>
                    <a:pt x="46611" y="29532"/>
                    <a:pt x="46622" y="29521"/>
                    <a:pt x="46642" y="29521"/>
                  </a:cubicBezTo>
                  <a:cubicBezTo>
                    <a:pt x="46767" y="29521"/>
                    <a:pt x="47259" y="29919"/>
                    <a:pt x="47259" y="29919"/>
                  </a:cubicBezTo>
                  <a:cubicBezTo>
                    <a:pt x="47388" y="29996"/>
                    <a:pt x="47724" y="29893"/>
                    <a:pt x="47904" y="30047"/>
                  </a:cubicBezTo>
                  <a:cubicBezTo>
                    <a:pt x="47982" y="30099"/>
                    <a:pt x="47982" y="30228"/>
                    <a:pt x="48085" y="30280"/>
                  </a:cubicBezTo>
                  <a:cubicBezTo>
                    <a:pt x="48089" y="30281"/>
                    <a:pt x="48093" y="30282"/>
                    <a:pt x="48096" y="30282"/>
                  </a:cubicBezTo>
                  <a:cubicBezTo>
                    <a:pt x="48160" y="30282"/>
                    <a:pt x="48139" y="30067"/>
                    <a:pt x="48188" y="29944"/>
                  </a:cubicBezTo>
                  <a:cubicBezTo>
                    <a:pt x="48317" y="29712"/>
                    <a:pt x="48111" y="29583"/>
                    <a:pt x="48188" y="29480"/>
                  </a:cubicBezTo>
                  <a:cubicBezTo>
                    <a:pt x="48216" y="29459"/>
                    <a:pt x="48260" y="29449"/>
                    <a:pt x="48312" y="29449"/>
                  </a:cubicBezTo>
                  <a:cubicBezTo>
                    <a:pt x="48450" y="29449"/>
                    <a:pt x="48643" y="29516"/>
                    <a:pt x="48755" y="29609"/>
                  </a:cubicBezTo>
                  <a:cubicBezTo>
                    <a:pt x="48774" y="29645"/>
                    <a:pt x="48830" y="29682"/>
                    <a:pt x="48871" y="29682"/>
                  </a:cubicBezTo>
                  <a:cubicBezTo>
                    <a:pt x="48888" y="29682"/>
                    <a:pt x="48903" y="29676"/>
                    <a:pt x="48910" y="29661"/>
                  </a:cubicBezTo>
                  <a:cubicBezTo>
                    <a:pt x="48957" y="29566"/>
                    <a:pt x="48961" y="29451"/>
                    <a:pt x="49020" y="29451"/>
                  </a:cubicBezTo>
                  <a:cubicBezTo>
                    <a:pt x="49026" y="29451"/>
                    <a:pt x="49032" y="29452"/>
                    <a:pt x="49039" y="29454"/>
                  </a:cubicBezTo>
                  <a:cubicBezTo>
                    <a:pt x="49088" y="29466"/>
                    <a:pt x="49129" y="29472"/>
                    <a:pt x="49163" y="29472"/>
                  </a:cubicBezTo>
                  <a:cubicBezTo>
                    <a:pt x="49412" y="29472"/>
                    <a:pt x="49339" y="29195"/>
                    <a:pt x="49578" y="29195"/>
                  </a:cubicBezTo>
                  <a:cubicBezTo>
                    <a:pt x="49587" y="29195"/>
                    <a:pt x="49596" y="29196"/>
                    <a:pt x="49606" y="29196"/>
                  </a:cubicBezTo>
                  <a:cubicBezTo>
                    <a:pt x="49761" y="29196"/>
                    <a:pt x="50122" y="29403"/>
                    <a:pt x="50225" y="29403"/>
                  </a:cubicBezTo>
                  <a:cubicBezTo>
                    <a:pt x="50276" y="29403"/>
                    <a:pt x="50523" y="28886"/>
                    <a:pt x="50727" y="28886"/>
                  </a:cubicBezTo>
                  <a:cubicBezTo>
                    <a:pt x="50732" y="28886"/>
                    <a:pt x="50736" y="28886"/>
                    <a:pt x="50741" y="28887"/>
                  </a:cubicBezTo>
                  <a:cubicBezTo>
                    <a:pt x="50850" y="28923"/>
                    <a:pt x="50960" y="29037"/>
                    <a:pt x="51169" y="29037"/>
                  </a:cubicBezTo>
                  <a:cubicBezTo>
                    <a:pt x="51256" y="29037"/>
                    <a:pt x="51360" y="29017"/>
                    <a:pt x="51489" y="28964"/>
                  </a:cubicBezTo>
                  <a:cubicBezTo>
                    <a:pt x="51747" y="28835"/>
                    <a:pt x="51721" y="28062"/>
                    <a:pt x="52005" y="27984"/>
                  </a:cubicBezTo>
                  <a:cubicBezTo>
                    <a:pt x="52057" y="27984"/>
                    <a:pt x="52082" y="28113"/>
                    <a:pt x="52057" y="28165"/>
                  </a:cubicBezTo>
                  <a:cubicBezTo>
                    <a:pt x="51953" y="28345"/>
                    <a:pt x="51773" y="28448"/>
                    <a:pt x="51799" y="28784"/>
                  </a:cubicBezTo>
                  <a:cubicBezTo>
                    <a:pt x="51824" y="29016"/>
                    <a:pt x="52211" y="29377"/>
                    <a:pt x="52340" y="29480"/>
                  </a:cubicBezTo>
                  <a:cubicBezTo>
                    <a:pt x="52345" y="29485"/>
                    <a:pt x="52352" y="29487"/>
                    <a:pt x="52360" y="29487"/>
                  </a:cubicBezTo>
                  <a:cubicBezTo>
                    <a:pt x="52395" y="29487"/>
                    <a:pt x="52453" y="29449"/>
                    <a:pt x="52495" y="29428"/>
                  </a:cubicBezTo>
                  <a:cubicBezTo>
                    <a:pt x="52707" y="29300"/>
                    <a:pt x="52868" y="29253"/>
                    <a:pt x="52997" y="29253"/>
                  </a:cubicBezTo>
                  <a:cubicBezTo>
                    <a:pt x="53306" y="29253"/>
                    <a:pt x="53429" y="29521"/>
                    <a:pt x="53630" y="29557"/>
                  </a:cubicBezTo>
                  <a:cubicBezTo>
                    <a:pt x="53660" y="29564"/>
                    <a:pt x="53688" y="29567"/>
                    <a:pt x="53715" y="29567"/>
                  </a:cubicBezTo>
                  <a:cubicBezTo>
                    <a:pt x="53836" y="29567"/>
                    <a:pt x="53923" y="29510"/>
                    <a:pt x="54030" y="29510"/>
                  </a:cubicBezTo>
                  <a:cubicBezTo>
                    <a:pt x="54080" y="29510"/>
                    <a:pt x="54134" y="29522"/>
                    <a:pt x="54197" y="29557"/>
                  </a:cubicBezTo>
                  <a:cubicBezTo>
                    <a:pt x="54584" y="29815"/>
                    <a:pt x="54326" y="30047"/>
                    <a:pt x="54275" y="30305"/>
                  </a:cubicBezTo>
                  <a:cubicBezTo>
                    <a:pt x="54275" y="30305"/>
                    <a:pt x="54687" y="31002"/>
                    <a:pt x="54713" y="31105"/>
                  </a:cubicBezTo>
                  <a:cubicBezTo>
                    <a:pt x="54739" y="31208"/>
                    <a:pt x="54507" y="31389"/>
                    <a:pt x="54507" y="31543"/>
                  </a:cubicBezTo>
                  <a:cubicBezTo>
                    <a:pt x="54507" y="31569"/>
                    <a:pt x="55719" y="32214"/>
                    <a:pt x="55255" y="32446"/>
                  </a:cubicBezTo>
                  <a:cubicBezTo>
                    <a:pt x="55238" y="32454"/>
                    <a:pt x="55220" y="32458"/>
                    <a:pt x="55202" y="32458"/>
                  </a:cubicBezTo>
                  <a:cubicBezTo>
                    <a:pt x="55112" y="32458"/>
                    <a:pt x="55009" y="32371"/>
                    <a:pt x="54900" y="32371"/>
                  </a:cubicBezTo>
                  <a:cubicBezTo>
                    <a:pt x="54831" y="32371"/>
                    <a:pt x="54759" y="32407"/>
                    <a:pt x="54687" y="32523"/>
                  </a:cubicBezTo>
                  <a:cubicBezTo>
                    <a:pt x="54919" y="32652"/>
                    <a:pt x="55126" y="32755"/>
                    <a:pt x="55332" y="32910"/>
                  </a:cubicBezTo>
                  <a:cubicBezTo>
                    <a:pt x="55372" y="33051"/>
                    <a:pt x="55365" y="33208"/>
                    <a:pt x="55249" y="33208"/>
                  </a:cubicBezTo>
                  <a:cubicBezTo>
                    <a:pt x="55217" y="33208"/>
                    <a:pt x="55176" y="33196"/>
                    <a:pt x="55126" y="33168"/>
                  </a:cubicBezTo>
                  <a:cubicBezTo>
                    <a:pt x="54959" y="33046"/>
                    <a:pt x="54770" y="32989"/>
                    <a:pt x="54582" y="32989"/>
                  </a:cubicBezTo>
                  <a:cubicBezTo>
                    <a:pt x="54217" y="32989"/>
                    <a:pt x="53861" y="33206"/>
                    <a:pt x="53707" y="33581"/>
                  </a:cubicBezTo>
                  <a:cubicBezTo>
                    <a:pt x="53656" y="33658"/>
                    <a:pt x="53733" y="33813"/>
                    <a:pt x="53630" y="33864"/>
                  </a:cubicBezTo>
                  <a:cubicBezTo>
                    <a:pt x="53615" y="33879"/>
                    <a:pt x="53592" y="33884"/>
                    <a:pt x="53564" y="33884"/>
                  </a:cubicBezTo>
                  <a:cubicBezTo>
                    <a:pt x="53476" y="33884"/>
                    <a:pt x="53342" y="33832"/>
                    <a:pt x="53288" y="33832"/>
                  </a:cubicBezTo>
                  <a:cubicBezTo>
                    <a:pt x="53266" y="33832"/>
                    <a:pt x="53257" y="33840"/>
                    <a:pt x="53269" y="33864"/>
                  </a:cubicBezTo>
                  <a:cubicBezTo>
                    <a:pt x="53372" y="34251"/>
                    <a:pt x="53037" y="34690"/>
                    <a:pt x="53114" y="35309"/>
                  </a:cubicBezTo>
                  <a:cubicBezTo>
                    <a:pt x="53114" y="35360"/>
                    <a:pt x="53166" y="35438"/>
                    <a:pt x="53140" y="35515"/>
                  </a:cubicBezTo>
                  <a:cubicBezTo>
                    <a:pt x="52959" y="35799"/>
                    <a:pt x="52547" y="36057"/>
                    <a:pt x="52392" y="36469"/>
                  </a:cubicBezTo>
                  <a:cubicBezTo>
                    <a:pt x="52289" y="36650"/>
                    <a:pt x="52263" y="36856"/>
                    <a:pt x="52314" y="37063"/>
                  </a:cubicBezTo>
                  <a:cubicBezTo>
                    <a:pt x="52340" y="37140"/>
                    <a:pt x="52495" y="37166"/>
                    <a:pt x="52443" y="37217"/>
                  </a:cubicBezTo>
                  <a:cubicBezTo>
                    <a:pt x="52438" y="37228"/>
                    <a:pt x="52430" y="37232"/>
                    <a:pt x="52419" y="37232"/>
                  </a:cubicBezTo>
                  <a:cubicBezTo>
                    <a:pt x="52382" y="37232"/>
                    <a:pt x="52320" y="37187"/>
                    <a:pt x="52264" y="37187"/>
                  </a:cubicBezTo>
                  <a:cubicBezTo>
                    <a:pt x="52255" y="37187"/>
                    <a:pt x="52246" y="37189"/>
                    <a:pt x="52237" y="37192"/>
                  </a:cubicBezTo>
                  <a:cubicBezTo>
                    <a:pt x="52082" y="37217"/>
                    <a:pt x="51644" y="38223"/>
                    <a:pt x="51618" y="38301"/>
                  </a:cubicBezTo>
                  <a:cubicBezTo>
                    <a:pt x="51592" y="38455"/>
                    <a:pt x="51824" y="38558"/>
                    <a:pt x="51876" y="38713"/>
                  </a:cubicBezTo>
                  <a:lnTo>
                    <a:pt x="51695" y="38713"/>
                  </a:lnTo>
                  <a:cubicBezTo>
                    <a:pt x="51640" y="38713"/>
                    <a:pt x="51512" y="38684"/>
                    <a:pt x="51400" y="38684"/>
                  </a:cubicBezTo>
                  <a:cubicBezTo>
                    <a:pt x="51303" y="38684"/>
                    <a:pt x="51217" y="38706"/>
                    <a:pt x="51205" y="38791"/>
                  </a:cubicBezTo>
                  <a:cubicBezTo>
                    <a:pt x="51180" y="39100"/>
                    <a:pt x="51360" y="39152"/>
                    <a:pt x="51463" y="39384"/>
                  </a:cubicBezTo>
                  <a:cubicBezTo>
                    <a:pt x="51515" y="39487"/>
                    <a:pt x="50432" y="40003"/>
                    <a:pt x="50432" y="40235"/>
                  </a:cubicBezTo>
                  <a:cubicBezTo>
                    <a:pt x="50432" y="40294"/>
                    <a:pt x="50611" y="40561"/>
                    <a:pt x="50572" y="40561"/>
                  </a:cubicBezTo>
                  <a:cubicBezTo>
                    <a:pt x="50559" y="40561"/>
                    <a:pt x="50525" y="40535"/>
                    <a:pt x="50458" y="40467"/>
                  </a:cubicBezTo>
                  <a:cubicBezTo>
                    <a:pt x="50421" y="40413"/>
                    <a:pt x="50310" y="40346"/>
                    <a:pt x="50255" y="40346"/>
                  </a:cubicBezTo>
                  <a:cubicBezTo>
                    <a:pt x="50231" y="40346"/>
                    <a:pt x="50218" y="40359"/>
                    <a:pt x="50225" y="40390"/>
                  </a:cubicBezTo>
                  <a:cubicBezTo>
                    <a:pt x="50251" y="40751"/>
                    <a:pt x="50354" y="40931"/>
                    <a:pt x="50225" y="41318"/>
                  </a:cubicBezTo>
                  <a:cubicBezTo>
                    <a:pt x="50199" y="41384"/>
                    <a:pt x="50166" y="41410"/>
                    <a:pt x="50130" y="41410"/>
                  </a:cubicBezTo>
                  <a:cubicBezTo>
                    <a:pt x="49990" y="41410"/>
                    <a:pt x="49787" y="41034"/>
                    <a:pt x="49614" y="41034"/>
                  </a:cubicBezTo>
                  <a:cubicBezTo>
                    <a:pt x="49565" y="41034"/>
                    <a:pt x="49519" y="41063"/>
                    <a:pt x="49477" y="41137"/>
                  </a:cubicBezTo>
                  <a:cubicBezTo>
                    <a:pt x="49297" y="41421"/>
                    <a:pt x="49606" y="42246"/>
                    <a:pt x="49297" y="42608"/>
                  </a:cubicBezTo>
                  <a:cubicBezTo>
                    <a:pt x="49286" y="42621"/>
                    <a:pt x="49273" y="42628"/>
                    <a:pt x="49260" y="42628"/>
                  </a:cubicBezTo>
                  <a:cubicBezTo>
                    <a:pt x="49164" y="42628"/>
                    <a:pt x="49017" y="42304"/>
                    <a:pt x="48921" y="42304"/>
                  </a:cubicBezTo>
                  <a:cubicBezTo>
                    <a:pt x="48908" y="42304"/>
                    <a:pt x="48895" y="42310"/>
                    <a:pt x="48884" y="42324"/>
                  </a:cubicBezTo>
                  <a:cubicBezTo>
                    <a:pt x="48678" y="42659"/>
                    <a:pt x="48652" y="42324"/>
                    <a:pt x="48730" y="42840"/>
                  </a:cubicBezTo>
                  <a:cubicBezTo>
                    <a:pt x="48730" y="42943"/>
                    <a:pt x="49839" y="43304"/>
                    <a:pt x="49374" y="43639"/>
                  </a:cubicBezTo>
                  <a:cubicBezTo>
                    <a:pt x="49365" y="43646"/>
                    <a:pt x="49356" y="43648"/>
                    <a:pt x="49348" y="43648"/>
                  </a:cubicBezTo>
                  <a:cubicBezTo>
                    <a:pt x="49290" y="43648"/>
                    <a:pt x="49262" y="43507"/>
                    <a:pt x="49194" y="43484"/>
                  </a:cubicBezTo>
                  <a:cubicBezTo>
                    <a:pt x="49039" y="43484"/>
                    <a:pt x="49168" y="43768"/>
                    <a:pt x="49091" y="43897"/>
                  </a:cubicBezTo>
                  <a:cubicBezTo>
                    <a:pt x="49062" y="43945"/>
                    <a:pt x="48994" y="43954"/>
                    <a:pt x="48916" y="43954"/>
                  </a:cubicBezTo>
                  <a:cubicBezTo>
                    <a:pt x="48871" y="43954"/>
                    <a:pt x="48823" y="43951"/>
                    <a:pt x="48777" y="43951"/>
                  </a:cubicBezTo>
                  <a:cubicBezTo>
                    <a:pt x="48688" y="43951"/>
                    <a:pt x="48607" y="43962"/>
                    <a:pt x="48575" y="44026"/>
                  </a:cubicBezTo>
                  <a:cubicBezTo>
                    <a:pt x="48472" y="44258"/>
                    <a:pt x="48575" y="44413"/>
                    <a:pt x="48523" y="44619"/>
                  </a:cubicBezTo>
                  <a:cubicBezTo>
                    <a:pt x="48518" y="44629"/>
                    <a:pt x="48511" y="44633"/>
                    <a:pt x="48503" y="44633"/>
                  </a:cubicBezTo>
                  <a:cubicBezTo>
                    <a:pt x="48469" y="44633"/>
                    <a:pt x="48415" y="44563"/>
                    <a:pt x="48394" y="44542"/>
                  </a:cubicBezTo>
                  <a:cubicBezTo>
                    <a:pt x="48188" y="44464"/>
                    <a:pt x="48240" y="44078"/>
                    <a:pt x="48136" y="44052"/>
                  </a:cubicBezTo>
                  <a:cubicBezTo>
                    <a:pt x="48070" y="44031"/>
                    <a:pt x="48017" y="44022"/>
                    <a:pt x="47975" y="44022"/>
                  </a:cubicBezTo>
                  <a:cubicBezTo>
                    <a:pt x="47710" y="44022"/>
                    <a:pt x="47894" y="44391"/>
                    <a:pt x="47827" y="44413"/>
                  </a:cubicBezTo>
                  <a:cubicBezTo>
                    <a:pt x="47814" y="44417"/>
                    <a:pt x="47786" y="44419"/>
                    <a:pt x="47748" y="44419"/>
                  </a:cubicBezTo>
                  <a:cubicBezTo>
                    <a:pt x="47673" y="44419"/>
                    <a:pt x="47558" y="44413"/>
                    <a:pt x="47446" y="44413"/>
                  </a:cubicBezTo>
                  <a:cubicBezTo>
                    <a:pt x="47279" y="44413"/>
                    <a:pt x="47118" y="44426"/>
                    <a:pt x="47105" y="44490"/>
                  </a:cubicBezTo>
                  <a:cubicBezTo>
                    <a:pt x="47027" y="44748"/>
                    <a:pt x="47878" y="45445"/>
                    <a:pt x="47878" y="45445"/>
                  </a:cubicBezTo>
                  <a:cubicBezTo>
                    <a:pt x="47872" y="45514"/>
                    <a:pt x="47836" y="45540"/>
                    <a:pt x="47785" y="45540"/>
                  </a:cubicBezTo>
                  <a:cubicBezTo>
                    <a:pt x="47634" y="45540"/>
                    <a:pt x="47353" y="45314"/>
                    <a:pt x="47314" y="45314"/>
                  </a:cubicBezTo>
                  <a:cubicBezTo>
                    <a:pt x="47313" y="45314"/>
                    <a:pt x="47312" y="45315"/>
                    <a:pt x="47311" y="45316"/>
                  </a:cubicBezTo>
                  <a:cubicBezTo>
                    <a:pt x="47027" y="45419"/>
                    <a:pt x="47414" y="46192"/>
                    <a:pt x="47182" y="46476"/>
                  </a:cubicBezTo>
                  <a:cubicBezTo>
                    <a:pt x="47156" y="46528"/>
                    <a:pt x="46821" y="46528"/>
                    <a:pt x="46795" y="46579"/>
                  </a:cubicBezTo>
                  <a:cubicBezTo>
                    <a:pt x="46769" y="46683"/>
                    <a:pt x="46821" y="46837"/>
                    <a:pt x="46795" y="46966"/>
                  </a:cubicBezTo>
                  <a:cubicBezTo>
                    <a:pt x="46795" y="47069"/>
                    <a:pt x="46537" y="47095"/>
                    <a:pt x="46563" y="47198"/>
                  </a:cubicBezTo>
                  <a:cubicBezTo>
                    <a:pt x="46589" y="47301"/>
                    <a:pt x="46640" y="47327"/>
                    <a:pt x="46692" y="47353"/>
                  </a:cubicBezTo>
                  <a:cubicBezTo>
                    <a:pt x="46744" y="47405"/>
                    <a:pt x="46821" y="47379"/>
                    <a:pt x="46821" y="47430"/>
                  </a:cubicBezTo>
                  <a:cubicBezTo>
                    <a:pt x="46873" y="47611"/>
                    <a:pt x="46460" y="47946"/>
                    <a:pt x="46692" y="48127"/>
                  </a:cubicBezTo>
                  <a:cubicBezTo>
                    <a:pt x="46710" y="48145"/>
                    <a:pt x="46734" y="48152"/>
                    <a:pt x="46761" y="48152"/>
                  </a:cubicBezTo>
                  <a:cubicBezTo>
                    <a:pt x="46851" y="48152"/>
                    <a:pt x="46976" y="48076"/>
                    <a:pt x="47058" y="48076"/>
                  </a:cubicBezTo>
                  <a:cubicBezTo>
                    <a:pt x="47092" y="48076"/>
                    <a:pt x="47118" y="48089"/>
                    <a:pt x="47131" y="48127"/>
                  </a:cubicBezTo>
                  <a:lnTo>
                    <a:pt x="46950" y="48359"/>
                  </a:lnTo>
                  <a:cubicBezTo>
                    <a:pt x="46950" y="48668"/>
                    <a:pt x="47234" y="48926"/>
                    <a:pt x="47285" y="49158"/>
                  </a:cubicBezTo>
                  <a:cubicBezTo>
                    <a:pt x="47320" y="49296"/>
                    <a:pt x="47343" y="49456"/>
                    <a:pt x="47369" y="49456"/>
                  </a:cubicBezTo>
                  <a:cubicBezTo>
                    <a:pt x="47383" y="49456"/>
                    <a:pt x="47397" y="49416"/>
                    <a:pt x="47414" y="49313"/>
                  </a:cubicBezTo>
                  <a:cubicBezTo>
                    <a:pt x="47437" y="49145"/>
                    <a:pt x="47453" y="49086"/>
                    <a:pt x="47469" y="49086"/>
                  </a:cubicBezTo>
                  <a:cubicBezTo>
                    <a:pt x="47505" y="49086"/>
                    <a:pt x="47537" y="49424"/>
                    <a:pt x="47646" y="49442"/>
                  </a:cubicBezTo>
                  <a:cubicBezTo>
                    <a:pt x="47718" y="49442"/>
                    <a:pt x="47723" y="49310"/>
                    <a:pt x="47764" y="49310"/>
                  </a:cubicBezTo>
                  <a:cubicBezTo>
                    <a:pt x="47768" y="49310"/>
                    <a:pt x="47771" y="49311"/>
                    <a:pt x="47775" y="49313"/>
                  </a:cubicBezTo>
                  <a:cubicBezTo>
                    <a:pt x="48214" y="49571"/>
                    <a:pt x="47827" y="51041"/>
                    <a:pt x="48162" y="51531"/>
                  </a:cubicBezTo>
                  <a:cubicBezTo>
                    <a:pt x="48195" y="51588"/>
                    <a:pt x="48222" y="51607"/>
                    <a:pt x="48250" y="51607"/>
                  </a:cubicBezTo>
                  <a:cubicBezTo>
                    <a:pt x="48298" y="51607"/>
                    <a:pt x="48346" y="51548"/>
                    <a:pt x="48421" y="51548"/>
                  </a:cubicBezTo>
                  <a:cubicBezTo>
                    <a:pt x="48437" y="51548"/>
                    <a:pt x="48453" y="51551"/>
                    <a:pt x="48472" y="51557"/>
                  </a:cubicBezTo>
                  <a:cubicBezTo>
                    <a:pt x="48549" y="51583"/>
                    <a:pt x="48601" y="51634"/>
                    <a:pt x="48626" y="51712"/>
                  </a:cubicBezTo>
                  <a:cubicBezTo>
                    <a:pt x="48626" y="51737"/>
                    <a:pt x="48575" y="51789"/>
                    <a:pt x="48601" y="51815"/>
                  </a:cubicBezTo>
                  <a:cubicBezTo>
                    <a:pt x="48807" y="52253"/>
                    <a:pt x="49606" y="53104"/>
                    <a:pt x="49632" y="53285"/>
                  </a:cubicBezTo>
                  <a:cubicBezTo>
                    <a:pt x="49673" y="53469"/>
                    <a:pt x="49601" y="53507"/>
                    <a:pt x="49502" y="53507"/>
                  </a:cubicBezTo>
                  <a:cubicBezTo>
                    <a:pt x="49431" y="53507"/>
                    <a:pt x="49346" y="53487"/>
                    <a:pt x="49280" y="53487"/>
                  </a:cubicBezTo>
                  <a:cubicBezTo>
                    <a:pt x="49204" y="53487"/>
                    <a:pt x="49151" y="53513"/>
                    <a:pt x="49168" y="53620"/>
                  </a:cubicBezTo>
                  <a:cubicBezTo>
                    <a:pt x="49245" y="53930"/>
                    <a:pt x="50148" y="53775"/>
                    <a:pt x="49168" y="54007"/>
                  </a:cubicBezTo>
                  <a:cubicBezTo>
                    <a:pt x="48987" y="54033"/>
                    <a:pt x="49684" y="54059"/>
                    <a:pt x="49710" y="54265"/>
                  </a:cubicBezTo>
                  <a:lnTo>
                    <a:pt x="49374" y="54446"/>
                  </a:lnTo>
                  <a:lnTo>
                    <a:pt x="49684" y="54549"/>
                  </a:lnTo>
                  <a:cubicBezTo>
                    <a:pt x="49942" y="54910"/>
                    <a:pt x="49632" y="55116"/>
                    <a:pt x="49684" y="55219"/>
                  </a:cubicBezTo>
                  <a:cubicBezTo>
                    <a:pt x="49735" y="55348"/>
                    <a:pt x="50045" y="55219"/>
                    <a:pt x="49993" y="55451"/>
                  </a:cubicBezTo>
                  <a:cubicBezTo>
                    <a:pt x="49967" y="55555"/>
                    <a:pt x="49606" y="55658"/>
                    <a:pt x="49684" y="55916"/>
                  </a:cubicBezTo>
                  <a:cubicBezTo>
                    <a:pt x="49864" y="56380"/>
                    <a:pt x="50019" y="56122"/>
                    <a:pt x="49632" y="56302"/>
                  </a:cubicBezTo>
                  <a:cubicBezTo>
                    <a:pt x="49494" y="56372"/>
                    <a:pt x="49808" y="56461"/>
                    <a:pt x="49528" y="56461"/>
                  </a:cubicBezTo>
                  <a:cubicBezTo>
                    <a:pt x="49495" y="56461"/>
                    <a:pt x="49452" y="56460"/>
                    <a:pt x="49400" y="56457"/>
                  </a:cubicBezTo>
                  <a:cubicBezTo>
                    <a:pt x="49245" y="56457"/>
                    <a:pt x="49581" y="56715"/>
                    <a:pt x="49684" y="56844"/>
                  </a:cubicBezTo>
                  <a:cubicBezTo>
                    <a:pt x="49967" y="57205"/>
                    <a:pt x="49735" y="56818"/>
                    <a:pt x="49761" y="57257"/>
                  </a:cubicBezTo>
                  <a:cubicBezTo>
                    <a:pt x="49761" y="57360"/>
                    <a:pt x="50045" y="57360"/>
                    <a:pt x="50045" y="57386"/>
                  </a:cubicBezTo>
                  <a:cubicBezTo>
                    <a:pt x="50060" y="57415"/>
                    <a:pt x="50041" y="57424"/>
                    <a:pt x="50005" y="57424"/>
                  </a:cubicBezTo>
                  <a:cubicBezTo>
                    <a:pt x="49959" y="57424"/>
                    <a:pt x="49883" y="57409"/>
                    <a:pt x="49819" y="57409"/>
                  </a:cubicBezTo>
                  <a:cubicBezTo>
                    <a:pt x="49764" y="57409"/>
                    <a:pt x="49718" y="57420"/>
                    <a:pt x="49710" y="57463"/>
                  </a:cubicBezTo>
                  <a:cubicBezTo>
                    <a:pt x="49606" y="57721"/>
                    <a:pt x="50277" y="58030"/>
                    <a:pt x="50329" y="58082"/>
                  </a:cubicBezTo>
                  <a:cubicBezTo>
                    <a:pt x="50432" y="58185"/>
                    <a:pt x="50045" y="58443"/>
                    <a:pt x="50045" y="58443"/>
                  </a:cubicBezTo>
                  <a:cubicBezTo>
                    <a:pt x="49864" y="58727"/>
                    <a:pt x="50380" y="58495"/>
                    <a:pt x="50380" y="58959"/>
                  </a:cubicBezTo>
                  <a:cubicBezTo>
                    <a:pt x="50380" y="59003"/>
                    <a:pt x="50407" y="59018"/>
                    <a:pt x="50445" y="59018"/>
                  </a:cubicBezTo>
                  <a:cubicBezTo>
                    <a:pt x="50525" y="59018"/>
                    <a:pt x="50656" y="58950"/>
                    <a:pt x="50685" y="58950"/>
                  </a:cubicBezTo>
                  <a:cubicBezTo>
                    <a:pt x="50691" y="58950"/>
                    <a:pt x="50693" y="58953"/>
                    <a:pt x="50690" y="58959"/>
                  </a:cubicBezTo>
                  <a:lnTo>
                    <a:pt x="50948" y="59191"/>
                  </a:lnTo>
                  <a:cubicBezTo>
                    <a:pt x="50948" y="59213"/>
                    <a:pt x="50910" y="59387"/>
                    <a:pt x="50964" y="59387"/>
                  </a:cubicBezTo>
                  <a:cubicBezTo>
                    <a:pt x="50973" y="59387"/>
                    <a:pt x="50984" y="59383"/>
                    <a:pt x="50999" y="59372"/>
                  </a:cubicBezTo>
                  <a:cubicBezTo>
                    <a:pt x="51096" y="59299"/>
                    <a:pt x="51328" y="58457"/>
                    <a:pt x="51527" y="58457"/>
                  </a:cubicBezTo>
                  <a:cubicBezTo>
                    <a:pt x="51540" y="58457"/>
                    <a:pt x="51553" y="58461"/>
                    <a:pt x="51567" y="58469"/>
                  </a:cubicBezTo>
                  <a:cubicBezTo>
                    <a:pt x="51644" y="58495"/>
                    <a:pt x="51463" y="59139"/>
                    <a:pt x="51592" y="59243"/>
                  </a:cubicBezTo>
                  <a:cubicBezTo>
                    <a:pt x="51618" y="59249"/>
                    <a:pt x="51644" y="59252"/>
                    <a:pt x="51669" y="59252"/>
                  </a:cubicBezTo>
                  <a:cubicBezTo>
                    <a:pt x="51744" y="59252"/>
                    <a:pt x="51812" y="59223"/>
                    <a:pt x="51850" y="59165"/>
                  </a:cubicBezTo>
                  <a:cubicBezTo>
                    <a:pt x="51876" y="59114"/>
                    <a:pt x="51824" y="58985"/>
                    <a:pt x="51876" y="58959"/>
                  </a:cubicBezTo>
                  <a:cubicBezTo>
                    <a:pt x="51928" y="58959"/>
                    <a:pt x="53011" y="59475"/>
                    <a:pt x="53269" y="59501"/>
                  </a:cubicBezTo>
                  <a:cubicBezTo>
                    <a:pt x="53552" y="59449"/>
                    <a:pt x="53862" y="59372"/>
                    <a:pt x="54146" y="59268"/>
                  </a:cubicBezTo>
                  <a:cubicBezTo>
                    <a:pt x="54215" y="59222"/>
                    <a:pt x="54201" y="59029"/>
                    <a:pt x="54236" y="59029"/>
                  </a:cubicBezTo>
                  <a:cubicBezTo>
                    <a:pt x="54239" y="59029"/>
                    <a:pt x="54244" y="59031"/>
                    <a:pt x="54249" y="59036"/>
                  </a:cubicBezTo>
                  <a:cubicBezTo>
                    <a:pt x="54326" y="59114"/>
                    <a:pt x="53939" y="59655"/>
                    <a:pt x="54017" y="59784"/>
                  </a:cubicBezTo>
                  <a:cubicBezTo>
                    <a:pt x="54197" y="60042"/>
                    <a:pt x="54481" y="59681"/>
                    <a:pt x="54249" y="60223"/>
                  </a:cubicBezTo>
                  <a:cubicBezTo>
                    <a:pt x="54235" y="60249"/>
                    <a:pt x="54235" y="60261"/>
                    <a:pt x="54244" y="60261"/>
                  </a:cubicBezTo>
                  <a:cubicBezTo>
                    <a:pt x="54289" y="60261"/>
                    <a:pt x="54555" y="59999"/>
                    <a:pt x="54661" y="59913"/>
                  </a:cubicBezTo>
                  <a:cubicBezTo>
                    <a:pt x="54945" y="59733"/>
                    <a:pt x="55229" y="59526"/>
                    <a:pt x="55512" y="59320"/>
                  </a:cubicBezTo>
                  <a:cubicBezTo>
                    <a:pt x="55577" y="59234"/>
                    <a:pt x="55660" y="58949"/>
                    <a:pt x="55670" y="58949"/>
                  </a:cubicBezTo>
                  <a:lnTo>
                    <a:pt x="55670" y="58949"/>
                  </a:lnTo>
                  <a:cubicBezTo>
                    <a:pt x="55672" y="58949"/>
                    <a:pt x="55671" y="58959"/>
                    <a:pt x="55667" y="58985"/>
                  </a:cubicBezTo>
                  <a:cubicBezTo>
                    <a:pt x="55667" y="59130"/>
                    <a:pt x="55034" y="60474"/>
                    <a:pt x="55547" y="60474"/>
                  </a:cubicBezTo>
                  <a:cubicBezTo>
                    <a:pt x="55582" y="60474"/>
                    <a:pt x="55622" y="60468"/>
                    <a:pt x="55667" y="60455"/>
                  </a:cubicBezTo>
                  <a:cubicBezTo>
                    <a:pt x="55770" y="60429"/>
                    <a:pt x="55822" y="60300"/>
                    <a:pt x="55899" y="60300"/>
                  </a:cubicBezTo>
                  <a:cubicBezTo>
                    <a:pt x="56106" y="60300"/>
                    <a:pt x="55435" y="60713"/>
                    <a:pt x="56028" y="60764"/>
                  </a:cubicBezTo>
                  <a:cubicBezTo>
                    <a:pt x="56149" y="60764"/>
                    <a:pt x="56380" y="60513"/>
                    <a:pt x="56549" y="60513"/>
                  </a:cubicBezTo>
                  <a:cubicBezTo>
                    <a:pt x="56596" y="60513"/>
                    <a:pt x="56639" y="60533"/>
                    <a:pt x="56673" y="60584"/>
                  </a:cubicBezTo>
                  <a:cubicBezTo>
                    <a:pt x="56828" y="60816"/>
                    <a:pt x="56028" y="61022"/>
                    <a:pt x="56338" y="61357"/>
                  </a:cubicBezTo>
                  <a:cubicBezTo>
                    <a:pt x="56343" y="61363"/>
                    <a:pt x="56352" y="61366"/>
                    <a:pt x="56362" y="61366"/>
                  </a:cubicBezTo>
                  <a:cubicBezTo>
                    <a:pt x="56443" y="61366"/>
                    <a:pt x="56650" y="61200"/>
                    <a:pt x="56673" y="61177"/>
                  </a:cubicBezTo>
                  <a:cubicBezTo>
                    <a:pt x="56785" y="61065"/>
                    <a:pt x="56819" y="60601"/>
                    <a:pt x="56843" y="60601"/>
                  </a:cubicBezTo>
                  <a:cubicBezTo>
                    <a:pt x="56847" y="60601"/>
                    <a:pt x="56850" y="60612"/>
                    <a:pt x="56854" y="60635"/>
                  </a:cubicBezTo>
                  <a:cubicBezTo>
                    <a:pt x="56905" y="61022"/>
                    <a:pt x="56725" y="61435"/>
                    <a:pt x="56389" y="61641"/>
                  </a:cubicBezTo>
                  <a:cubicBezTo>
                    <a:pt x="56364" y="61641"/>
                    <a:pt x="55977" y="62028"/>
                    <a:pt x="55977" y="62028"/>
                  </a:cubicBezTo>
                  <a:cubicBezTo>
                    <a:pt x="56022" y="62035"/>
                    <a:pt x="56066" y="62038"/>
                    <a:pt x="56108" y="62038"/>
                  </a:cubicBezTo>
                  <a:cubicBezTo>
                    <a:pt x="56728" y="62038"/>
                    <a:pt x="56946" y="61349"/>
                    <a:pt x="57163" y="60842"/>
                  </a:cubicBezTo>
                  <a:cubicBezTo>
                    <a:pt x="57212" y="60769"/>
                    <a:pt x="57329" y="60190"/>
                    <a:pt x="57407" y="60190"/>
                  </a:cubicBezTo>
                  <a:cubicBezTo>
                    <a:pt x="57412" y="60190"/>
                    <a:pt x="57417" y="60193"/>
                    <a:pt x="57421" y="60197"/>
                  </a:cubicBezTo>
                  <a:cubicBezTo>
                    <a:pt x="57679" y="60377"/>
                    <a:pt x="57086" y="60816"/>
                    <a:pt x="57292" y="60919"/>
                  </a:cubicBezTo>
                  <a:lnTo>
                    <a:pt x="57730" y="60713"/>
                  </a:lnTo>
                  <a:cubicBezTo>
                    <a:pt x="57782" y="60713"/>
                    <a:pt x="58375" y="60635"/>
                    <a:pt x="58401" y="60610"/>
                  </a:cubicBezTo>
                  <a:cubicBezTo>
                    <a:pt x="58556" y="60532"/>
                    <a:pt x="58711" y="60042"/>
                    <a:pt x="58891" y="59991"/>
                  </a:cubicBezTo>
                  <a:cubicBezTo>
                    <a:pt x="58943" y="59991"/>
                    <a:pt x="58891" y="60171"/>
                    <a:pt x="58943" y="60171"/>
                  </a:cubicBezTo>
                  <a:cubicBezTo>
                    <a:pt x="59101" y="60188"/>
                    <a:pt x="59205" y="60195"/>
                    <a:pt x="59271" y="60195"/>
                  </a:cubicBezTo>
                  <a:cubicBezTo>
                    <a:pt x="59610" y="60195"/>
                    <a:pt x="58894" y="60000"/>
                    <a:pt x="59175" y="59913"/>
                  </a:cubicBezTo>
                  <a:cubicBezTo>
                    <a:pt x="59278" y="59887"/>
                    <a:pt x="59304" y="59810"/>
                    <a:pt x="59355" y="59758"/>
                  </a:cubicBezTo>
                  <a:cubicBezTo>
                    <a:pt x="59401" y="59735"/>
                    <a:pt x="59794" y="59488"/>
                    <a:pt x="59898" y="59488"/>
                  </a:cubicBezTo>
                  <a:cubicBezTo>
                    <a:pt x="59911" y="59488"/>
                    <a:pt x="59920" y="59492"/>
                    <a:pt x="59923" y="59501"/>
                  </a:cubicBezTo>
                  <a:cubicBezTo>
                    <a:pt x="60032" y="59736"/>
                    <a:pt x="59847" y="59832"/>
                    <a:pt x="59853" y="59832"/>
                  </a:cubicBezTo>
                  <a:cubicBezTo>
                    <a:pt x="59856" y="59832"/>
                    <a:pt x="59893" y="59815"/>
                    <a:pt x="60000" y="59784"/>
                  </a:cubicBezTo>
                  <a:cubicBezTo>
                    <a:pt x="60008" y="59782"/>
                    <a:pt x="60016" y="59781"/>
                    <a:pt x="60024" y="59781"/>
                  </a:cubicBezTo>
                  <a:cubicBezTo>
                    <a:pt x="60118" y="59781"/>
                    <a:pt x="60206" y="59913"/>
                    <a:pt x="60206" y="59913"/>
                  </a:cubicBezTo>
                  <a:cubicBezTo>
                    <a:pt x="60218" y="59925"/>
                    <a:pt x="60231" y="59931"/>
                    <a:pt x="60245" y="59931"/>
                  </a:cubicBezTo>
                  <a:cubicBezTo>
                    <a:pt x="60407" y="59931"/>
                    <a:pt x="60667" y="59137"/>
                    <a:pt x="60619" y="59114"/>
                  </a:cubicBezTo>
                  <a:cubicBezTo>
                    <a:pt x="60567" y="59088"/>
                    <a:pt x="60567" y="59114"/>
                    <a:pt x="60542" y="59036"/>
                  </a:cubicBezTo>
                  <a:cubicBezTo>
                    <a:pt x="60516" y="58959"/>
                    <a:pt x="60310" y="58959"/>
                    <a:pt x="60335" y="58907"/>
                  </a:cubicBezTo>
                  <a:cubicBezTo>
                    <a:pt x="60378" y="58840"/>
                    <a:pt x="60420" y="58815"/>
                    <a:pt x="60462" y="58815"/>
                  </a:cubicBezTo>
                  <a:cubicBezTo>
                    <a:pt x="60590" y="58815"/>
                    <a:pt x="60706" y="59063"/>
                    <a:pt x="60767" y="59063"/>
                  </a:cubicBezTo>
                  <a:cubicBezTo>
                    <a:pt x="60769" y="59063"/>
                    <a:pt x="60772" y="59063"/>
                    <a:pt x="60774" y="59062"/>
                  </a:cubicBezTo>
                  <a:cubicBezTo>
                    <a:pt x="60980" y="59010"/>
                    <a:pt x="60877" y="58546"/>
                    <a:pt x="61109" y="58495"/>
                  </a:cubicBezTo>
                  <a:cubicBezTo>
                    <a:pt x="61122" y="58490"/>
                    <a:pt x="61134" y="58488"/>
                    <a:pt x="61147" y="58488"/>
                  </a:cubicBezTo>
                  <a:cubicBezTo>
                    <a:pt x="61280" y="58488"/>
                    <a:pt x="61371" y="58756"/>
                    <a:pt x="61486" y="58756"/>
                  </a:cubicBezTo>
                  <a:cubicBezTo>
                    <a:pt x="61528" y="58756"/>
                    <a:pt x="61573" y="58720"/>
                    <a:pt x="61625" y="58624"/>
                  </a:cubicBezTo>
                  <a:cubicBezTo>
                    <a:pt x="61671" y="58531"/>
                    <a:pt x="61509" y="58251"/>
                    <a:pt x="61551" y="58251"/>
                  </a:cubicBezTo>
                  <a:cubicBezTo>
                    <a:pt x="61555" y="58251"/>
                    <a:pt x="61563" y="58255"/>
                    <a:pt x="61573" y="58263"/>
                  </a:cubicBezTo>
                  <a:cubicBezTo>
                    <a:pt x="61741" y="58378"/>
                    <a:pt x="61828" y="58412"/>
                    <a:pt x="61875" y="58412"/>
                  </a:cubicBezTo>
                  <a:cubicBezTo>
                    <a:pt x="61944" y="58412"/>
                    <a:pt x="61930" y="58340"/>
                    <a:pt x="61960" y="58340"/>
                  </a:cubicBezTo>
                  <a:cubicBezTo>
                    <a:pt x="62038" y="58314"/>
                    <a:pt x="62166" y="58263"/>
                    <a:pt x="62192" y="58159"/>
                  </a:cubicBezTo>
                  <a:cubicBezTo>
                    <a:pt x="62192" y="58134"/>
                    <a:pt x="62038" y="57876"/>
                    <a:pt x="62141" y="57798"/>
                  </a:cubicBezTo>
                  <a:cubicBezTo>
                    <a:pt x="62166" y="57780"/>
                    <a:pt x="62189" y="57773"/>
                    <a:pt x="62212" y="57773"/>
                  </a:cubicBezTo>
                  <a:cubicBezTo>
                    <a:pt x="62265" y="57773"/>
                    <a:pt x="62312" y="57811"/>
                    <a:pt x="62358" y="57811"/>
                  </a:cubicBezTo>
                  <a:cubicBezTo>
                    <a:pt x="62371" y="57811"/>
                    <a:pt x="62385" y="57807"/>
                    <a:pt x="62399" y="57798"/>
                  </a:cubicBezTo>
                  <a:cubicBezTo>
                    <a:pt x="62502" y="57721"/>
                    <a:pt x="62399" y="57592"/>
                    <a:pt x="62450" y="57592"/>
                  </a:cubicBezTo>
                  <a:cubicBezTo>
                    <a:pt x="62464" y="57588"/>
                    <a:pt x="62477" y="57586"/>
                    <a:pt x="62491" y="57586"/>
                  </a:cubicBezTo>
                  <a:cubicBezTo>
                    <a:pt x="62592" y="57586"/>
                    <a:pt x="62711" y="57685"/>
                    <a:pt x="62843" y="57685"/>
                  </a:cubicBezTo>
                  <a:cubicBezTo>
                    <a:pt x="62907" y="57685"/>
                    <a:pt x="62974" y="57661"/>
                    <a:pt x="63043" y="57592"/>
                  </a:cubicBezTo>
                  <a:cubicBezTo>
                    <a:pt x="63301" y="57386"/>
                    <a:pt x="62889" y="56844"/>
                    <a:pt x="63327" y="56715"/>
                  </a:cubicBezTo>
                  <a:cubicBezTo>
                    <a:pt x="63335" y="56713"/>
                    <a:pt x="63342" y="56712"/>
                    <a:pt x="63349" y="56712"/>
                  </a:cubicBezTo>
                  <a:cubicBezTo>
                    <a:pt x="63513" y="56712"/>
                    <a:pt x="63266" y="57308"/>
                    <a:pt x="63662" y="57308"/>
                  </a:cubicBezTo>
                  <a:lnTo>
                    <a:pt x="64023" y="57102"/>
                  </a:lnTo>
                  <a:cubicBezTo>
                    <a:pt x="64049" y="56973"/>
                    <a:pt x="63508" y="56973"/>
                    <a:pt x="63637" y="56921"/>
                  </a:cubicBezTo>
                  <a:cubicBezTo>
                    <a:pt x="63662" y="56913"/>
                    <a:pt x="63687" y="56909"/>
                    <a:pt x="63713" y="56909"/>
                  </a:cubicBezTo>
                  <a:cubicBezTo>
                    <a:pt x="63919" y="56909"/>
                    <a:pt x="64121" y="57162"/>
                    <a:pt x="64281" y="57231"/>
                  </a:cubicBezTo>
                  <a:cubicBezTo>
                    <a:pt x="64284" y="57232"/>
                    <a:pt x="64287" y="57233"/>
                    <a:pt x="64289" y="57233"/>
                  </a:cubicBezTo>
                  <a:cubicBezTo>
                    <a:pt x="64327" y="57233"/>
                    <a:pt x="64271" y="57025"/>
                    <a:pt x="64101" y="56586"/>
                  </a:cubicBezTo>
                  <a:cubicBezTo>
                    <a:pt x="64049" y="56457"/>
                    <a:pt x="63637" y="56431"/>
                    <a:pt x="63766" y="56380"/>
                  </a:cubicBezTo>
                  <a:cubicBezTo>
                    <a:pt x="64049" y="56380"/>
                    <a:pt x="64333" y="56457"/>
                    <a:pt x="64565" y="56638"/>
                  </a:cubicBezTo>
                  <a:cubicBezTo>
                    <a:pt x="64565" y="56661"/>
                    <a:pt x="64565" y="56745"/>
                    <a:pt x="64583" y="56745"/>
                  </a:cubicBezTo>
                  <a:cubicBezTo>
                    <a:pt x="64585" y="56745"/>
                    <a:pt x="64588" y="56744"/>
                    <a:pt x="64591" y="56741"/>
                  </a:cubicBezTo>
                  <a:cubicBezTo>
                    <a:pt x="64875" y="56483"/>
                    <a:pt x="64720" y="56483"/>
                    <a:pt x="64513" y="56406"/>
                  </a:cubicBezTo>
                  <a:cubicBezTo>
                    <a:pt x="64398" y="56360"/>
                    <a:pt x="64330" y="56338"/>
                    <a:pt x="64295" y="56327"/>
                  </a:cubicBezTo>
                  <a:lnTo>
                    <a:pt x="64295" y="56327"/>
                  </a:lnTo>
                  <a:cubicBezTo>
                    <a:pt x="64304" y="56328"/>
                    <a:pt x="64314" y="56329"/>
                    <a:pt x="64324" y="56329"/>
                  </a:cubicBezTo>
                  <a:cubicBezTo>
                    <a:pt x="64392" y="56329"/>
                    <a:pt x="64478" y="56295"/>
                    <a:pt x="64384" y="56096"/>
                  </a:cubicBezTo>
                  <a:cubicBezTo>
                    <a:pt x="64307" y="55916"/>
                    <a:pt x="64023" y="55967"/>
                    <a:pt x="63894" y="55838"/>
                  </a:cubicBezTo>
                  <a:cubicBezTo>
                    <a:pt x="63885" y="55833"/>
                    <a:pt x="63882" y="55831"/>
                    <a:pt x="63885" y="55831"/>
                  </a:cubicBezTo>
                  <a:cubicBezTo>
                    <a:pt x="63898" y="55831"/>
                    <a:pt x="64007" y="55869"/>
                    <a:pt x="64049" y="55890"/>
                  </a:cubicBezTo>
                  <a:cubicBezTo>
                    <a:pt x="64217" y="55941"/>
                    <a:pt x="64339" y="56006"/>
                    <a:pt x="64468" y="56006"/>
                  </a:cubicBezTo>
                  <a:cubicBezTo>
                    <a:pt x="64597" y="56006"/>
                    <a:pt x="64733" y="55941"/>
                    <a:pt x="64926" y="55735"/>
                  </a:cubicBezTo>
                  <a:cubicBezTo>
                    <a:pt x="64939" y="55716"/>
                    <a:pt x="64952" y="55707"/>
                    <a:pt x="64965" y="55707"/>
                  </a:cubicBezTo>
                  <a:cubicBezTo>
                    <a:pt x="65054" y="55707"/>
                    <a:pt x="65150" y="56097"/>
                    <a:pt x="65300" y="56097"/>
                  </a:cubicBezTo>
                  <a:cubicBezTo>
                    <a:pt x="65305" y="56097"/>
                    <a:pt x="65309" y="56097"/>
                    <a:pt x="65313" y="56096"/>
                  </a:cubicBezTo>
                  <a:cubicBezTo>
                    <a:pt x="65416" y="56096"/>
                    <a:pt x="65468" y="55967"/>
                    <a:pt x="65519" y="55941"/>
                  </a:cubicBezTo>
                  <a:cubicBezTo>
                    <a:pt x="65777" y="55864"/>
                    <a:pt x="65287" y="55065"/>
                    <a:pt x="65571" y="54832"/>
                  </a:cubicBezTo>
                  <a:cubicBezTo>
                    <a:pt x="65577" y="54828"/>
                    <a:pt x="65582" y="54825"/>
                    <a:pt x="65586" y="54825"/>
                  </a:cubicBezTo>
                  <a:cubicBezTo>
                    <a:pt x="65669" y="54825"/>
                    <a:pt x="65471" y="55647"/>
                    <a:pt x="65816" y="55647"/>
                  </a:cubicBezTo>
                  <a:cubicBezTo>
                    <a:pt x="65843" y="55647"/>
                    <a:pt x="65873" y="55642"/>
                    <a:pt x="65906" y="55632"/>
                  </a:cubicBezTo>
                  <a:cubicBezTo>
                    <a:pt x="66144" y="55545"/>
                    <a:pt x="65729" y="55350"/>
                    <a:pt x="65923" y="55350"/>
                  </a:cubicBezTo>
                  <a:cubicBezTo>
                    <a:pt x="65961" y="55350"/>
                    <a:pt x="66021" y="55357"/>
                    <a:pt x="66112" y="55374"/>
                  </a:cubicBezTo>
                  <a:cubicBezTo>
                    <a:pt x="66181" y="55374"/>
                    <a:pt x="66273" y="55512"/>
                    <a:pt x="66342" y="55512"/>
                  </a:cubicBezTo>
                  <a:cubicBezTo>
                    <a:pt x="66376" y="55512"/>
                    <a:pt x="66405" y="55477"/>
                    <a:pt x="66422" y="55374"/>
                  </a:cubicBezTo>
                  <a:cubicBezTo>
                    <a:pt x="66422" y="55374"/>
                    <a:pt x="66254" y="55037"/>
                    <a:pt x="66451" y="55037"/>
                  </a:cubicBezTo>
                  <a:cubicBezTo>
                    <a:pt x="66458" y="55037"/>
                    <a:pt x="66466" y="55038"/>
                    <a:pt x="66474" y="55039"/>
                  </a:cubicBezTo>
                  <a:cubicBezTo>
                    <a:pt x="66579" y="55069"/>
                    <a:pt x="66694" y="55081"/>
                    <a:pt x="66807" y="55081"/>
                  </a:cubicBezTo>
                  <a:cubicBezTo>
                    <a:pt x="66887" y="55081"/>
                    <a:pt x="66966" y="55075"/>
                    <a:pt x="67041" y="55065"/>
                  </a:cubicBezTo>
                  <a:cubicBezTo>
                    <a:pt x="67093" y="55039"/>
                    <a:pt x="67041" y="54910"/>
                    <a:pt x="67067" y="54858"/>
                  </a:cubicBezTo>
                  <a:cubicBezTo>
                    <a:pt x="67118" y="54807"/>
                    <a:pt x="67067" y="54755"/>
                    <a:pt x="67067" y="54703"/>
                  </a:cubicBezTo>
                  <a:cubicBezTo>
                    <a:pt x="67067" y="54652"/>
                    <a:pt x="67041" y="54574"/>
                    <a:pt x="67067" y="54549"/>
                  </a:cubicBezTo>
                  <a:cubicBezTo>
                    <a:pt x="67077" y="54544"/>
                    <a:pt x="67106" y="54542"/>
                    <a:pt x="67145" y="54542"/>
                  </a:cubicBezTo>
                  <a:cubicBezTo>
                    <a:pt x="67171" y="54542"/>
                    <a:pt x="67201" y="54543"/>
                    <a:pt x="67234" y="54543"/>
                  </a:cubicBezTo>
                  <a:cubicBezTo>
                    <a:pt x="67396" y="54543"/>
                    <a:pt x="67608" y="54531"/>
                    <a:pt x="67557" y="54394"/>
                  </a:cubicBezTo>
                  <a:cubicBezTo>
                    <a:pt x="67532" y="54321"/>
                    <a:pt x="67438" y="54108"/>
                    <a:pt x="67516" y="54108"/>
                  </a:cubicBezTo>
                  <a:cubicBezTo>
                    <a:pt x="67521" y="54108"/>
                    <a:pt x="67526" y="54109"/>
                    <a:pt x="67531" y="54110"/>
                  </a:cubicBezTo>
                  <a:cubicBezTo>
                    <a:pt x="67888" y="54289"/>
                    <a:pt x="67724" y="54487"/>
                    <a:pt x="67840" y="54487"/>
                  </a:cubicBezTo>
                  <a:cubicBezTo>
                    <a:pt x="67858" y="54487"/>
                    <a:pt x="67883" y="54482"/>
                    <a:pt x="67918" y="54471"/>
                  </a:cubicBezTo>
                  <a:cubicBezTo>
                    <a:pt x="67939" y="54464"/>
                    <a:pt x="67963" y="54461"/>
                    <a:pt x="67987" y="54461"/>
                  </a:cubicBezTo>
                  <a:cubicBezTo>
                    <a:pt x="68167" y="54461"/>
                    <a:pt x="68409" y="54636"/>
                    <a:pt x="68524" y="54636"/>
                  </a:cubicBezTo>
                  <a:cubicBezTo>
                    <a:pt x="68559" y="54636"/>
                    <a:pt x="68583" y="54619"/>
                    <a:pt x="68588" y="54574"/>
                  </a:cubicBezTo>
                  <a:cubicBezTo>
                    <a:pt x="68614" y="54471"/>
                    <a:pt x="68408" y="54394"/>
                    <a:pt x="68459" y="54317"/>
                  </a:cubicBezTo>
                  <a:cubicBezTo>
                    <a:pt x="68470" y="54284"/>
                    <a:pt x="68493" y="54272"/>
                    <a:pt x="68524" y="54272"/>
                  </a:cubicBezTo>
                  <a:cubicBezTo>
                    <a:pt x="68614" y="54272"/>
                    <a:pt x="68770" y="54375"/>
                    <a:pt x="68874" y="54375"/>
                  </a:cubicBezTo>
                  <a:cubicBezTo>
                    <a:pt x="68905" y="54375"/>
                    <a:pt x="68931" y="54366"/>
                    <a:pt x="68949" y="54342"/>
                  </a:cubicBezTo>
                  <a:cubicBezTo>
                    <a:pt x="68952" y="54340"/>
                    <a:pt x="68955" y="54338"/>
                    <a:pt x="68958" y="54338"/>
                  </a:cubicBezTo>
                  <a:cubicBezTo>
                    <a:pt x="68980" y="54338"/>
                    <a:pt x="69005" y="54409"/>
                    <a:pt x="69029" y="54409"/>
                  </a:cubicBezTo>
                  <a:cubicBezTo>
                    <a:pt x="69061" y="54409"/>
                    <a:pt x="69090" y="54284"/>
                    <a:pt x="69104" y="53698"/>
                  </a:cubicBezTo>
                  <a:cubicBezTo>
                    <a:pt x="69104" y="53683"/>
                    <a:pt x="69108" y="53677"/>
                    <a:pt x="69114" y="53677"/>
                  </a:cubicBezTo>
                  <a:cubicBezTo>
                    <a:pt x="69142" y="53677"/>
                    <a:pt x="69222" y="53794"/>
                    <a:pt x="69285" y="53878"/>
                  </a:cubicBezTo>
                  <a:cubicBezTo>
                    <a:pt x="69310" y="53827"/>
                    <a:pt x="69310" y="53775"/>
                    <a:pt x="69336" y="53723"/>
                  </a:cubicBezTo>
                  <a:cubicBezTo>
                    <a:pt x="70394" y="51222"/>
                    <a:pt x="72070" y="48978"/>
                    <a:pt x="72999" y="46399"/>
                  </a:cubicBezTo>
                  <a:cubicBezTo>
                    <a:pt x="73463" y="45109"/>
                    <a:pt x="73850" y="43768"/>
                    <a:pt x="74391" y="42504"/>
                  </a:cubicBezTo>
                  <a:cubicBezTo>
                    <a:pt x="74701" y="41679"/>
                    <a:pt x="75294" y="40699"/>
                    <a:pt x="75449" y="39848"/>
                  </a:cubicBezTo>
                  <a:cubicBezTo>
                    <a:pt x="75526" y="39358"/>
                    <a:pt x="75397" y="38842"/>
                    <a:pt x="75423" y="38352"/>
                  </a:cubicBezTo>
                  <a:cubicBezTo>
                    <a:pt x="75423" y="38172"/>
                    <a:pt x="75629" y="37578"/>
                    <a:pt x="75526" y="37424"/>
                  </a:cubicBezTo>
                  <a:cubicBezTo>
                    <a:pt x="75397" y="37217"/>
                    <a:pt x="74752" y="36985"/>
                    <a:pt x="74520" y="36856"/>
                  </a:cubicBezTo>
                  <a:cubicBezTo>
                    <a:pt x="74211" y="36676"/>
                    <a:pt x="74211" y="36315"/>
                    <a:pt x="73875" y="36186"/>
                  </a:cubicBezTo>
                  <a:cubicBezTo>
                    <a:pt x="73024" y="35850"/>
                    <a:pt x="72044" y="35876"/>
                    <a:pt x="71219" y="35489"/>
                  </a:cubicBezTo>
                  <a:cubicBezTo>
                    <a:pt x="70961" y="35360"/>
                    <a:pt x="69646" y="34767"/>
                    <a:pt x="69646" y="34690"/>
                  </a:cubicBezTo>
                  <a:cubicBezTo>
                    <a:pt x="69672" y="34587"/>
                    <a:pt x="70935" y="32988"/>
                    <a:pt x="70677" y="32369"/>
                  </a:cubicBezTo>
                  <a:cubicBezTo>
                    <a:pt x="70312" y="31539"/>
                    <a:pt x="69824" y="31438"/>
                    <a:pt x="69401" y="31438"/>
                  </a:cubicBezTo>
                  <a:cubicBezTo>
                    <a:pt x="69264" y="31438"/>
                    <a:pt x="69134" y="31448"/>
                    <a:pt x="69017" y="31448"/>
                  </a:cubicBezTo>
                  <a:cubicBezTo>
                    <a:pt x="68833" y="31448"/>
                    <a:pt x="68682" y="31422"/>
                    <a:pt x="68588" y="31285"/>
                  </a:cubicBezTo>
                  <a:lnTo>
                    <a:pt x="68511" y="30821"/>
                  </a:lnTo>
                  <a:cubicBezTo>
                    <a:pt x="67660" y="29970"/>
                    <a:pt x="68124" y="30744"/>
                    <a:pt x="68511" y="29944"/>
                  </a:cubicBezTo>
                  <a:cubicBezTo>
                    <a:pt x="68537" y="29893"/>
                    <a:pt x="68537" y="29815"/>
                    <a:pt x="68537" y="29764"/>
                  </a:cubicBezTo>
                  <a:cubicBezTo>
                    <a:pt x="68202" y="29042"/>
                    <a:pt x="67273" y="29686"/>
                    <a:pt x="66602" y="29016"/>
                  </a:cubicBezTo>
                  <a:cubicBezTo>
                    <a:pt x="65906" y="28319"/>
                    <a:pt x="66731" y="28139"/>
                    <a:pt x="66680" y="27443"/>
                  </a:cubicBezTo>
                  <a:cubicBezTo>
                    <a:pt x="66667" y="27323"/>
                    <a:pt x="66605" y="27284"/>
                    <a:pt x="66521" y="27284"/>
                  </a:cubicBezTo>
                  <a:cubicBezTo>
                    <a:pt x="66363" y="27284"/>
                    <a:pt x="66125" y="27421"/>
                    <a:pt x="65973" y="27421"/>
                  </a:cubicBezTo>
                  <a:cubicBezTo>
                    <a:pt x="65892" y="27421"/>
                    <a:pt x="65835" y="27382"/>
                    <a:pt x="65829" y="27262"/>
                  </a:cubicBezTo>
                  <a:cubicBezTo>
                    <a:pt x="65829" y="27082"/>
                    <a:pt x="66061" y="26875"/>
                    <a:pt x="66061" y="26695"/>
                  </a:cubicBezTo>
                  <a:cubicBezTo>
                    <a:pt x="66061" y="26437"/>
                    <a:pt x="65751" y="26127"/>
                    <a:pt x="65777" y="25844"/>
                  </a:cubicBezTo>
                  <a:cubicBezTo>
                    <a:pt x="65777" y="25740"/>
                    <a:pt x="65958" y="25715"/>
                    <a:pt x="65958" y="25586"/>
                  </a:cubicBezTo>
                  <a:cubicBezTo>
                    <a:pt x="66009" y="25302"/>
                    <a:pt x="65390" y="25431"/>
                    <a:pt x="65493" y="25199"/>
                  </a:cubicBezTo>
                  <a:cubicBezTo>
                    <a:pt x="65622" y="24864"/>
                    <a:pt x="66319" y="24915"/>
                    <a:pt x="66448" y="24760"/>
                  </a:cubicBezTo>
                  <a:cubicBezTo>
                    <a:pt x="66551" y="24606"/>
                    <a:pt x="65751" y="23574"/>
                    <a:pt x="65622" y="23419"/>
                  </a:cubicBezTo>
                  <a:cubicBezTo>
                    <a:pt x="65158" y="22749"/>
                    <a:pt x="64436" y="22388"/>
                    <a:pt x="63946" y="21769"/>
                  </a:cubicBezTo>
                  <a:cubicBezTo>
                    <a:pt x="63559" y="21279"/>
                    <a:pt x="63121" y="20789"/>
                    <a:pt x="62682" y="20350"/>
                  </a:cubicBezTo>
                  <a:cubicBezTo>
                    <a:pt x="62373" y="20066"/>
                    <a:pt x="61857" y="19937"/>
                    <a:pt x="61625" y="19576"/>
                  </a:cubicBezTo>
                  <a:cubicBezTo>
                    <a:pt x="60980" y="18622"/>
                    <a:pt x="63275" y="15476"/>
                    <a:pt x="62579" y="14702"/>
                  </a:cubicBezTo>
                  <a:cubicBezTo>
                    <a:pt x="62424" y="14521"/>
                    <a:pt x="61805" y="14547"/>
                    <a:pt x="61573" y="14418"/>
                  </a:cubicBezTo>
                  <a:cubicBezTo>
                    <a:pt x="61109" y="14186"/>
                    <a:pt x="60748" y="13593"/>
                    <a:pt x="60258" y="13412"/>
                  </a:cubicBezTo>
                  <a:cubicBezTo>
                    <a:pt x="60166" y="13383"/>
                    <a:pt x="60063" y="13372"/>
                    <a:pt x="59953" y="13372"/>
                  </a:cubicBezTo>
                  <a:cubicBezTo>
                    <a:pt x="59629" y="13372"/>
                    <a:pt x="59246" y="13467"/>
                    <a:pt x="58908" y="13467"/>
                  </a:cubicBezTo>
                  <a:cubicBezTo>
                    <a:pt x="58752" y="13467"/>
                    <a:pt x="58605" y="13446"/>
                    <a:pt x="58478" y="13387"/>
                  </a:cubicBezTo>
                  <a:cubicBezTo>
                    <a:pt x="58349" y="13335"/>
                    <a:pt x="58117" y="12922"/>
                    <a:pt x="58014" y="12793"/>
                  </a:cubicBezTo>
                  <a:cubicBezTo>
                    <a:pt x="57859" y="12587"/>
                    <a:pt x="57421" y="12200"/>
                    <a:pt x="57369" y="11968"/>
                  </a:cubicBezTo>
                  <a:cubicBezTo>
                    <a:pt x="57266" y="11452"/>
                    <a:pt x="57963" y="10833"/>
                    <a:pt x="57679" y="10318"/>
                  </a:cubicBezTo>
                  <a:cubicBezTo>
                    <a:pt x="57615" y="10171"/>
                    <a:pt x="57476" y="10132"/>
                    <a:pt x="57322" y="10132"/>
                  </a:cubicBezTo>
                  <a:cubicBezTo>
                    <a:pt x="57145" y="10132"/>
                    <a:pt x="56949" y="10183"/>
                    <a:pt x="56825" y="10183"/>
                  </a:cubicBezTo>
                  <a:cubicBezTo>
                    <a:pt x="56753" y="10183"/>
                    <a:pt x="56705" y="10166"/>
                    <a:pt x="56699" y="10111"/>
                  </a:cubicBezTo>
                  <a:cubicBezTo>
                    <a:pt x="56673" y="9982"/>
                    <a:pt x="57498" y="9260"/>
                    <a:pt x="57679" y="9080"/>
                  </a:cubicBezTo>
                  <a:lnTo>
                    <a:pt x="57834" y="9080"/>
                  </a:lnTo>
                  <a:cubicBezTo>
                    <a:pt x="57848" y="9080"/>
                    <a:pt x="57862" y="9081"/>
                    <a:pt x="57875" y="9081"/>
                  </a:cubicBezTo>
                  <a:cubicBezTo>
                    <a:pt x="58610" y="9081"/>
                    <a:pt x="57990" y="7709"/>
                    <a:pt x="58092" y="7481"/>
                  </a:cubicBezTo>
                  <a:cubicBezTo>
                    <a:pt x="58246" y="6965"/>
                    <a:pt x="59175" y="6552"/>
                    <a:pt x="59484" y="6088"/>
                  </a:cubicBezTo>
                  <a:cubicBezTo>
                    <a:pt x="59510" y="6010"/>
                    <a:pt x="59562" y="5933"/>
                    <a:pt x="59587" y="5830"/>
                  </a:cubicBezTo>
                  <a:cubicBezTo>
                    <a:pt x="59613" y="5727"/>
                    <a:pt x="59742" y="5340"/>
                    <a:pt x="59484" y="5288"/>
                  </a:cubicBezTo>
                  <a:cubicBezTo>
                    <a:pt x="59473" y="5282"/>
                    <a:pt x="59456" y="5281"/>
                    <a:pt x="59437" y="5281"/>
                  </a:cubicBezTo>
                  <a:cubicBezTo>
                    <a:pt x="59403" y="5281"/>
                    <a:pt x="59363" y="5287"/>
                    <a:pt x="59335" y="5287"/>
                  </a:cubicBezTo>
                  <a:cubicBezTo>
                    <a:pt x="59309" y="5287"/>
                    <a:pt x="59294" y="5282"/>
                    <a:pt x="59304" y="5263"/>
                  </a:cubicBezTo>
                  <a:cubicBezTo>
                    <a:pt x="59362" y="5200"/>
                    <a:pt x="59475" y="5179"/>
                    <a:pt x="59620" y="5179"/>
                  </a:cubicBezTo>
                  <a:cubicBezTo>
                    <a:pt x="59949" y="5179"/>
                    <a:pt x="60442" y="5290"/>
                    <a:pt x="60828" y="5290"/>
                  </a:cubicBezTo>
                  <a:cubicBezTo>
                    <a:pt x="61258" y="5290"/>
                    <a:pt x="61555" y="5151"/>
                    <a:pt x="61341" y="4566"/>
                  </a:cubicBezTo>
                  <a:cubicBezTo>
                    <a:pt x="61212" y="4308"/>
                    <a:pt x="61032" y="4102"/>
                    <a:pt x="60825" y="3921"/>
                  </a:cubicBezTo>
                  <a:lnTo>
                    <a:pt x="60748" y="3947"/>
                  </a:lnTo>
                  <a:lnTo>
                    <a:pt x="59433" y="4128"/>
                  </a:lnTo>
                  <a:cubicBezTo>
                    <a:pt x="59433" y="4102"/>
                    <a:pt x="59433" y="4050"/>
                    <a:pt x="59407" y="3999"/>
                  </a:cubicBezTo>
                  <a:cubicBezTo>
                    <a:pt x="59407" y="3986"/>
                    <a:pt x="59400" y="3979"/>
                    <a:pt x="59390" y="3979"/>
                  </a:cubicBezTo>
                  <a:cubicBezTo>
                    <a:pt x="59359" y="3979"/>
                    <a:pt x="59291" y="4037"/>
                    <a:pt x="59252" y="4154"/>
                  </a:cubicBezTo>
                  <a:lnTo>
                    <a:pt x="57627" y="4386"/>
                  </a:lnTo>
                  <a:cubicBezTo>
                    <a:pt x="57705" y="4282"/>
                    <a:pt x="57756" y="4179"/>
                    <a:pt x="57627" y="4128"/>
                  </a:cubicBezTo>
                  <a:cubicBezTo>
                    <a:pt x="57587" y="4107"/>
                    <a:pt x="57540" y="4099"/>
                    <a:pt x="57489" y="4099"/>
                  </a:cubicBezTo>
                  <a:cubicBezTo>
                    <a:pt x="57184" y="4099"/>
                    <a:pt x="56736" y="4419"/>
                    <a:pt x="56579" y="4419"/>
                  </a:cubicBezTo>
                  <a:cubicBezTo>
                    <a:pt x="56565" y="4419"/>
                    <a:pt x="56553" y="4417"/>
                    <a:pt x="56544" y="4411"/>
                  </a:cubicBezTo>
                  <a:cubicBezTo>
                    <a:pt x="56467" y="4386"/>
                    <a:pt x="56621" y="4282"/>
                    <a:pt x="56596" y="4205"/>
                  </a:cubicBezTo>
                  <a:cubicBezTo>
                    <a:pt x="56580" y="4158"/>
                    <a:pt x="56521" y="4140"/>
                    <a:pt x="56435" y="4140"/>
                  </a:cubicBezTo>
                  <a:cubicBezTo>
                    <a:pt x="56211" y="4140"/>
                    <a:pt x="55807" y="4260"/>
                    <a:pt x="55538" y="4260"/>
                  </a:cubicBezTo>
                  <a:cubicBezTo>
                    <a:pt x="55410" y="4260"/>
                    <a:pt x="55313" y="4233"/>
                    <a:pt x="55280" y="4154"/>
                  </a:cubicBezTo>
                  <a:cubicBezTo>
                    <a:pt x="55255" y="4050"/>
                    <a:pt x="55177" y="3947"/>
                    <a:pt x="55229" y="3896"/>
                  </a:cubicBezTo>
                  <a:cubicBezTo>
                    <a:pt x="55246" y="3878"/>
                    <a:pt x="55272" y="3873"/>
                    <a:pt x="55302" y="3873"/>
                  </a:cubicBezTo>
                  <a:cubicBezTo>
                    <a:pt x="55363" y="3873"/>
                    <a:pt x="55444" y="3896"/>
                    <a:pt x="55512" y="3896"/>
                  </a:cubicBezTo>
                  <a:lnTo>
                    <a:pt x="55770" y="3896"/>
                  </a:lnTo>
                  <a:cubicBezTo>
                    <a:pt x="56235" y="3844"/>
                    <a:pt x="56699" y="3767"/>
                    <a:pt x="57163" y="3663"/>
                  </a:cubicBezTo>
                  <a:cubicBezTo>
                    <a:pt x="58607" y="3483"/>
                    <a:pt x="58762" y="3225"/>
                    <a:pt x="59330" y="2193"/>
                  </a:cubicBezTo>
                  <a:cubicBezTo>
                    <a:pt x="59407" y="2013"/>
                    <a:pt x="60516" y="1626"/>
                    <a:pt x="60490" y="1497"/>
                  </a:cubicBezTo>
                  <a:cubicBezTo>
                    <a:pt x="60465" y="1371"/>
                    <a:pt x="60142" y="748"/>
                    <a:pt x="59959" y="748"/>
                  </a:cubicBezTo>
                  <a:cubicBezTo>
                    <a:pt x="59956" y="748"/>
                    <a:pt x="59952" y="749"/>
                    <a:pt x="59948" y="749"/>
                  </a:cubicBezTo>
                  <a:cubicBezTo>
                    <a:pt x="59768" y="749"/>
                    <a:pt x="59794" y="1033"/>
                    <a:pt x="59665" y="1033"/>
                  </a:cubicBezTo>
                  <a:cubicBezTo>
                    <a:pt x="59286" y="1033"/>
                    <a:pt x="59119" y="667"/>
                    <a:pt x="58815" y="667"/>
                  </a:cubicBezTo>
                  <a:cubicBezTo>
                    <a:pt x="58767" y="667"/>
                    <a:pt x="58715" y="676"/>
                    <a:pt x="58659" y="698"/>
                  </a:cubicBezTo>
                  <a:cubicBezTo>
                    <a:pt x="58613" y="721"/>
                    <a:pt x="57817" y="1181"/>
                    <a:pt x="57674" y="1181"/>
                  </a:cubicBezTo>
                  <a:cubicBezTo>
                    <a:pt x="57658" y="1181"/>
                    <a:pt x="57650" y="1175"/>
                    <a:pt x="57653" y="1162"/>
                  </a:cubicBezTo>
                  <a:cubicBezTo>
                    <a:pt x="57653" y="1084"/>
                    <a:pt x="57782" y="1110"/>
                    <a:pt x="57834" y="1084"/>
                  </a:cubicBezTo>
                  <a:cubicBezTo>
                    <a:pt x="58066" y="1007"/>
                    <a:pt x="58427" y="698"/>
                    <a:pt x="58169" y="543"/>
                  </a:cubicBezTo>
                  <a:cubicBezTo>
                    <a:pt x="58132" y="525"/>
                    <a:pt x="58083" y="506"/>
                    <a:pt x="58039" y="506"/>
                  </a:cubicBezTo>
                  <a:cubicBezTo>
                    <a:pt x="58021" y="506"/>
                    <a:pt x="58003" y="509"/>
                    <a:pt x="57988" y="517"/>
                  </a:cubicBezTo>
                  <a:cubicBezTo>
                    <a:pt x="57903" y="517"/>
                    <a:pt x="57818" y="639"/>
                    <a:pt x="57762" y="639"/>
                  </a:cubicBezTo>
                  <a:cubicBezTo>
                    <a:pt x="57750" y="639"/>
                    <a:pt x="57740" y="634"/>
                    <a:pt x="57730" y="620"/>
                  </a:cubicBezTo>
                  <a:cubicBezTo>
                    <a:pt x="57706" y="595"/>
                    <a:pt x="58064" y="283"/>
                    <a:pt x="57744" y="283"/>
                  </a:cubicBezTo>
                  <a:cubicBezTo>
                    <a:pt x="57732" y="283"/>
                    <a:pt x="57719" y="284"/>
                    <a:pt x="57705" y="285"/>
                  </a:cubicBezTo>
                  <a:cubicBezTo>
                    <a:pt x="57189" y="336"/>
                    <a:pt x="57369" y="491"/>
                    <a:pt x="57163" y="827"/>
                  </a:cubicBezTo>
                  <a:cubicBezTo>
                    <a:pt x="57102" y="908"/>
                    <a:pt x="56911" y="1071"/>
                    <a:pt x="56834" y="1071"/>
                  </a:cubicBezTo>
                  <a:cubicBezTo>
                    <a:pt x="56814" y="1071"/>
                    <a:pt x="56802" y="1060"/>
                    <a:pt x="56802" y="1033"/>
                  </a:cubicBezTo>
                  <a:cubicBezTo>
                    <a:pt x="56825" y="920"/>
                    <a:pt x="57025" y="351"/>
                    <a:pt x="56762" y="351"/>
                  </a:cubicBezTo>
                  <a:cubicBezTo>
                    <a:pt x="56725" y="351"/>
                    <a:pt x="56679" y="363"/>
                    <a:pt x="56621" y="388"/>
                  </a:cubicBezTo>
                  <a:cubicBezTo>
                    <a:pt x="56544" y="440"/>
                    <a:pt x="55848" y="1188"/>
                    <a:pt x="55848" y="1188"/>
                  </a:cubicBezTo>
                  <a:cubicBezTo>
                    <a:pt x="55745" y="1136"/>
                    <a:pt x="55822" y="955"/>
                    <a:pt x="55848" y="852"/>
                  </a:cubicBezTo>
                  <a:cubicBezTo>
                    <a:pt x="55858" y="800"/>
                    <a:pt x="55860" y="786"/>
                    <a:pt x="55852" y="786"/>
                  </a:cubicBezTo>
                  <a:lnTo>
                    <a:pt x="55852" y="786"/>
                  </a:lnTo>
                  <a:cubicBezTo>
                    <a:pt x="55842" y="786"/>
                    <a:pt x="55819" y="805"/>
                    <a:pt x="55779" y="805"/>
                  </a:cubicBezTo>
                  <a:cubicBezTo>
                    <a:pt x="55768" y="805"/>
                    <a:pt x="55757" y="804"/>
                    <a:pt x="55745" y="801"/>
                  </a:cubicBezTo>
                  <a:lnTo>
                    <a:pt x="55899" y="465"/>
                  </a:lnTo>
                  <a:cubicBezTo>
                    <a:pt x="55669" y="365"/>
                    <a:pt x="55423" y="312"/>
                    <a:pt x="55179" y="312"/>
                  </a:cubicBezTo>
                  <a:cubicBezTo>
                    <a:pt x="54985" y="312"/>
                    <a:pt x="54792" y="345"/>
                    <a:pt x="54610" y="414"/>
                  </a:cubicBezTo>
                  <a:cubicBezTo>
                    <a:pt x="54275" y="543"/>
                    <a:pt x="54120" y="1007"/>
                    <a:pt x="54042" y="1368"/>
                  </a:cubicBezTo>
                  <a:cubicBezTo>
                    <a:pt x="54042" y="1420"/>
                    <a:pt x="54017" y="1497"/>
                    <a:pt x="54042" y="1549"/>
                  </a:cubicBezTo>
                  <a:cubicBezTo>
                    <a:pt x="54068" y="1574"/>
                    <a:pt x="54300" y="1549"/>
                    <a:pt x="54275" y="1626"/>
                  </a:cubicBezTo>
                  <a:cubicBezTo>
                    <a:pt x="54275" y="1652"/>
                    <a:pt x="53785" y="2013"/>
                    <a:pt x="53965" y="2348"/>
                  </a:cubicBezTo>
                  <a:cubicBezTo>
                    <a:pt x="54017" y="2400"/>
                    <a:pt x="54713" y="2451"/>
                    <a:pt x="54378" y="2709"/>
                  </a:cubicBezTo>
                  <a:cubicBezTo>
                    <a:pt x="54370" y="2717"/>
                    <a:pt x="54362" y="2720"/>
                    <a:pt x="54354" y="2720"/>
                  </a:cubicBezTo>
                  <a:cubicBezTo>
                    <a:pt x="54304" y="2720"/>
                    <a:pt x="54238" y="2606"/>
                    <a:pt x="54171" y="2606"/>
                  </a:cubicBezTo>
                  <a:cubicBezTo>
                    <a:pt x="53968" y="2633"/>
                    <a:pt x="53868" y="2739"/>
                    <a:pt x="53832" y="2886"/>
                  </a:cubicBezTo>
                  <a:lnTo>
                    <a:pt x="53832" y="2886"/>
                  </a:lnTo>
                  <a:cubicBezTo>
                    <a:pt x="53755" y="2811"/>
                    <a:pt x="53654" y="2760"/>
                    <a:pt x="53552" y="2735"/>
                  </a:cubicBezTo>
                  <a:cubicBezTo>
                    <a:pt x="53370" y="2735"/>
                    <a:pt x="53014" y="3194"/>
                    <a:pt x="52869" y="3194"/>
                  </a:cubicBezTo>
                  <a:cubicBezTo>
                    <a:pt x="52829" y="3194"/>
                    <a:pt x="52804" y="3160"/>
                    <a:pt x="52804" y="3070"/>
                  </a:cubicBezTo>
                  <a:cubicBezTo>
                    <a:pt x="52804" y="2709"/>
                    <a:pt x="53475" y="2348"/>
                    <a:pt x="53552" y="1961"/>
                  </a:cubicBezTo>
                  <a:cubicBezTo>
                    <a:pt x="53552" y="1910"/>
                    <a:pt x="53527" y="1858"/>
                    <a:pt x="53501" y="1807"/>
                  </a:cubicBezTo>
                  <a:cubicBezTo>
                    <a:pt x="53501" y="1776"/>
                    <a:pt x="53501" y="1761"/>
                    <a:pt x="53501" y="1755"/>
                  </a:cubicBezTo>
                  <a:cubicBezTo>
                    <a:pt x="53140" y="1781"/>
                    <a:pt x="52547" y="2477"/>
                    <a:pt x="52185" y="2658"/>
                  </a:cubicBezTo>
                  <a:cubicBezTo>
                    <a:pt x="52176" y="2664"/>
                    <a:pt x="52171" y="2667"/>
                    <a:pt x="52169" y="2667"/>
                  </a:cubicBezTo>
                  <a:cubicBezTo>
                    <a:pt x="52157" y="2667"/>
                    <a:pt x="52324" y="2522"/>
                    <a:pt x="52392" y="2477"/>
                  </a:cubicBezTo>
                  <a:cubicBezTo>
                    <a:pt x="52469" y="2400"/>
                    <a:pt x="53140" y="1781"/>
                    <a:pt x="53088" y="1678"/>
                  </a:cubicBezTo>
                  <a:cubicBezTo>
                    <a:pt x="53071" y="1643"/>
                    <a:pt x="53048" y="1632"/>
                    <a:pt x="53023" y="1632"/>
                  </a:cubicBezTo>
                  <a:cubicBezTo>
                    <a:pt x="52974" y="1632"/>
                    <a:pt x="52916" y="1678"/>
                    <a:pt x="52882" y="1678"/>
                  </a:cubicBezTo>
                  <a:cubicBezTo>
                    <a:pt x="52701" y="1678"/>
                    <a:pt x="52521" y="1703"/>
                    <a:pt x="52366" y="1807"/>
                  </a:cubicBezTo>
                  <a:cubicBezTo>
                    <a:pt x="52366" y="1781"/>
                    <a:pt x="52366" y="1755"/>
                    <a:pt x="52366" y="1729"/>
                  </a:cubicBezTo>
                  <a:cubicBezTo>
                    <a:pt x="52360" y="1718"/>
                    <a:pt x="52349" y="1714"/>
                    <a:pt x="52334" y="1714"/>
                  </a:cubicBezTo>
                  <a:cubicBezTo>
                    <a:pt x="52300" y="1714"/>
                    <a:pt x="52251" y="1733"/>
                    <a:pt x="52219" y="1733"/>
                  </a:cubicBezTo>
                  <a:cubicBezTo>
                    <a:pt x="52199" y="1733"/>
                    <a:pt x="52185" y="1726"/>
                    <a:pt x="52185" y="1703"/>
                  </a:cubicBezTo>
                  <a:cubicBezTo>
                    <a:pt x="52185" y="1652"/>
                    <a:pt x="53011" y="1445"/>
                    <a:pt x="53166" y="1394"/>
                  </a:cubicBezTo>
                  <a:cubicBezTo>
                    <a:pt x="53217" y="1368"/>
                    <a:pt x="53320" y="1394"/>
                    <a:pt x="53320" y="1342"/>
                  </a:cubicBezTo>
                  <a:cubicBezTo>
                    <a:pt x="53269" y="1007"/>
                    <a:pt x="53217" y="1162"/>
                    <a:pt x="53398" y="981"/>
                  </a:cubicBezTo>
                  <a:cubicBezTo>
                    <a:pt x="53449" y="930"/>
                    <a:pt x="53604" y="981"/>
                    <a:pt x="53604" y="904"/>
                  </a:cubicBezTo>
                  <a:cubicBezTo>
                    <a:pt x="53578" y="852"/>
                    <a:pt x="53372" y="878"/>
                    <a:pt x="53398" y="801"/>
                  </a:cubicBezTo>
                  <a:cubicBezTo>
                    <a:pt x="53398" y="723"/>
                    <a:pt x="53862" y="569"/>
                    <a:pt x="53681" y="285"/>
                  </a:cubicBezTo>
                  <a:cubicBezTo>
                    <a:pt x="53644" y="226"/>
                    <a:pt x="53591" y="203"/>
                    <a:pt x="53530" y="203"/>
                  </a:cubicBezTo>
                  <a:cubicBezTo>
                    <a:pt x="53298" y="203"/>
                    <a:pt x="52954" y="543"/>
                    <a:pt x="52933" y="543"/>
                  </a:cubicBezTo>
                  <a:cubicBezTo>
                    <a:pt x="52682" y="467"/>
                    <a:pt x="53043" y="0"/>
                    <a:pt x="52728"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96"/>
            <p:cNvSpPr/>
            <p:nvPr/>
          </p:nvSpPr>
          <p:spPr>
            <a:xfrm>
              <a:off x="3693075" y="268375"/>
              <a:ext cx="55850" cy="32300"/>
            </a:xfrm>
            <a:custGeom>
              <a:rect b="b" l="l" r="r" t="t"/>
              <a:pathLst>
                <a:path extrusionOk="0" h="1292" w="2234">
                  <a:moveTo>
                    <a:pt x="1074" y="0"/>
                  </a:moveTo>
                  <a:lnTo>
                    <a:pt x="1074" y="0"/>
                  </a:lnTo>
                  <a:cubicBezTo>
                    <a:pt x="1074" y="0"/>
                    <a:pt x="1073" y="1"/>
                    <a:pt x="1072" y="1"/>
                  </a:cubicBezTo>
                  <a:lnTo>
                    <a:pt x="1072" y="1"/>
                  </a:lnTo>
                  <a:cubicBezTo>
                    <a:pt x="1073" y="1"/>
                    <a:pt x="1074" y="0"/>
                    <a:pt x="1074" y="0"/>
                  </a:cubicBezTo>
                  <a:close/>
                  <a:moveTo>
                    <a:pt x="1072" y="1"/>
                  </a:moveTo>
                  <a:lnTo>
                    <a:pt x="1072" y="1"/>
                  </a:lnTo>
                  <a:cubicBezTo>
                    <a:pt x="1060" y="9"/>
                    <a:pt x="985" y="53"/>
                    <a:pt x="770" y="157"/>
                  </a:cubicBezTo>
                  <a:cubicBezTo>
                    <a:pt x="667" y="183"/>
                    <a:pt x="538" y="183"/>
                    <a:pt x="512" y="286"/>
                  </a:cubicBezTo>
                  <a:cubicBezTo>
                    <a:pt x="434" y="441"/>
                    <a:pt x="1157" y="441"/>
                    <a:pt x="1002" y="544"/>
                  </a:cubicBezTo>
                  <a:cubicBezTo>
                    <a:pt x="937" y="531"/>
                    <a:pt x="871" y="524"/>
                    <a:pt x="805" y="524"/>
                  </a:cubicBezTo>
                  <a:cubicBezTo>
                    <a:pt x="605" y="524"/>
                    <a:pt x="402" y="582"/>
                    <a:pt x="228" y="699"/>
                  </a:cubicBezTo>
                  <a:cubicBezTo>
                    <a:pt x="0" y="877"/>
                    <a:pt x="8" y="926"/>
                    <a:pt x="109" y="926"/>
                  </a:cubicBezTo>
                  <a:cubicBezTo>
                    <a:pt x="232" y="926"/>
                    <a:pt x="493" y="853"/>
                    <a:pt x="631" y="853"/>
                  </a:cubicBezTo>
                  <a:cubicBezTo>
                    <a:pt x="675" y="853"/>
                    <a:pt x="707" y="860"/>
                    <a:pt x="718" y="879"/>
                  </a:cubicBezTo>
                  <a:cubicBezTo>
                    <a:pt x="796" y="982"/>
                    <a:pt x="383" y="931"/>
                    <a:pt x="409" y="1060"/>
                  </a:cubicBezTo>
                  <a:lnTo>
                    <a:pt x="796" y="1292"/>
                  </a:lnTo>
                  <a:cubicBezTo>
                    <a:pt x="1105" y="1034"/>
                    <a:pt x="2008" y="724"/>
                    <a:pt x="2162" y="441"/>
                  </a:cubicBezTo>
                  <a:cubicBezTo>
                    <a:pt x="2234" y="337"/>
                    <a:pt x="2232" y="298"/>
                    <a:pt x="2189" y="298"/>
                  </a:cubicBezTo>
                  <a:cubicBezTo>
                    <a:pt x="2064" y="298"/>
                    <a:pt x="1596" y="622"/>
                    <a:pt x="1570" y="622"/>
                  </a:cubicBezTo>
                  <a:cubicBezTo>
                    <a:pt x="1570" y="622"/>
                    <a:pt x="1569" y="622"/>
                    <a:pt x="1569" y="621"/>
                  </a:cubicBezTo>
                  <a:cubicBezTo>
                    <a:pt x="1337" y="544"/>
                    <a:pt x="1647" y="28"/>
                    <a:pt x="1595" y="28"/>
                  </a:cubicBezTo>
                  <a:lnTo>
                    <a:pt x="1595" y="28"/>
                  </a:lnTo>
                  <a:lnTo>
                    <a:pt x="1079" y="260"/>
                  </a:lnTo>
                  <a:cubicBezTo>
                    <a:pt x="837" y="163"/>
                    <a:pt x="1050" y="16"/>
                    <a:pt x="1072"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96"/>
            <p:cNvSpPr/>
            <p:nvPr/>
          </p:nvSpPr>
          <p:spPr>
            <a:xfrm>
              <a:off x="3505975" y="346100"/>
              <a:ext cx="82550" cy="62475"/>
            </a:xfrm>
            <a:custGeom>
              <a:rect b="b" l="l" r="r" t="t"/>
              <a:pathLst>
                <a:path extrusionOk="0" h="2499" w="3302">
                  <a:moveTo>
                    <a:pt x="2949" y="0"/>
                  </a:moveTo>
                  <a:cubicBezTo>
                    <a:pt x="2765" y="0"/>
                    <a:pt x="3080" y="261"/>
                    <a:pt x="2889" y="452"/>
                  </a:cubicBezTo>
                  <a:cubicBezTo>
                    <a:pt x="2882" y="458"/>
                    <a:pt x="2874" y="460"/>
                    <a:pt x="2865" y="460"/>
                  </a:cubicBezTo>
                  <a:cubicBezTo>
                    <a:pt x="2778" y="460"/>
                    <a:pt x="2602" y="253"/>
                    <a:pt x="2476" y="253"/>
                  </a:cubicBezTo>
                  <a:cubicBezTo>
                    <a:pt x="2418" y="253"/>
                    <a:pt x="2370" y="297"/>
                    <a:pt x="2348" y="427"/>
                  </a:cubicBezTo>
                  <a:cubicBezTo>
                    <a:pt x="2322" y="504"/>
                    <a:pt x="2967" y="942"/>
                    <a:pt x="2270" y="1123"/>
                  </a:cubicBezTo>
                  <a:cubicBezTo>
                    <a:pt x="2267" y="1124"/>
                    <a:pt x="2263" y="1124"/>
                    <a:pt x="2259" y="1124"/>
                  </a:cubicBezTo>
                  <a:cubicBezTo>
                    <a:pt x="2131" y="1124"/>
                    <a:pt x="1894" y="735"/>
                    <a:pt x="1766" y="735"/>
                  </a:cubicBezTo>
                  <a:cubicBezTo>
                    <a:pt x="1762" y="735"/>
                    <a:pt x="1758" y="735"/>
                    <a:pt x="1754" y="736"/>
                  </a:cubicBezTo>
                  <a:cubicBezTo>
                    <a:pt x="1239" y="891"/>
                    <a:pt x="2090" y="1226"/>
                    <a:pt x="1935" y="1381"/>
                  </a:cubicBezTo>
                  <a:cubicBezTo>
                    <a:pt x="1861" y="1454"/>
                    <a:pt x="1795" y="1483"/>
                    <a:pt x="1735" y="1483"/>
                  </a:cubicBezTo>
                  <a:cubicBezTo>
                    <a:pt x="1518" y="1483"/>
                    <a:pt x="1377" y="1108"/>
                    <a:pt x="1237" y="1108"/>
                  </a:cubicBezTo>
                  <a:cubicBezTo>
                    <a:pt x="1212" y="1108"/>
                    <a:pt x="1187" y="1120"/>
                    <a:pt x="1161" y="1149"/>
                  </a:cubicBezTo>
                  <a:cubicBezTo>
                    <a:pt x="1110" y="1226"/>
                    <a:pt x="1213" y="1355"/>
                    <a:pt x="1135" y="1407"/>
                  </a:cubicBezTo>
                  <a:cubicBezTo>
                    <a:pt x="1132" y="1412"/>
                    <a:pt x="1127" y="1414"/>
                    <a:pt x="1121" y="1414"/>
                  </a:cubicBezTo>
                  <a:cubicBezTo>
                    <a:pt x="1069" y="1414"/>
                    <a:pt x="933" y="1216"/>
                    <a:pt x="871" y="1216"/>
                  </a:cubicBezTo>
                  <a:cubicBezTo>
                    <a:pt x="841" y="1216"/>
                    <a:pt x="828" y="1264"/>
                    <a:pt x="852" y="1407"/>
                  </a:cubicBezTo>
                  <a:cubicBezTo>
                    <a:pt x="878" y="1536"/>
                    <a:pt x="1161" y="1639"/>
                    <a:pt x="1058" y="1716"/>
                  </a:cubicBezTo>
                  <a:cubicBezTo>
                    <a:pt x="1058" y="1716"/>
                    <a:pt x="641" y="1584"/>
                    <a:pt x="576" y="1584"/>
                  </a:cubicBezTo>
                  <a:cubicBezTo>
                    <a:pt x="571" y="1584"/>
                    <a:pt x="568" y="1585"/>
                    <a:pt x="568" y="1587"/>
                  </a:cubicBezTo>
                  <a:cubicBezTo>
                    <a:pt x="568" y="1587"/>
                    <a:pt x="645" y="1690"/>
                    <a:pt x="594" y="1742"/>
                  </a:cubicBezTo>
                  <a:cubicBezTo>
                    <a:pt x="581" y="1755"/>
                    <a:pt x="549" y="1755"/>
                    <a:pt x="510" y="1755"/>
                  </a:cubicBezTo>
                  <a:cubicBezTo>
                    <a:pt x="471" y="1755"/>
                    <a:pt x="426" y="1755"/>
                    <a:pt x="388" y="1768"/>
                  </a:cubicBezTo>
                  <a:cubicBezTo>
                    <a:pt x="310" y="1768"/>
                    <a:pt x="1" y="1845"/>
                    <a:pt x="104" y="1871"/>
                  </a:cubicBezTo>
                  <a:cubicBezTo>
                    <a:pt x="246" y="1897"/>
                    <a:pt x="355" y="1898"/>
                    <a:pt x="438" y="1898"/>
                  </a:cubicBezTo>
                  <a:cubicBezTo>
                    <a:pt x="449" y="1898"/>
                    <a:pt x="460" y="1898"/>
                    <a:pt x="471" y="1898"/>
                  </a:cubicBezTo>
                  <a:cubicBezTo>
                    <a:pt x="684" y="1898"/>
                    <a:pt x="679" y="1911"/>
                    <a:pt x="568" y="2464"/>
                  </a:cubicBezTo>
                  <a:cubicBezTo>
                    <a:pt x="621" y="2488"/>
                    <a:pt x="658" y="2499"/>
                    <a:pt x="684" y="2499"/>
                  </a:cubicBezTo>
                  <a:cubicBezTo>
                    <a:pt x="795" y="2499"/>
                    <a:pt x="695" y="2301"/>
                    <a:pt x="800" y="2154"/>
                  </a:cubicBezTo>
                  <a:cubicBezTo>
                    <a:pt x="837" y="2113"/>
                    <a:pt x="859" y="2096"/>
                    <a:pt x="872" y="2096"/>
                  </a:cubicBezTo>
                  <a:cubicBezTo>
                    <a:pt x="925" y="2096"/>
                    <a:pt x="826" y="2374"/>
                    <a:pt x="969" y="2374"/>
                  </a:cubicBezTo>
                  <a:cubicBezTo>
                    <a:pt x="986" y="2374"/>
                    <a:pt x="1007" y="2370"/>
                    <a:pt x="1032" y="2361"/>
                  </a:cubicBezTo>
                  <a:cubicBezTo>
                    <a:pt x="1161" y="2283"/>
                    <a:pt x="1187" y="2026"/>
                    <a:pt x="1342" y="2026"/>
                  </a:cubicBezTo>
                  <a:cubicBezTo>
                    <a:pt x="1419" y="2026"/>
                    <a:pt x="1471" y="2154"/>
                    <a:pt x="1548" y="2154"/>
                  </a:cubicBezTo>
                  <a:lnTo>
                    <a:pt x="1651" y="1768"/>
                  </a:lnTo>
                  <a:cubicBezTo>
                    <a:pt x="1664" y="1762"/>
                    <a:pt x="1677" y="1760"/>
                    <a:pt x="1689" y="1760"/>
                  </a:cubicBezTo>
                  <a:cubicBezTo>
                    <a:pt x="1801" y="1760"/>
                    <a:pt x="1899" y="1948"/>
                    <a:pt x="2038" y="1948"/>
                  </a:cubicBezTo>
                  <a:cubicBezTo>
                    <a:pt x="2348" y="1897"/>
                    <a:pt x="3250" y="401"/>
                    <a:pt x="3302" y="169"/>
                  </a:cubicBezTo>
                  <a:cubicBezTo>
                    <a:pt x="3302" y="91"/>
                    <a:pt x="3199" y="65"/>
                    <a:pt x="3147" y="40"/>
                  </a:cubicBezTo>
                  <a:cubicBezTo>
                    <a:pt x="3051" y="12"/>
                    <a:pt x="2989" y="0"/>
                    <a:pt x="2949"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96"/>
            <p:cNvSpPr/>
            <p:nvPr/>
          </p:nvSpPr>
          <p:spPr>
            <a:xfrm>
              <a:off x="3591050" y="350150"/>
              <a:ext cx="44550" cy="29200"/>
            </a:xfrm>
            <a:custGeom>
              <a:rect b="b" l="l" r="r" t="t"/>
              <a:pathLst>
                <a:path extrusionOk="0" h="1168" w="1782">
                  <a:moveTo>
                    <a:pt x="751" y="0"/>
                  </a:moveTo>
                  <a:cubicBezTo>
                    <a:pt x="608" y="0"/>
                    <a:pt x="0" y="289"/>
                    <a:pt x="879" y="1167"/>
                  </a:cubicBezTo>
                  <a:cubicBezTo>
                    <a:pt x="879" y="1167"/>
                    <a:pt x="1782" y="755"/>
                    <a:pt x="1653" y="445"/>
                  </a:cubicBezTo>
                  <a:cubicBezTo>
                    <a:pt x="1579" y="278"/>
                    <a:pt x="1478" y="231"/>
                    <a:pt x="1368" y="231"/>
                  </a:cubicBezTo>
                  <a:cubicBezTo>
                    <a:pt x="1228" y="231"/>
                    <a:pt x="1073" y="308"/>
                    <a:pt x="941" y="308"/>
                  </a:cubicBezTo>
                  <a:cubicBezTo>
                    <a:pt x="891" y="308"/>
                    <a:pt x="843" y="297"/>
                    <a:pt x="802" y="265"/>
                  </a:cubicBezTo>
                  <a:cubicBezTo>
                    <a:pt x="750" y="213"/>
                    <a:pt x="827" y="58"/>
                    <a:pt x="776" y="7"/>
                  </a:cubicBezTo>
                  <a:cubicBezTo>
                    <a:pt x="772" y="2"/>
                    <a:pt x="763" y="0"/>
                    <a:pt x="751"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96"/>
            <p:cNvSpPr/>
            <p:nvPr/>
          </p:nvSpPr>
          <p:spPr>
            <a:xfrm>
              <a:off x="3564150" y="372025"/>
              <a:ext cx="48875" cy="46000"/>
            </a:xfrm>
            <a:custGeom>
              <a:rect b="b" l="l" r="r" t="t"/>
              <a:pathLst>
                <a:path extrusionOk="0" h="1840" w="1955">
                  <a:moveTo>
                    <a:pt x="1113" y="1"/>
                  </a:moveTo>
                  <a:cubicBezTo>
                    <a:pt x="1041" y="1"/>
                    <a:pt x="993" y="10"/>
                    <a:pt x="1001" y="34"/>
                  </a:cubicBezTo>
                  <a:cubicBezTo>
                    <a:pt x="975" y="34"/>
                    <a:pt x="1336" y="344"/>
                    <a:pt x="1284" y="344"/>
                  </a:cubicBezTo>
                  <a:cubicBezTo>
                    <a:pt x="1233" y="344"/>
                    <a:pt x="1193" y="332"/>
                    <a:pt x="1156" y="332"/>
                  </a:cubicBezTo>
                  <a:cubicBezTo>
                    <a:pt x="1138" y="332"/>
                    <a:pt x="1121" y="335"/>
                    <a:pt x="1104" y="344"/>
                  </a:cubicBezTo>
                  <a:cubicBezTo>
                    <a:pt x="536" y="731"/>
                    <a:pt x="1362" y="370"/>
                    <a:pt x="898" y="834"/>
                  </a:cubicBezTo>
                  <a:cubicBezTo>
                    <a:pt x="885" y="847"/>
                    <a:pt x="872" y="852"/>
                    <a:pt x="861" y="852"/>
                  </a:cubicBezTo>
                  <a:cubicBezTo>
                    <a:pt x="788" y="852"/>
                    <a:pt x="746" y="622"/>
                    <a:pt x="723" y="622"/>
                  </a:cubicBezTo>
                  <a:cubicBezTo>
                    <a:pt x="721" y="622"/>
                    <a:pt x="719" y="624"/>
                    <a:pt x="717" y="627"/>
                  </a:cubicBezTo>
                  <a:cubicBezTo>
                    <a:pt x="588" y="808"/>
                    <a:pt x="175" y="808"/>
                    <a:pt x="72" y="1143"/>
                  </a:cubicBezTo>
                  <a:cubicBezTo>
                    <a:pt x="1" y="1334"/>
                    <a:pt x="348" y="1613"/>
                    <a:pt x="523" y="1613"/>
                  </a:cubicBezTo>
                  <a:cubicBezTo>
                    <a:pt x="538" y="1613"/>
                    <a:pt x="551" y="1611"/>
                    <a:pt x="562" y="1608"/>
                  </a:cubicBezTo>
                  <a:lnTo>
                    <a:pt x="640" y="1246"/>
                  </a:lnTo>
                  <a:cubicBezTo>
                    <a:pt x="670" y="1209"/>
                    <a:pt x="685" y="1193"/>
                    <a:pt x="691" y="1193"/>
                  </a:cubicBezTo>
                  <a:lnTo>
                    <a:pt x="691" y="1193"/>
                  </a:lnTo>
                  <a:cubicBezTo>
                    <a:pt x="725" y="1193"/>
                    <a:pt x="435" y="1751"/>
                    <a:pt x="898" y="1840"/>
                  </a:cubicBezTo>
                  <a:lnTo>
                    <a:pt x="1078" y="1633"/>
                  </a:lnTo>
                  <a:cubicBezTo>
                    <a:pt x="1517" y="1117"/>
                    <a:pt x="1955" y="937"/>
                    <a:pt x="1594" y="395"/>
                  </a:cubicBezTo>
                  <a:cubicBezTo>
                    <a:pt x="1568" y="344"/>
                    <a:pt x="1568" y="292"/>
                    <a:pt x="1568" y="215"/>
                  </a:cubicBezTo>
                  <a:cubicBezTo>
                    <a:pt x="1568" y="163"/>
                    <a:pt x="1568" y="112"/>
                    <a:pt x="1542" y="60"/>
                  </a:cubicBezTo>
                  <a:cubicBezTo>
                    <a:pt x="1525" y="42"/>
                    <a:pt x="1266" y="1"/>
                    <a:pt x="1113"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96"/>
            <p:cNvSpPr/>
            <p:nvPr/>
          </p:nvSpPr>
          <p:spPr>
            <a:xfrm>
              <a:off x="3536925" y="413850"/>
              <a:ext cx="44525" cy="13200"/>
            </a:xfrm>
            <a:custGeom>
              <a:rect b="b" l="l" r="r" t="t"/>
              <a:pathLst>
                <a:path extrusionOk="0" h="528" w="1781">
                  <a:moveTo>
                    <a:pt x="882" y="1"/>
                  </a:moveTo>
                  <a:cubicBezTo>
                    <a:pt x="677" y="1"/>
                    <a:pt x="473" y="47"/>
                    <a:pt x="284" y="141"/>
                  </a:cubicBezTo>
                  <a:cubicBezTo>
                    <a:pt x="181" y="192"/>
                    <a:pt x="1" y="270"/>
                    <a:pt x="52" y="347"/>
                  </a:cubicBezTo>
                  <a:cubicBezTo>
                    <a:pt x="149" y="483"/>
                    <a:pt x="341" y="528"/>
                    <a:pt x="562" y="528"/>
                  </a:cubicBezTo>
                  <a:cubicBezTo>
                    <a:pt x="929" y="528"/>
                    <a:pt x="1374" y="405"/>
                    <a:pt x="1600" y="373"/>
                  </a:cubicBezTo>
                  <a:cubicBezTo>
                    <a:pt x="1677" y="347"/>
                    <a:pt x="1780" y="347"/>
                    <a:pt x="1600" y="192"/>
                  </a:cubicBezTo>
                  <a:cubicBezTo>
                    <a:pt x="1375" y="66"/>
                    <a:pt x="1128" y="1"/>
                    <a:pt x="882"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96"/>
            <p:cNvSpPr/>
            <p:nvPr/>
          </p:nvSpPr>
          <p:spPr>
            <a:xfrm>
              <a:off x="3374450" y="468900"/>
              <a:ext cx="38700" cy="25200"/>
            </a:xfrm>
            <a:custGeom>
              <a:rect b="b" l="l" r="r" t="t"/>
              <a:pathLst>
                <a:path extrusionOk="0" h="1008" w="1548">
                  <a:moveTo>
                    <a:pt x="407" y="0"/>
                  </a:moveTo>
                  <a:cubicBezTo>
                    <a:pt x="400" y="0"/>
                    <a:pt x="394" y="1"/>
                    <a:pt x="387" y="2"/>
                  </a:cubicBezTo>
                  <a:cubicBezTo>
                    <a:pt x="0" y="54"/>
                    <a:pt x="826" y="982"/>
                    <a:pt x="1187" y="1008"/>
                  </a:cubicBezTo>
                  <a:lnTo>
                    <a:pt x="1548" y="698"/>
                  </a:lnTo>
                  <a:cubicBezTo>
                    <a:pt x="1548" y="598"/>
                    <a:pt x="990" y="207"/>
                    <a:pt x="933" y="207"/>
                  </a:cubicBezTo>
                  <a:cubicBezTo>
                    <a:pt x="931" y="207"/>
                    <a:pt x="930" y="208"/>
                    <a:pt x="929" y="208"/>
                  </a:cubicBezTo>
                  <a:cubicBezTo>
                    <a:pt x="791" y="295"/>
                    <a:pt x="884" y="497"/>
                    <a:pt x="852" y="497"/>
                  </a:cubicBezTo>
                  <a:cubicBezTo>
                    <a:pt x="836" y="497"/>
                    <a:pt x="790" y="448"/>
                    <a:pt x="671" y="312"/>
                  </a:cubicBezTo>
                  <a:cubicBezTo>
                    <a:pt x="573" y="214"/>
                    <a:pt x="522" y="0"/>
                    <a:pt x="407"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96"/>
            <p:cNvSpPr/>
            <p:nvPr/>
          </p:nvSpPr>
          <p:spPr>
            <a:xfrm>
              <a:off x="3292550" y="497300"/>
              <a:ext cx="107075" cy="81275"/>
            </a:xfrm>
            <a:custGeom>
              <a:rect b="b" l="l" r="r" t="t"/>
              <a:pathLst>
                <a:path extrusionOk="0" h="3251" w="4283">
                  <a:moveTo>
                    <a:pt x="3044" y="1"/>
                  </a:moveTo>
                  <a:cubicBezTo>
                    <a:pt x="3018" y="1"/>
                    <a:pt x="2915" y="52"/>
                    <a:pt x="2838" y="78"/>
                  </a:cubicBezTo>
                  <a:cubicBezTo>
                    <a:pt x="2451" y="362"/>
                    <a:pt x="2090" y="697"/>
                    <a:pt x="1755" y="1058"/>
                  </a:cubicBezTo>
                  <a:cubicBezTo>
                    <a:pt x="1703" y="1187"/>
                    <a:pt x="1806" y="1239"/>
                    <a:pt x="1961" y="1290"/>
                  </a:cubicBezTo>
                  <a:lnTo>
                    <a:pt x="1755" y="1290"/>
                  </a:lnTo>
                  <a:cubicBezTo>
                    <a:pt x="1652" y="1316"/>
                    <a:pt x="2348" y="2013"/>
                    <a:pt x="2013" y="2270"/>
                  </a:cubicBezTo>
                  <a:cubicBezTo>
                    <a:pt x="1998" y="2283"/>
                    <a:pt x="1984" y="2289"/>
                    <a:pt x="1973" y="2289"/>
                  </a:cubicBezTo>
                  <a:cubicBezTo>
                    <a:pt x="1866" y="2289"/>
                    <a:pt x="1892" y="1799"/>
                    <a:pt x="1729" y="1729"/>
                  </a:cubicBezTo>
                  <a:cubicBezTo>
                    <a:pt x="1682" y="1709"/>
                    <a:pt x="1642" y="1700"/>
                    <a:pt x="1609" y="1700"/>
                  </a:cubicBezTo>
                  <a:cubicBezTo>
                    <a:pt x="1403" y="1700"/>
                    <a:pt x="1451" y="2042"/>
                    <a:pt x="1381" y="2042"/>
                  </a:cubicBezTo>
                  <a:cubicBezTo>
                    <a:pt x="1377" y="2042"/>
                    <a:pt x="1373" y="2041"/>
                    <a:pt x="1368" y="2038"/>
                  </a:cubicBezTo>
                  <a:cubicBezTo>
                    <a:pt x="1309" y="2019"/>
                    <a:pt x="1178" y="1926"/>
                    <a:pt x="1094" y="1926"/>
                  </a:cubicBezTo>
                  <a:cubicBezTo>
                    <a:pt x="1067" y="1926"/>
                    <a:pt x="1045" y="1936"/>
                    <a:pt x="1033" y="1961"/>
                  </a:cubicBezTo>
                  <a:cubicBezTo>
                    <a:pt x="775" y="2322"/>
                    <a:pt x="1445" y="2270"/>
                    <a:pt x="1574" y="2296"/>
                  </a:cubicBezTo>
                  <a:cubicBezTo>
                    <a:pt x="1806" y="2348"/>
                    <a:pt x="826" y="2322"/>
                    <a:pt x="878" y="2580"/>
                  </a:cubicBezTo>
                  <a:cubicBezTo>
                    <a:pt x="908" y="2701"/>
                    <a:pt x="943" y="2740"/>
                    <a:pt x="980" y="2740"/>
                  </a:cubicBezTo>
                  <a:cubicBezTo>
                    <a:pt x="1049" y="2740"/>
                    <a:pt x="1129" y="2609"/>
                    <a:pt x="1211" y="2609"/>
                  </a:cubicBezTo>
                  <a:cubicBezTo>
                    <a:pt x="1237" y="2609"/>
                    <a:pt x="1264" y="2622"/>
                    <a:pt x="1291" y="2657"/>
                  </a:cubicBezTo>
                  <a:cubicBezTo>
                    <a:pt x="1394" y="2795"/>
                    <a:pt x="1187" y="2818"/>
                    <a:pt x="977" y="2818"/>
                  </a:cubicBezTo>
                  <a:cubicBezTo>
                    <a:pt x="872" y="2818"/>
                    <a:pt x="766" y="2812"/>
                    <a:pt x="697" y="2812"/>
                  </a:cubicBezTo>
                  <a:cubicBezTo>
                    <a:pt x="1" y="2838"/>
                    <a:pt x="543" y="3173"/>
                    <a:pt x="878" y="3251"/>
                  </a:cubicBezTo>
                  <a:cubicBezTo>
                    <a:pt x="1265" y="3122"/>
                    <a:pt x="1884" y="3044"/>
                    <a:pt x="2245" y="2812"/>
                  </a:cubicBezTo>
                  <a:cubicBezTo>
                    <a:pt x="2735" y="2477"/>
                    <a:pt x="2064" y="2657"/>
                    <a:pt x="2219" y="2296"/>
                  </a:cubicBezTo>
                  <a:cubicBezTo>
                    <a:pt x="2374" y="2013"/>
                    <a:pt x="2993" y="1729"/>
                    <a:pt x="2606" y="1419"/>
                  </a:cubicBezTo>
                  <a:lnTo>
                    <a:pt x="2606" y="1419"/>
                  </a:lnTo>
                  <a:cubicBezTo>
                    <a:pt x="2657" y="1445"/>
                    <a:pt x="2709" y="1471"/>
                    <a:pt x="2761" y="1497"/>
                  </a:cubicBezTo>
                  <a:cubicBezTo>
                    <a:pt x="2993" y="1394"/>
                    <a:pt x="4282" y="517"/>
                    <a:pt x="4050" y="207"/>
                  </a:cubicBezTo>
                  <a:cubicBezTo>
                    <a:pt x="3988" y="139"/>
                    <a:pt x="3950" y="114"/>
                    <a:pt x="3925" y="114"/>
                  </a:cubicBezTo>
                  <a:cubicBezTo>
                    <a:pt x="3855" y="114"/>
                    <a:pt x="3881" y="300"/>
                    <a:pt x="3775" y="300"/>
                  </a:cubicBezTo>
                  <a:cubicBezTo>
                    <a:pt x="3759" y="300"/>
                    <a:pt x="3739" y="295"/>
                    <a:pt x="3715" y="285"/>
                  </a:cubicBezTo>
                  <a:cubicBezTo>
                    <a:pt x="3637" y="259"/>
                    <a:pt x="3715" y="104"/>
                    <a:pt x="3663" y="52"/>
                  </a:cubicBezTo>
                  <a:cubicBezTo>
                    <a:pt x="3624" y="21"/>
                    <a:pt x="3590" y="7"/>
                    <a:pt x="3562" y="7"/>
                  </a:cubicBezTo>
                  <a:cubicBezTo>
                    <a:pt x="3404" y="7"/>
                    <a:pt x="3397" y="421"/>
                    <a:pt x="3354" y="465"/>
                  </a:cubicBezTo>
                  <a:cubicBezTo>
                    <a:pt x="3327" y="474"/>
                    <a:pt x="3302" y="478"/>
                    <a:pt x="3280" y="478"/>
                  </a:cubicBezTo>
                  <a:cubicBezTo>
                    <a:pt x="3044" y="478"/>
                    <a:pt x="3044" y="24"/>
                    <a:pt x="3044"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96"/>
            <p:cNvSpPr/>
            <p:nvPr/>
          </p:nvSpPr>
          <p:spPr>
            <a:xfrm>
              <a:off x="2766425" y="1412225"/>
              <a:ext cx="37425" cy="23650"/>
            </a:xfrm>
            <a:custGeom>
              <a:rect b="b" l="l" r="r" t="t"/>
              <a:pathLst>
                <a:path extrusionOk="0" h="946" w="1497">
                  <a:moveTo>
                    <a:pt x="1309" y="0"/>
                  </a:moveTo>
                  <a:cubicBezTo>
                    <a:pt x="1175" y="0"/>
                    <a:pt x="231" y="621"/>
                    <a:pt x="130" y="697"/>
                  </a:cubicBezTo>
                  <a:cubicBezTo>
                    <a:pt x="52" y="801"/>
                    <a:pt x="1" y="878"/>
                    <a:pt x="52" y="929"/>
                  </a:cubicBezTo>
                  <a:cubicBezTo>
                    <a:pt x="67" y="941"/>
                    <a:pt x="94" y="946"/>
                    <a:pt x="130" y="946"/>
                  </a:cubicBezTo>
                  <a:cubicBezTo>
                    <a:pt x="429" y="946"/>
                    <a:pt x="1382" y="611"/>
                    <a:pt x="1497" y="543"/>
                  </a:cubicBezTo>
                  <a:cubicBezTo>
                    <a:pt x="1445" y="362"/>
                    <a:pt x="1497" y="78"/>
                    <a:pt x="1316" y="1"/>
                  </a:cubicBezTo>
                  <a:cubicBezTo>
                    <a:pt x="1314" y="0"/>
                    <a:pt x="1312" y="0"/>
                    <a:pt x="1309"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96"/>
            <p:cNvSpPr/>
            <p:nvPr/>
          </p:nvSpPr>
          <p:spPr>
            <a:xfrm>
              <a:off x="2765525" y="1434150"/>
              <a:ext cx="64200" cy="32825"/>
            </a:xfrm>
            <a:custGeom>
              <a:rect b="b" l="l" r="r" t="t"/>
              <a:pathLst>
                <a:path extrusionOk="0" h="1313" w="2568">
                  <a:moveTo>
                    <a:pt x="1971" y="1"/>
                  </a:moveTo>
                  <a:lnTo>
                    <a:pt x="1971" y="1"/>
                  </a:lnTo>
                  <a:cubicBezTo>
                    <a:pt x="1636" y="52"/>
                    <a:pt x="1326" y="156"/>
                    <a:pt x="1017" y="310"/>
                  </a:cubicBezTo>
                  <a:cubicBezTo>
                    <a:pt x="939" y="388"/>
                    <a:pt x="1301" y="414"/>
                    <a:pt x="1275" y="517"/>
                  </a:cubicBezTo>
                  <a:lnTo>
                    <a:pt x="759" y="620"/>
                  </a:lnTo>
                  <a:cubicBezTo>
                    <a:pt x="475" y="671"/>
                    <a:pt x="217" y="826"/>
                    <a:pt x="88" y="1084"/>
                  </a:cubicBezTo>
                  <a:cubicBezTo>
                    <a:pt x="0" y="1249"/>
                    <a:pt x="67" y="1313"/>
                    <a:pt x="226" y="1313"/>
                  </a:cubicBezTo>
                  <a:cubicBezTo>
                    <a:pt x="764" y="1313"/>
                    <a:pt x="2353" y="576"/>
                    <a:pt x="2513" y="517"/>
                  </a:cubicBezTo>
                  <a:cubicBezTo>
                    <a:pt x="2567" y="397"/>
                    <a:pt x="2507" y="369"/>
                    <a:pt x="2407" y="369"/>
                  </a:cubicBezTo>
                  <a:cubicBezTo>
                    <a:pt x="2320" y="369"/>
                    <a:pt x="2203" y="390"/>
                    <a:pt x="2107" y="390"/>
                  </a:cubicBezTo>
                  <a:cubicBezTo>
                    <a:pt x="2052" y="390"/>
                    <a:pt x="2004" y="384"/>
                    <a:pt x="1971" y="362"/>
                  </a:cubicBezTo>
                  <a:cubicBezTo>
                    <a:pt x="1919" y="336"/>
                    <a:pt x="1971" y="259"/>
                    <a:pt x="1971" y="181"/>
                  </a:cubicBezTo>
                  <a:cubicBezTo>
                    <a:pt x="1945" y="130"/>
                    <a:pt x="1997" y="27"/>
                    <a:pt x="1971"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96"/>
            <p:cNvSpPr/>
            <p:nvPr/>
          </p:nvSpPr>
          <p:spPr>
            <a:xfrm>
              <a:off x="2733400" y="1464375"/>
              <a:ext cx="27900" cy="17125"/>
            </a:xfrm>
            <a:custGeom>
              <a:rect b="b" l="l" r="r" t="t"/>
              <a:pathLst>
                <a:path extrusionOk="0" h="685" w="1116">
                  <a:moveTo>
                    <a:pt x="703" y="0"/>
                  </a:moveTo>
                  <a:cubicBezTo>
                    <a:pt x="476" y="0"/>
                    <a:pt x="275" y="102"/>
                    <a:pt x="135" y="288"/>
                  </a:cubicBezTo>
                  <a:cubicBezTo>
                    <a:pt x="1" y="571"/>
                    <a:pt x="211" y="685"/>
                    <a:pt x="476" y="685"/>
                  </a:cubicBezTo>
                  <a:cubicBezTo>
                    <a:pt x="718" y="685"/>
                    <a:pt x="1005" y="590"/>
                    <a:pt x="1115" y="442"/>
                  </a:cubicBezTo>
                  <a:cubicBezTo>
                    <a:pt x="1115" y="442"/>
                    <a:pt x="961" y="56"/>
                    <a:pt x="780" y="4"/>
                  </a:cubicBezTo>
                  <a:cubicBezTo>
                    <a:pt x="754" y="1"/>
                    <a:pt x="728" y="0"/>
                    <a:pt x="703"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96"/>
            <p:cNvSpPr/>
            <p:nvPr/>
          </p:nvSpPr>
          <p:spPr>
            <a:xfrm>
              <a:off x="2594050" y="1614500"/>
              <a:ext cx="17675" cy="21625"/>
            </a:xfrm>
            <a:custGeom>
              <a:rect b="b" l="l" r="r" t="t"/>
              <a:pathLst>
                <a:path extrusionOk="0" h="865" w="707">
                  <a:moveTo>
                    <a:pt x="308" y="1"/>
                  </a:moveTo>
                  <a:cubicBezTo>
                    <a:pt x="93" y="1"/>
                    <a:pt x="1" y="420"/>
                    <a:pt x="139" y="782"/>
                  </a:cubicBezTo>
                  <a:cubicBezTo>
                    <a:pt x="161" y="804"/>
                    <a:pt x="183" y="865"/>
                    <a:pt x="222" y="865"/>
                  </a:cubicBezTo>
                  <a:cubicBezTo>
                    <a:pt x="228" y="865"/>
                    <a:pt x="235" y="863"/>
                    <a:pt x="242" y="859"/>
                  </a:cubicBezTo>
                  <a:cubicBezTo>
                    <a:pt x="371" y="834"/>
                    <a:pt x="629" y="473"/>
                    <a:pt x="706" y="369"/>
                  </a:cubicBezTo>
                  <a:cubicBezTo>
                    <a:pt x="552" y="104"/>
                    <a:pt x="415" y="1"/>
                    <a:pt x="308"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96"/>
            <p:cNvSpPr/>
            <p:nvPr/>
          </p:nvSpPr>
          <p:spPr>
            <a:xfrm>
              <a:off x="2515950" y="1699900"/>
              <a:ext cx="33225" cy="8500"/>
            </a:xfrm>
            <a:custGeom>
              <a:rect b="b" l="l" r="r" t="t"/>
              <a:pathLst>
                <a:path extrusionOk="0" h="340" w="1329">
                  <a:moveTo>
                    <a:pt x="508" y="1"/>
                  </a:moveTo>
                  <a:cubicBezTo>
                    <a:pt x="226" y="1"/>
                    <a:pt x="0" y="45"/>
                    <a:pt x="90" y="203"/>
                  </a:cubicBezTo>
                  <a:cubicBezTo>
                    <a:pt x="142" y="296"/>
                    <a:pt x="294" y="340"/>
                    <a:pt x="481" y="340"/>
                  </a:cubicBezTo>
                  <a:cubicBezTo>
                    <a:pt x="758" y="340"/>
                    <a:pt x="1112" y="244"/>
                    <a:pt x="1328" y="74"/>
                  </a:cubicBezTo>
                  <a:cubicBezTo>
                    <a:pt x="1328" y="74"/>
                    <a:pt x="871" y="1"/>
                    <a:pt x="508"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96"/>
            <p:cNvSpPr/>
            <p:nvPr/>
          </p:nvSpPr>
          <p:spPr>
            <a:xfrm>
              <a:off x="2567850" y="1966100"/>
              <a:ext cx="22800" cy="29275"/>
            </a:xfrm>
            <a:custGeom>
              <a:rect b="b" l="l" r="r" t="t"/>
              <a:pathLst>
                <a:path extrusionOk="0" h="1171" w="912">
                  <a:moveTo>
                    <a:pt x="310" y="0"/>
                  </a:moveTo>
                  <a:cubicBezTo>
                    <a:pt x="26" y="387"/>
                    <a:pt x="0" y="336"/>
                    <a:pt x="155" y="800"/>
                  </a:cubicBezTo>
                  <a:cubicBezTo>
                    <a:pt x="239" y="1065"/>
                    <a:pt x="349" y="1170"/>
                    <a:pt x="449" y="1170"/>
                  </a:cubicBezTo>
                  <a:cubicBezTo>
                    <a:pt x="718" y="1170"/>
                    <a:pt x="911" y="414"/>
                    <a:pt x="310"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96"/>
            <p:cNvSpPr/>
            <p:nvPr/>
          </p:nvSpPr>
          <p:spPr>
            <a:xfrm>
              <a:off x="2554200" y="2046700"/>
              <a:ext cx="16150" cy="36050"/>
            </a:xfrm>
            <a:custGeom>
              <a:rect b="b" l="l" r="r" t="t"/>
              <a:pathLst>
                <a:path extrusionOk="0" h="1442" w="646">
                  <a:moveTo>
                    <a:pt x="237" y="0"/>
                  </a:moveTo>
                  <a:cubicBezTo>
                    <a:pt x="185" y="155"/>
                    <a:pt x="159" y="310"/>
                    <a:pt x="159" y="490"/>
                  </a:cubicBezTo>
                  <a:cubicBezTo>
                    <a:pt x="185" y="593"/>
                    <a:pt x="443" y="671"/>
                    <a:pt x="366" y="748"/>
                  </a:cubicBezTo>
                  <a:cubicBezTo>
                    <a:pt x="347" y="785"/>
                    <a:pt x="322" y="797"/>
                    <a:pt x="295" y="797"/>
                  </a:cubicBezTo>
                  <a:cubicBezTo>
                    <a:pt x="248" y="797"/>
                    <a:pt x="193" y="763"/>
                    <a:pt x="147" y="763"/>
                  </a:cubicBezTo>
                  <a:cubicBezTo>
                    <a:pt x="108" y="763"/>
                    <a:pt x="74" y="787"/>
                    <a:pt x="56" y="877"/>
                  </a:cubicBezTo>
                  <a:cubicBezTo>
                    <a:pt x="0" y="1213"/>
                    <a:pt x="163" y="1441"/>
                    <a:pt x="306" y="1441"/>
                  </a:cubicBezTo>
                  <a:cubicBezTo>
                    <a:pt x="492" y="1441"/>
                    <a:pt x="646" y="1052"/>
                    <a:pt x="237"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96"/>
            <p:cNvSpPr/>
            <p:nvPr/>
          </p:nvSpPr>
          <p:spPr>
            <a:xfrm>
              <a:off x="3974975" y="1887000"/>
              <a:ext cx="27200" cy="10950"/>
            </a:xfrm>
            <a:custGeom>
              <a:rect b="b" l="l" r="r" t="t"/>
              <a:pathLst>
                <a:path extrusionOk="0" h="438" w="1088">
                  <a:moveTo>
                    <a:pt x="764" y="0"/>
                  </a:moveTo>
                  <a:cubicBezTo>
                    <a:pt x="602" y="0"/>
                    <a:pt x="413" y="67"/>
                    <a:pt x="300" y="95"/>
                  </a:cubicBezTo>
                  <a:cubicBezTo>
                    <a:pt x="1" y="345"/>
                    <a:pt x="184" y="437"/>
                    <a:pt x="444" y="437"/>
                  </a:cubicBezTo>
                  <a:cubicBezTo>
                    <a:pt x="722" y="437"/>
                    <a:pt x="1088" y="332"/>
                    <a:pt x="1048" y="198"/>
                  </a:cubicBezTo>
                  <a:cubicBezTo>
                    <a:pt x="1013" y="46"/>
                    <a:pt x="898" y="0"/>
                    <a:pt x="764"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96"/>
            <p:cNvSpPr/>
            <p:nvPr/>
          </p:nvSpPr>
          <p:spPr>
            <a:xfrm>
              <a:off x="3990975" y="1931875"/>
              <a:ext cx="33675" cy="19025"/>
            </a:xfrm>
            <a:custGeom>
              <a:rect b="b" l="l" r="r" t="t"/>
              <a:pathLst>
                <a:path extrusionOk="0" h="761" w="1347">
                  <a:moveTo>
                    <a:pt x="327" y="0"/>
                  </a:moveTo>
                  <a:cubicBezTo>
                    <a:pt x="58" y="0"/>
                    <a:pt x="1" y="598"/>
                    <a:pt x="47" y="621"/>
                  </a:cubicBezTo>
                  <a:cubicBezTo>
                    <a:pt x="206" y="720"/>
                    <a:pt x="368" y="761"/>
                    <a:pt x="513" y="761"/>
                  </a:cubicBezTo>
                  <a:cubicBezTo>
                    <a:pt x="1047" y="761"/>
                    <a:pt x="1347" y="211"/>
                    <a:pt x="434" y="28"/>
                  </a:cubicBezTo>
                  <a:cubicBezTo>
                    <a:pt x="395" y="9"/>
                    <a:pt x="359" y="0"/>
                    <a:pt x="327"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96"/>
            <p:cNvSpPr/>
            <p:nvPr/>
          </p:nvSpPr>
          <p:spPr>
            <a:xfrm>
              <a:off x="3886400" y="1893875"/>
              <a:ext cx="96100" cy="57175"/>
            </a:xfrm>
            <a:custGeom>
              <a:rect b="b" l="l" r="r" t="t"/>
              <a:pathLst>
                <a:path extrusionOk="0" h="2287" w="3844">
                  <a:moveTo>
                    <a:pt x="2089" y="1"/>
                  </a:moveTo>
                  <a:cubicBezTo>
                    <a:pt x="1831" y="52"/>
                    <a:pt x="1857" y="491"/>
                    <a:pt x="1728" y="774"/>
                  </a:cubicBezTo>
                  <a:cubicBezTo>
                    <a:pt x="1599" y="1032"/>
                    <a:pt x="0" y="1084"/>
                    <a:pt x="722" y="1368"/>
                  </a:cubicBezTo>
                  <a:cubicBezTo>
                    <a:pt x="796" y="1394"/>
                    <a:pt x="862" y="1404"/>
                    <a:pt x="924" y="1404"/>
                  </a:cubicBezTo>
                  <a:cubicBezTo>
                    <a:pt x="1136" y="1404"/>
                    <a:pt x="1292" y="1283"/>
                    <a:pt x="1509" y="1283"/>
                  </a:cubicBezTo>
                  <a:cubicBezTo>
                    <a:pt x="1538" y="1283"/>
                    <a:pt x="1568" y="1285"/>
                    <a:pt x="1599" y="1290"/>
                  </a:cubicBezTo>
                  <a:cubicBezTo>
                    <a:pt x="2127" y="1386"/>
                    <a:pt x="1918" y="2286"/>
                    <a:pt x="2344" y="2286"/>
                  </a:cubicBezTo>
                  <a:cubicBezTo>
                    <a:pt x="2376" y="2286"/>
                    <a:pt x="2411" y="2281"/>
                    <a:pt x="2450" y="2270"/>
                  </a:cubicBezTo>
                  <a:cubicBezTo>
                    <a:pt x="2940" y="2141"/>
                    <a:pt x="2605" y="1626"/>
                    <a:pt x="2940" y="1342"/>
                  </a:cubicBezTo>
                  <a:cubicBezTo>
                    <a:pt x="2995" y="1297"/>
                    <a:pt x="3023" y="1278"/>
                    <a:pt x="3035" y="1278"/>
                  </a:cubicBezTo>
                  <a:cubicBezTo>
                    <a:pt x="3085" y="1278"/>
                    <a:pt x="2859" y="1592"/>
                    <a:pt x="3084" y="1592"/>
                  </a:cubicBezTo>
                  <a:cubicBezTo>
                    <a:pt x="3113" y="1592"/>
                    <a:pt x="3151" y="1586"/>
                    <a:pt x="3198" y="1574"/>
                  </a:cubicBezTo>
                  <a:cubicBezTo>
                    <a:pt x="3430" y="1522"/>
                    <a:pt x="3147" y="1264"/>
                    <a:pt x="3198" y="1187"/>
                  </a:cubicBezTo>
                  <a:cubicBezTo>
                    <a:pt x="3380" y="1006"/>
                    <a:pt x="3443" y="945"/>
                    <a:pt x="3458" y="945"/>
                  </a:cubicBezTo>
                  <a:cubicBezTo>
                    <a:pt x="3489" y="945"/>
                    <a:pt x="3320" y="1198"/>
                    <a:pt x="3544" y="1198"/>
                  </a:cubicBezTo>
                  <a:cubicBezTo>
                    <a:pt x="3569" y="1198"/>
                    <a:pt x="3600" y="1194"/>
                    <a:pt x="3637" y="1187"/>
                  </a:cubicBezTo>
                  <a:cubicBezTo>
                    <a:pt x="3843" y="1110"/>
                    <a:pt x="3430" y="826"/>
                    <a:pt x="3301" y="671"/>
                  </a:cubicBezTo>
                  <a:cubicBezTo>
                    <a:pt x="3250" y="620"/>
                    <a:pt x="3276" y="362"/>
                    <a:pt x="3147" y="310"/>
                  </a:cubicBezTo>
                  <a:cubicBezTo>
                    <a:pt x="3116" y="299"/>
                    <a:pt x="3083" y="294"/>
                    <a:pt x="3047" y="294"/>
                  </a:cubicBezTo>
                  <a:cubicBezTo>
                    <a:pt x="2875" y="294"/>
                    <a:pt x="2654" y="404"/>
                    <a:pt x="2521" y="404"/>
                  </a:cubicBezTo>
                  <a:cubicBezTo>
                    <a:pt x="2493" y="404"/>
                    <a:pt x="2469" y="399"/>
                    <a:pt x="2450" y="388"/>
                  </a:cubicBezTo>
                  <a:cubicBezTo>
                    <a:pt x="1883" y="52"/>
                    <a:pt x="2863" y="52"/>
                    <a:pt x="2089"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96"/>
            <p:cNvSpPr/>
            <p:nvPr/>
          </p:nvSpPr>
          <p:spPr>
            <a:xfrm>
              <a:off x="3894775" y="1953450"/>
              <a:ext cx="124500" cy="115625"/>
            </a:xfrm>
            <a:custGeom>
              <a:rect b="b" l="l" r="r" t="t"/>
              <a:pathLst>
                <a:path extrusionOk="0" h="4625" w="4980">
                  <a:moveTo>
                    <a:pt x="3377" y="1"/>
                  </a:moveTo>
                  <a:cubicBezTo>
                    <a:pt x="2968" y="1"/>
                    <a:pt x="2851" y="354"/>
                    <a:pt x="2528" y="377"/>
                  </a:cubicBezTo>
                  <a:cubicBezTo>
                    <a:pt x="2411" y="377"/>
                    <a:pt x="2336" y="164"/>
                    <a:pt x="2227" y="164"/>
                  </a:cubicBezTo>
                  <a:cubicBezTo>
                    <a:pt x="2216" y="164"/>
                    <a:pt x="2204" y="166"/>
                    <a:pt x="2193" y="171"/>
                  </a:cubicBezTo>
                  <a:cubicBezTo>
                    <a:pt x="2193" y="171"/>
                    <a:pt x="1471" y="713"/>
                    <a:pt x="1445" y="738"/>
                  </a:cubicBezTo>
                  <a:cubicBezTo>
                    <a:pt x="1445" y="764"/>
                    <a:pt x="1445" y="867"/>
                    <a:pt x="1471" y="945"/>
                  </a:cubicBezTo>
                  <a:cubicBezTo>
                    <a:pt x="1496" y="996"/>
                    <a:pt x="1522" y="1074"/>
                    <a:pt x="1496" y="1125"/>
                  </a:cubicBezTo>
                  <a:cubicBezTo>
                    <a:pt x="1466" y="1181"/>
                    <a:pt x="1438" y="1203"/>
                    <a:pt x="1411" y="1203"/>
                  </a:cubicBezTo>
                  <a:cubicBezTo>
                    <a:pt x="1311" y="1203"/>
                    <a:pt x="1231" y="907"/>
                    <a:pt x="1141" y="907"/>
                  </a:cubicBezTo>
                  <a:cubicBezTo>
                    <a:pt x="1130" y="907"/>
                    <a:pt x="1120" y="911"/>
                    <a:pt x="1109" y="919"/>
                  </a:cubicBezTo>
                  <a:cubicBezTo>
                    <a:pt x="929" y="1125"/>
                    <a:pt x="1006" y="1744"/>
                    <a:pt x="981" y="1744"/>
                  </a:cubicBezTo>
                  <a:cubicBezTo>
                    <a:pt x="630" y="1725"/>
                    <a:pt x="676" y="1338"/>
                    <a:pt x="443" y="1338"/>
                  </a:cubicBezTo>
                  <a:cubicBezTo>
                    <a:pt x="367" y="1338"/>
                    <a:pt x="262" y="1379"/>
                    <a:pt x="104" y="1486"/>
                  </a:cubicBezTo>
                  <a:cubicBezTo>
                    <a:pt x="0" y="1538"/>
                    <a:pt x="310" y="1538"/>
                    <a:pt x="387" y="1615"/>
                  </a:cubicBezTo>
                  <a:cubicBezTo>
                    <a:pt x="568" y="1770"/>
                    <a:pt x="723" y="1976"/>
                    <a:pt x="826" y="2183"/>
                  </a:cubicBezTo>
                  <a:cubicBezTo>
                    <a:pt x="835" y="2377"/>
                    <a:pt x="804" y="2432"/>
                    <a:pt x="755" y="2432"/>
                  </a:cubicBezTo>
                  <a:cubicBezTo>
                    <a:pt x="692" y="2432"/>
                    <a:pt x="597" y="2340"/>
                    <a:pt x="519" y="2340"/>
                  </a:cubicBezTo>
                  <a:cubicBezTo>
                    <a:pt x="489" y="2340"/>
                    <a:pt x="462" y="2353"/>
                    <a:pt x="439" y="2389"/>
                  </a:cubicBezTo>
                  <a:cubicBezTo>
                    <a:pt x="387" y="2466"/>
                    <a:pt x="645" y="2441"/>
                    <a:pt x="645" y="2544"/>
                  </a:cubicBezTo>
                  <a:cubicBezTo>
                    <a:pt x="645" y="2574"/>
                    <a:pt x="622" y="2580"/>
                    <a:pt x="589" y="2580"/>
                  </a:cubicBezTo>
                  <a:cubicBezTo>
                    <a:pt x="562" y="2580"/>
                    <a:pt x="529" y="2576"/>
                    <a:pt x="496" y="2576"/>
                  </a:cubicBezTo>
                  <a:cubicBezTo>
                    <a:pt x="466" y="2576"/>
                    <a:pt x="436" y="2580"/>
                    <a:pt x="413" y="2595"/>
                  </a:cubicBezTo>
                  <a:cubicBezTo>
                    <a:pt x="207" y="2776"/>
                    <a:pt x="1625" y="3060"/>
                    <a:pt x="1651" y="3085"/>
                  </a:cubicBezTo>
                  <a:cubicBezTo>
                    <a:pt x="1703" y="3085"/>
                    <a:pt x="1728" y="3111"/>
                    <a:pt x="1728" y="3163"/>
                  </a:cubicBezTo>
                  <a:cubicBezTo>
                    <a:pt x="1780" y="3472"/>
                    <a:pt x="929" y="4349"/>
                    <a:pt x="1419" y="4607"/>
                  </a:cubicBezTo>
                  <a:cubicBezTo>
                    <a:pt x="1443" y="4619"/>
                    <a:pt x="1466" y="4624"/>
                    <a:pt x="1487" y="4624"/>
                  </a:cubicBezTo>
                  <a:cubicBezTo>
                    <a:pt x="1604" y="4624"/>
                    <a:pt x="1685" y="4470"/>
                    <a:pt x="1728" y="4426"/>
                  </a:cubicBezTo>
                  <a:cubicBezTo>
                    <a:pt x="2038" y="3988"/>
                    <a:pt x="1832" y="3034"/>
                    <a:pt x="1961" y="2905"/>
                  </a:cubicBezTo>
                  <a:cubicBezTo>
                    <a:pt x="2141" y="2698"/>
                    <a:pt x="2425" y="2698"/>
                    <a:pt x="2605" y="2544"/>
                  </a:cubicBezTo>
                  <a:cubicBezTo>
                    <a:pt x="2657" y="2492"/>
                    <a:pt x="2605" y="2337"/>
                    <a:pt x="2657" y="2337"/>
                  </a:cubicBezTo>
                  <a:cubicBezTo>
                    <a:pt x="2676" y="2337"/>
                    <a:pt x="2940" y="2392"/>
                    <a:pt x="3142" y="2392"/>
                  </a:cubicBezTo>
                  <a:cubicBezTo>
                    <a:pt x="3218" y="2392"/>
                    <a:pt x="3285" y="2384"/>
                    <a:pt x="3327" y="2363"/>
                  </a:cubicBezTo>
                  <a:cubicBezTo>
                    <a:pt x="3405" y="2312"/>
                    <a:pt x="3199" y="2183"/>
                    <a:pt x="3199" y="2080"/>
                  </a:cubicBezTo>
                  <a:cubicBezTo>
                    <a:pt x="3199" y="1847"/>
                    <a:pt x="3663" y="1925"/>
                    <a:pt x="3792" y="1744"/>
                  </a:cubicBezTo>
                  <a:cubicBezTo>
                    <a:pt x="3895" y="1538"/>
                    <a:pt x="3740" y="1306"/>
                    <a:pt x="3766" y="1254"/>
                  </a:cubicBezTo>
                  <a:cubicBezTo>
                    <a:pt x="3775" y="1237"/>
                    <a:pt x="3786" y="1230"/>
                    <a:pt x="3800" y="1230"/>
                  </a:cubicBezTo>
                  <a:cubicBezTo>
                    <a:pt x="3861" y="1230"/>
                    <a:pt x="3963" y="1364"/>
                    <a:pt x="4046" y="1364"/>
                  </a:cubicBezTo>
                  <a:cubicBezTo>
                    <a:pt x="4056" y="1364"/>
                    <a:pt x="4066" y="1362"/>
                    <a:pt x="4075" y="1357"/>
                  </a:cubicBezTo>
                  <a:cubicBezTo>
                    <a:pt x="4256" y="1280"/>
                    <a:pt x="4179" y="609"/>
                    <a:pt x="4256" y="532"/>
                  </a:cubicBezTo>
                  <a:cubicBezTo>
                    <a:pt x="4268" y="516"/>
                    <a:pt x="4281" y="510"/>
                    <a:pt x="4295" y="510"/>
                  </a:cubicBezTo>
                  <a:cubicBezTo>
                    <a:pt x="4372" y="510"/>
                    <a:pt x="4478" y="717"/>
                    <a:pt x="4565" y="738"/>
                  </a:cubicBezTo>
                  <a:cubicBezTo>
                    <a:pt x="4597" y="743"/>
                    <a:pt x="4619" y="745"/>
                    <a:pt x="4634" y="745"/>
                  </a:cubicBezTo>
                  <a:cubicBezTo>
                    <a:pt x="4746" y="745"/>
                    <a:pt x="4450" y="624"/>
                    <a:pt x="4605" y="624"/>
                  </a:cubicBezTo>
                  <a:cubicBezTo>
                    <a:pt x="4650" y="624"/>
                    <a:pt x="4733" y="635"/>
                    <a:pt x="4875" y="661"/>
                  </a:cubicBezTo>
                  <a:cubicBezTo>
                    <a:pt x="4880" y="662"/>
                    <a:pt x="4885" y="663"/>
                    <a:pt x="4888" y="663"/>
                  </a:cubicBezTo>
                  <a:cubicBezTo>
                    <a:pt x="4979" y="663"/>
                    <a:pt x="4689" y="375"/>
                    <a:pt x="4565" y="326"/>
                  </a:cubicBezTo>
                  <a:lnTo>
                    <a:pt x="4127" y="352"/>
                  </a:lnTo>
                  <a:cubicBezTo>
                    <a:pt x="3921" y="274"/>
                    <a:pt x="3766" y="68"/>
                    <a:pt x="3534" y="16"/>
                  </a:cubicBezTo>
                  <a:cubicBezTo>
                    <a:pt x="3477" y="5"/>
                    <a:pt x="3425" y="1"/>
                    <a:pt x="3377"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96"/>
            <p:cNvSpPr/>
            <p:nvPr/>
          </p:nvSpPr>
          <p:spPr>
            <a:xfrm>
              <a:off x="3694100" y="2107075"/>
              <a:ext cx="24025" cy="22825"/>
            </a:xfrm>
            <a:custGeom>
              <a:rect b="b" l="l" r="r" t="t"/>
              <a:pathLst>
                <a:path extrusionOk="0" h="913" w="961">
                  <a:moveTo>
                    <a:pt x="738" y="1"/>
                  </a:moveTo>
                  <a:cubicBezTo>
                    <a:pt x="441" y="1"/>
                    <a:pt x="1" y="294"/>
                    <a:pt x="136" y="603"/>
                  </a:cubicBezTo>
                  <a:lnTo>
                    <a:pt x="522" y="912"/>
                  </a:lnTo>
                  <a:cubicBezTo>
                    <a:pt x="600" y="912"/>
                    <a:pt x="471" y="396"/>
                    <a:pt x="522" y="345"/>
                  </a:cubicBezTo>
                  <a:cubicBezTo>
                    <a:pt x="626" y="190"/>
                    <a:pt x="832" y="190"/>
                    <a:pt x="961" y="113"/>
                  </a:cubicBezTo>
                  <a:cubicBezTo>
                    <a:pt x="922" y="34"/>
                    <a:pt x="838" y="1"/>
                    <a:pt x="738"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96"/>
            <p:cNvSpPr/>
            <p:nvPr/>
          </p:nvSpPr>
          <p:spPr>
            <a:xfrm>
              <a:off x="3629775" y="2126175"/>
              <a:ext cx="72250" cy="155025"/>
            </a:xfrm>
            <a:custGeom>
              <a:rect b="b" l="l" r="r" t="t"/>
              <a:pathLst>
                <a:path extrusionOk="0" h="6201" w="2890">
                  <a:moveTo>
                    <a:pt x="2017" y="0"/>
                  </a:moveTo>
                  <a:cubicBezTo>
                    <a:pt x="2006" y="0"/>
                    <a:pt x="1995" y="6"/>
                    <a:pt x="1986" y="19"/>
                  </a:cubicBezTo>
                  <a:cubicBezTo>
                    <a:pt x="1961" y="97"/>
                    <a:pt x="2090" y="587"/>
                    <a:pt x="1961" y="612"/>
                  </a:cubicBezTo>
                  <a:cubicBezTo>
                    <a:pt x="1955" y="614"/>
                    <a:pt x="1949" y="615"/>
                    <a:pt x="1943" y="615"/>
                  </a:cubicBezTo>
                  <a:cubicBezTo>
                    <a:pt x="1789" y="615"/>
                    <a:pt x="1825" y="54"/>
                    <a:pt x="1618" y="54"/>
                  </a:cubicBezTo>
                  <a:cubicBezTo>
                    <a:pt x="1578" y="54"/>
                    <a:pt x="1530" y="74"/>
                    <a:pt x="1471" y="122"/>
                  </a:cubicBezTo>
                  <a:cubicBezTo>
                    <a:pt x="1058" y="458"/>
                    <a:pt x="1574" y="277"/>
                    <a:pt x="1342" y="638"/>
                  </a:cubicBezTo>
                  <a:cubicBezTo>
                    <a:pt x="1264" y="793"/>
                    <a:pt x="981" y="716"/>
                    <a:pt x="877" y="844"/>
                  </a:cubicBezTo>
                  <a:cubicBezTo>
                    <a:pt x="671" y="1102"/>
                    <a:pt x="697" y="1592"/>
                    <a:pt x="542" y="1902"/>
                  </a:cubicBezTo>
                  <a:cubicBezTo>
                    <a:pt x="1" y="2882"/>
                    <a:pt x="78" y="2547"/>
                    <a:pt x="465" y="3475"/>
                  </a:cubicBezTo>
                  <a:cubicBezTo>
                    <a:pt x="645" y="3914"/>
                    <a:pt x="233" y="3991"/>
                    <a:pt x="542" y="4352"/>
                  </a:cubicBezTo>
                  <a:cubicBezTo>
                    <a:pt x="723" y="4610"/>
                    <a:pt x="852" y="4868"/>
                    <a:pt x="929" y="5177"/>
                  </a:cubicBezTo>
                  <a:cubicBezTo>
                    <a:pt x="929" y="5229"/>
                    <a:pt x="955" y="5358"/>
                    <a:pt x="1006" y="5358"/>
                  </a:cubicBezTo>
                  <a:cubicBezTo>
                    <a:pt x="1077" y="5334"/>
                    <a:pt x="1062" y="5119"/>
                    <a:pt x="1117" y="5119"/>
                  </a:cubicBezTo>
                  <a:cubicBezTo>
                    <a:pt x="1122" y="5119"/>
                    <a:pt x="1128" y="5121"/>
                    <a:pt x="1135" y="5126"/>
                  </a:cubicBezTo>
                  <a:cubicBezTo>
                    <a:pt x="1316" y="5229"/>
                    <a:pt x="671" y="6054"/>
                    <a:pt x="826" y="6183"/>
                  </a:cubicBezTo>
                  <a:cubicBezTo>
                    <a:pt x="844" y="6195"/>
                    <a:pt x="865" y="6200"/>
                    <a:pt x="887" y="6200"/>
                  </a:cubicBezTo>
                  <a:cubicBezTo>
                    <a:pt x="960" y="6200"/>
                    <a:pt x="1050" y="6145"/>
                    <a:pt x="1110" y="6106"/>
                  </a:cubicBezTo>
                  <a:cubicBezTo>
                    <a:pt x="1883" y="5822"/>
                    <a:pt x="1238" y="5358"/>
                    <a:pt x="1342" y="5074"/>
                  </a:cubicBezTo>
                  <a:lnTo>
                    <a:pt x="1651" y="4816"/>
                  </a:lnTo>
                  <a:cubicBezTo>
                    <a:pt x="1651" y="4790"/>
                    <a:pt x="1600" y="4790"/>
                    <a:pt x="1551" y="4790"/>
                  </a:cubicBezTo>
                  <a:cubicBezTo>
                    <a:pt x="1503" y="4790"/>
                    <a:pt x="1458" y="4790"/>
                    <a:pt x="1471" y="4765"/>
                  </a:cubicBezTo>
                  <a:cubicBezTo>
                    <a:pt x="1522" y="4378"/>
                    <a:pt x="2219" y="4249"/>
                    <a:pt x="2373" y="3991"/>
                  </a:cubicBezTo>
                  <a:cubicBezTo>
                    <a:pt x="2193" y="3733"/>
                    <a:pt x="2219" y="3398"/>
                    <a:pt x="2425" y="3191"/>
                  </a:cubicBezTo>
                  <a:cubicBezTo>
                    <a:pt x="2502" y="3088"/>
                    <a:pt x="2837" y="3062"/>
                    <a:pt x="2812" y="2908"/>
                  </a:cubicBezTo>
                  <a:cubicBezTo>
                    <a:pt x="2812" y="2762"/>
                    <a:pt x="2764" y="2730"/>
                    <a:pt x="2693" y="2730"/>
                  </a:cubicBezTo>
                  <a:cubicBezTo>
                    <a:pt x="2638" y="2730"/>
                    <a:pt x="2569" y="2749"/>
                    <a:pt x="2497" y="2749"/>
                  </a:cubicBezTo>
                  <a:cubicBezTo>
                    <a:pt x="2419" y="2749"/>
                    <a:pt x="2338" y="2725"/>
                    <a:pt x="2270" y="2624"/>
                  </a:cubicBezTo>
                  <a:cubicBezTo>
                    <a:pt x="2141" y="2443"/>
                    <a:pt x="2141" y="1928"/>
                    <a:pt x="2090" y="1773"/>
                  </a:cubicBezTo>
                  <a:cubicBezTo>
                    <a:pt x="1754" y="948"/>
                    <a:pt x="2373" y="1231"/>
                    <a:pt x="2502" y="1102"/>
                  </a:cubicBezTo>
                  <a:cubicBezTo>
                    <a:pt x="2502" y="1102"/>
                    <a:pt x="2476" y="716"/>
                    <a:pt x="2476" y="716"/>
                  </a:cubicBezTo>
                  <a:cubicBezTo>
                    <a:pt x="2580" y="587"/>
                    <a:pt x="2837" y="587"/>
                    <a:pt x="2863" y="432"/>
                  </a:cubicBezTo>
                  <a:cubicBezTo>
                    <a:pt x="2889" y="251"/>
                    <a:pt x="2631" y="148"/>
                    <a:pt x="2502" y="19"/>
                  </a:cubicBezTo>
                  <a:cubicBezTo>
                    <a:pt x="2433" y="19"/>
                    <a:pt x="2283" y="182"/>
                    <a:pt x="2214" y="182"/>
                  </a:cubicBezTo>
                  <a:cubicBezTo>
                    <a:pt x="2206" y="182"/>
                    <a:pt x="2198" y="180"/>
                    <a:pt x="2193" y="174"/>
                  </a:cubicBezTo>
                  <a:cubicBezTo>
                    <a:pt x="2150" y="131"/>
                    <a:pt x="2072" y="0"/>
                    <a:pt x="2017"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96"/>
            <p:cNvSpPr/>
            <p:nvPr/>
          </p:nvSpPr>
          <p:spPr>
            <a:xfrm>
              <a:off x="3508550" y="2235625"/>
              <a:ext cx="49675" cy="171975"/>
            </a:xfrm>
            <a:custGeom>
              <a:rect b="b" l="l" r="r" t="t"/>
              <a:pathLst>
                <a:path extrusionOk="0" h="6879" w="1987">
                  <a:moveTo>
                    <a:pt x="1757" y="1"/>
                  </a:moveTo>
                  <a:cubicBezTo>
                    <a:pt x="1339" y="1"/>
                    <a:pt x="1433" y="1404"/>
                    <a:pt x="1316" y="1754"/>
                  </a:cubicBezTo>
                  <a:cubicBezTo>
                    <a:pt x="775" y="3688"/>
                    <a:pt x="1" y="4591"/>
                    <a:pt x="749" y="6757"/>
                  </a:cubicBezTo>
                  <a:cubicBezTo>
                    <a:pt x="777" y="6841"/>
                    <a:pt x="805" y="6878"/>
                    <a:pt x="832" y="6878"/>
                  </a:cubicBezTo>
                  <a:cubicBezTo>
                    <a:pt x="1060" y="6878"/>
                    <a:pt x="1265" y="4347"/>
                    <a:pt x="1265" y="4255"/>
                  </a:cubicBezTo>
                  <a:cubicBezTo>
                    <a:pt x="1290" y="3817"/>
                    <a:pt x="1651" y="2888"/>
                    <a:pt x="1600" y="2579"/>
                  </a:cubicBezTo>
                  <a:cubicBezTo>
                    <a:pt x="1548" y="2347"/>
                    <a:pt x="1548" y="2115"/>
                    <a:pt x="1523" y="1883"/>
                  </a:cubicBezTo>
                  <a:cubicBezTo>
                    <a:pt x="1651" y="1547"/>
                    <a:pt x="1987" y="541"/>
                    <a:pt x="1909" y="51"/>
                  </a:cubicBezTo>
                  <a:cubicBezTo>
                    <a:pt x="1852" y="17"/>
                    <a:pt x="1802" y="1"/>
                    <a:pt x="1757"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96"/>
            <p:cNvSpPr/>
            <p:nvPr/>
          </p:nvSpPr>
          <p:spPr>
            <a:xfrm>
              <a:off x="3290625" y="2665150"/>
              <a:ext cx="60000" cy="67875"/>
            </a:xfrm>
            <a:custGeom>
              <a:rect b="b" l="l" r="r" t="t"/>
              <a:pathLst>
                <a:path extrusionOk="0" h="2715" w="2400">
                  <a:moveTo>
                    <a:pt x="892" y="0"/>
                  </a:moveTo>
                  <a:cubicBezTo>
                    <a:pt x="869" y="0"/>
                    <a:pt x="839" y="7"/>
                    <a:pt x="800" y="21"/>
                  </a:cubicBezTo>
                  <a:cubicBezTo>
                    <a:pt x="749" y="21"/>
                    <a:pt x="259" y="202"/>
                    <a:pt x="284" y="279"/>
                  </a:cubicBezTo>
                  <a:cubicBezTo>
                    <a:pt x="521" y="801"/>
                    <a:pt x="613" y="886"/>
                    <a:pt x="560" y="886"/>
                  </a:cubicBezTo>
                  <a:cubicBezTo>
                    <a:pt x="533" y="886"/>
                    <a:pt x="473" y="866"/>
                    <a:pt x="377" y="866"/>
                  </a:cubicBezTo>
                  <a:cubicBezTo>
                    <a:pt x="349" y="866"/>
                    <a:pt x="318" y="868"/>
                    <a:pt x="284" y="872"/>
                  </a:cubicBezTo>
                  <a:cubicBezTo>
                    <a:pt x="255" y="872"/>
                    <a:pt x="209" y="856"/>
                    <a:pt x="165" y="856"/>
                  </a:cubicBezTo>
                  <a:cubicBezTo>
                    <a:pt x="132" y="856"/>
                    <a:pt x="100" y="865"/>
                    <a:pt x="78" y="898"/>
                  </a:cubicBezTo>
                  <a:cubicBezTo>
                    <a:pt x="1" y="1027"/>
                    <a:pt x="568" y="1156"/>
                    <a:pt x="542" y="1208"/>
                  </a:cubicBezTo>
                  <a:lnTo>
                    <a:pt x="284" y="1440"/>
                  </a:lnTo>
                  <a:cubicBezTo>
                    <a:pt x="181" y="1594"/>
                    <a:pt x="336" y="1594"/>
                    <a:pt x="516" y="1801"/>
                  </a:cubicBezTo>
                  <a:cubicBezTo>
                    <a:pt x="523" y="1814"/>
                    <a:pt x="537" y="1819"/>
                    <a:pt x="553" y="1819"/>
                  </a:cubicBezTo>
                  <a:cubicBezTo>
                    <a:pt x="574" y="1819"/>
                    <a:pt x="598" y="1811"/>
                    <a:pt x="614" y="1804"/>
                  </a:cubicBezTo>
                  <a:lnTo>
                    <a:pt x="614" y="1804"/>
                  </a:lnTo>
                  <a:cubicBezTo>
                    <a:pt x="360" y="1954"/>
                    <a:pt x="207" y="1829"/>
                    <a:pt x="155" y="2162"/>
                  </a:cubicBezTo>
                  <a:cubicBezTo>
                    <a:pt x="259" y="2188"/>
                    <a:pt x="362" y="2239"/>
                    <a:pt x="465" y="2317"/>
                  </a:cubicBezTo>
                  <a:cubicBezTo>
                    <a:pt x="570" y="2464"/>
                    <a:pt x="399" y="2595"/>
                    <a:pt x="575" y="2595"/>
                  </a:cubicBezTo>
                  <a:cubicBezTo>
                    <a:pt x="613" y="2595"/>
                    <a:pt x="669" y="2589"/>
                    <a:pt x="749" y="2575"/>
                  </a:cubicBezTo>
                  <a:cubicBezTo>
                    <a:pt x="837" y="2575"/>
                    <a:pt x="906" y="2347"/>
                    <a:pt x="941" y="2347"/>
                  </a:cubicBezTo>
                  <a:cubicBezTo>
                    <a:pt x="946" y="2347"/>
                    <a:pt x="951" y="2353"/>
                    <a:pt x="955" y="2368"/>
                  </a:cubicBezTo>
                  <a:cubicBezTo>
                    <a:pt x="955" y="2438"/>
                    <a:pt x="872" y="2715"/>
                    <a:pt x="1135" y="2715"/>
                  </a:cubicBezTo>
                  <a:cubicBezTo>
                    <a:pt x="1165" y="2715"/>
                    <a:pt x="1199" y="2711"/>
                    <a:pt x="1239" y="2703"/>
                  </a:cubicBezTo>
                  <a:cubicBezTo>
                    <a:pt x="1361" y="2703"/>
                    <a:pt x="1810" y="2027"/>
                    <a:pt x="1898" y="2027"/>
                  </a:cubicBezTo>
                  <a:cubicBezTo>
                    <a:pt x="1903" y="2027"/>
                    <a:pt x="1907" y="2029"/>
                    <a:pt x="1909" y="2033"/>
                  </a:cubicBezTo>
                  <a:cubicBezTo>
                    <a:pt x="1927" y="2051"/>
                    <a:pt x="1943" y="2055"/>
                    <a:pt x="1961" y="2055"/>
                  </a:cubicBezTo>
                  <a:cubicBezTo>
                    <a:pt x="1977" y="2055"/>
                    <a:pt x="1995" y="2051"/>
                    <a:pt x="2016" y="2051"/>
                  </a:cubicBezTo>
                  <a:cubicBezTo>
                    <a:pt x="2071" y="2051"/>
                    <a:pt x="2151" y="2077"/>
                    <a:pt x="2296" y="2265"/>
                  </a:cubicBezTo>
                  <a:cubicBezTo>
                    <a:pt x="2305" y="2274"/>
                    <a:pt x="2312" y="2278"/>
                    <a:pt x="2316" y="2278"/>
                  </a:cubicBezTo>
                  <a:cubicBezTo>
                    <a:pt x="2351" y="2278"/>
                    <a:pt x="2276" y="2050"/>
                    <a:pt x="2322" y="1981"/>
                  </a:cubicBezTo>
                  <a:cubicBezTo>
                    <a:pt x="2399" y="1775"/>
                    <a:pt x="2270" y="1543"/>
                    <a:pt x="2064" y="1491"/>
                  </a:cubicBezTo>
                  <a:cubicBezTo>
                    <a:pt x="929" y="1104"/>
                    <a:pt x="2167" y="976"/>
                    <a:pt x="1935" y="537"/>
                  </a:cubicBezTo>
                  <a:cubicBezTo>
                    <a:pt x="1893" y="474"/>
                    <a:pt x="1846" y="454"/>
                    <a:pt x="1797" y="454"/>
                  </a:cubicBezTo>
                  <a:cubicBezTo>
                    <a:pt x="1726" y="454"/>
                    <a:pt x="1650" y="496"/>
                    <a:pt x="1574" y="511"/>
                  </a:cubicBezTo>
                  <a:cubicBezTo>
                    <a:pt x="1380" y="572"/>
                    <a:pt x="1240" y="597"/>
                    <a:pt x="1139" y="597"/>
                  </a:cubicBezTo>
                  <a:cubicBezTo>
                    <a:pt x="651" y="597"/>
                    <a:pt x="1107" y="0"/>
                    <a:pt x="892"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96"/>
            <p:cNvSpPr/>
            <p:nvPr/>
          </p:nvSpPr>
          <p:spPr>
            <a:xfrm>
              <a:off x="2886350" y="2647950"/>
              <a:ext cx="3900" cy="1725"/>
            </a:xfrm>
            <a:custGeom>
              <a:rect b="b" l="l" r="r" t="t"/>
              <a:pathLst>
                <a:path extrusionOk="0" h="69" w="156">
                  <a:moveTo>
                    <a:pt x="98" y="0"/>
                  </a:moveTo>
                  <a:cubicBezTo>
                    <a:pt x="72" y="0"/>
                    <a:pt x="40" y="13"/>
                    <a:pt x="1" y="39"/>
                  </a:cubicBezTo>
                  <a:cubicBezTo>
                    <a:pt x="46" y="54"/>
                    <a:pt x="90" y="68"/>
                    <a:pt x="120" y="68"/>
                  </a:cubicBezTo>
                  <a:cubicBezTo>
                    <a:pt x="142" y="68"/>
                    <a:pt x="156" y="60"/>
                    <a:pt x="156" y="39"/>
                  </a:cubicBezTo>
                  <a:cubicBezTo>
                    <a:pt x="143" y="13"/>
                    <a:pt x="123" y="0"/>
                    <a:pt x="98"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96"/>
            <p:cNvSpPr/>
            <p:nvPr/>
          </p:nvSpPr>
          <p:spPr>
            <a:xfrm>
              <a:off x="2869525" y="2638825"/>
              <a:ext cx="16850" cy="18775"/>
            </a:xfrm>
            <a:custGeom>
              <a:rect b="b" l="l" r="r" t="t"/>
              <a:pathLst>
                <a:path extrusionOk="0" h="751" w="674">
                  <a:moveTo>
                    <a:pt x="244" y="0"/>
                  </a:moveTo>
                  <a:cubicBezTo>
                    <a:pt x="204" y="0"/>
                    <a:pt x="165" y="40"/>
                    <a:pt x="132" y="146"/>
                  </a:cubicBezTo>
                  <a:cubicBezTo>
                    <a:pt x="0" y="608"/>
                    <a:pt x="23" y="751"/>
                    <a:pt x="117" y="751"/>
                  </a:cubicBezTo>
                  <a:cubicBezTo>
                    <a:pt x="243" y="751"/>
                    <a:pt x="496" y="492"/>
                    <a:pt x="674" y="404"/>
                  </a:cubicBezTo>
                  <a:lnTo>
                    <a:pt x="596" y="352"/>
                  </a:lnTo>
                  <a:cubicBezTo>
                    <a:pt x="501" y="333"/>
                    <a:pt x="362" y="0"/>
                    <a:pt x="244"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96"/>
            <p:cNvSpPr/>
            <p:nvPr/>
          </p:nvSpPr>
          <p:spPr>
            <a:xfrm>
              <a:off x="3039850" y="2314700"/>
              <a:ext cx="41200" cy="14300"/>
            </a:xfrm>
            <a:custGeom>
              <a:rect b="b" l="l" r="r" t="t"/>
              <a:pathLst>
                <a:path extrusionOk="0" h="572" w="1648">
                  <a:moveTo>
                    <a:pt x="1028" y="1"/>
                  </a:moveTo>
                  <a:cubicBezTo>
                    <a:pt x="986" y="1"/>
                    <a:pt x="935" y="3"/>
                    <a:pt x="876" y="9"/>
                  </a:cubicBezTo>
                  <a:lnTo>
                    <a:pt x="437" y="61"/>
                  </a:lnTo>
                  <a:cubicBezTo>
                    <a:pt x="0" y="442"/>
                    <a:pt x="2" y="571"/>
                    <a:pt x="173" y="571"/>
                  </a:cubicBezTo>
                  <a:cubicBezTo>
                    <a:pt x="534" y="571"/>
                    <a:pt x="1648" y="1"/>
                    <a:pt x="1028"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96"/>
            <p:cNvSpPr/>
            <p:nvPr/>
          </p:nvSpPr>
          <p:spPr>
            <a:xfrm>
              <a:off x="3042400" y="2518650"/>
              <a:ext cx="1950" cy="4550"/>
            </a:xfrm>
            <a:custGeom>
              <a:rect b="b" l="l" r="r" t="t"/>
              <a:pathLst>
                <a:path extrusionOk="0" h="182" w="78">
                  <a:moveTo>
                    <a:pt x="0" y="1"/>
                  </a:moveTo>
                  <a:cubicBezTo>
                    <a:pt x="0" y="53"/>
                    <a:pt x="26" y="104"/>
                    <a:pt x="52" y="181"/>
                  </a:cubicBezTo>
                  <a:cubicBezTo>
                    <a:pt x="78" y="130"/>
                    <a:pt x="52" y="78"/>
                    <a:pt x="26" y="27"/>
                  </a:cubicBezTo>
                  <a:lnTo>
                    <a:pt x="0" y="1"/>
                  </a:ln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96"/>
            <p:cNvSpPr/>
            <p:nvPr/>
          </p:nvSpPr>
          <p:spPr>
            <a:xfrm>
              <a:off x="3034550" y="2510675"/>
              <a:ext cx="7875" cy="8000"/>
            </a:xfrm>
            <a:custGeom>
              <a:rect b="b" l="l" r="r" t="t"/>
              <a:pathLst>
                <a:path extrusionOk="0" h="320" w="315">
                  <a:moveTo>
                    <a:pt x="47" y="1"/>
                  </a:moveTo>
                  <a:cubicBezTo>
                    <a:pt x="0" y="1"/>
                    <a:pt x="216" y="242"/>
                    <a:pt x="314" y="320"/>
                  </a:cubicBezTo>
                  <a:cubicBezTo>
                    <a:pt x="263" y="217"/>
                    <a:pt x="211" y="114"/>
                    <a:pt x="185" y="88"/>
                  </a:cubicBezTo>
                  <a:cubicBezTo>
                    <a:pt x="104" y="25"/>
                    <a:pt x="62" y="1"/>
                    <a:pt x="47"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96"/>
            <p:cNvSpPr/>
            <p:nvPr/>
          </p:nvSpPr>
          <p:spPr>
            <a:xfrm>
              <a:off x="3031425" y="2522525"/>
              <a:ext cx="18575" cy="20075"/>
            </a:xfrm>
            <a:custGeom>
              <a:rect b="b" l="l" r="r" t="t"/>
              <a:pathLst>
                <a:path extrusionOk="0" h="803" w="743">
                  <a:moveTo>
                    <a:pt x="491" y="1"/>
                  </a:moveTo>
                  <a:cubicBezTo>
                    <a:pt x="439" y="233"/>
                    <a:pt x="1" y="568"/>
                    <a:pt x="439" y="774"/>
                  </a:cubicBezTo>
                  <a:cubicBezTo>
                    <a:pt x="481" y="794"/>
                    <a:pt x="515" y="803"/>
                    <a:pt x="544" y="803"/>
                  </a:cubicBezTo>
                  <a:cubicBezTo>
                    <a:pt x="742" y="803"/>
                    <a:pt x="626" y="362"/>
                    <a:pt x="491"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96"/>
            <p:cNvSpPr/>
            <p:nvPr/>
          </p:nvSpPr>
          <p:spPr>
            <a:xfrm>
              <a:off x="3069475" y="2477150"/>
              <a:ext cx="153475" cy="164375"/>
            </a:xfrm>
            <a:custGeom>
              <a:rect b="b" l="l" r="r" t="t"/>
              <a:pathLst>
                <a:path extrusionOk="0" h="6575" w="6139">
                  <a:moveTo>
                    <a:pt x="4670" y="0"/>
                  </a:moveTo>
                  <a:cubicBezTo>
                    <a:pt x="4576" y="0"/>
                    <a:pt x="4482" y="3"/>
                    <a:pt x="4385" y="10"/>
                  </a:cubicBezTo>
                  <a:cubicBezTo>
                    <a:pt x="3895" y="191"/>
                    <a:pt x="3482" y="500"/>
                    <a:pt x="3198" y="939"/>
                  </a:cubicBezTo>
                  <a:cubicBezTo>
                    <a:pt x="3069" y="1119"/>
                    <a:pt x="3817" y="965"/>
                    <a:pt x="3921" y="1145"/>
                  </a:cubicBezTo>
                  <a:cubicBezTo>
                    <a:pt x="4127" y="1609"/>
                    <a:pt x="4333" y="2486"/>
                    <a:pt x="3792" y="2641"/>
                  </a:cubicBezTo>
                  <a:cubicBezTo>
                    <a:pt x="3747" y="2641"/>
                    <a:pt x="3703" y="2755"/>
                    <a:pt x="3659" y="2755"/>
                  </a:cubicBezTo>
                  <a:cubicBezTo>
                    <a:pt x="3652" y="2755"/>
                    <a:pt x="3644" y="2752"/>
                    <a:pt x="3637" y="2744"/>
                  </a:cubicBezTo>
                  <a:cubicBezTo>
                    <a:pt x="3456" y="2589"/>
                    <a:pt x="4050" y="2228"/>
                    <a:pt x="4024" y="2099"/>
                  </a:cubicBezTo>
                  <a:cubicBezTo>
                    <a:pt x="4000" y="1978"/>
                    <a:pt x="3679" y="1082"/>
                    <a:pt x="3491" y="1082"/>
                  </a:cubicBezTo>
                  <a:cubicBezTo>
                    <a:pt x="3479" y="1082"/>
                    <a:pt x="3467" y="1086"/>
                    <a:pt x="3456" y="1094"/>
                  </a:cubicBezTo>
                  <a:cubicBezTo>
                    <a:pt x="3379" y="1119"/>
                    <a:pt x="3405" y="1223"/>
                    <a:pt x="3405" y="1300"/>
                  </a:cubicBezTo>
                  <a:cubicBezTo>
                    <a:pt x="3431" y="1429"/>
                    <a:pt x="3585" y="1532"/>
                    <a:pt x="3560" y="1661"/>
                  </a:cubicBezTo>
                  <a:cubicBezTo>
                    <a:pt x="3560" y="1816"/>
                    <a:pt x="3276" y="1893"/>
                    <a:pt x="3276" y="2099"/>
                  </a:cubicBezTo>
                  <a:cubicBezTo>
                    <a:pt x="3276" y="2177"/>
                    <a:pt x="3431" y="2667"/>
                    <a:pt x="3173" y="2693"/>
                  </a:cubicBezTo>
                  <a:cubicBezTo>
                    <a:pt x="3167" y="2693"/>
                    <a:pt x="3162" y="2694"/>
                    <a:pt x="3157" y="2694"/>
                  </a:cubicBezTo>
                  <a:cubicBezTo>
                    <a:pt x="2997" y="2694"/>
                    <a:pt x="3067" y="2300"/>
                    <a:pt x="2992" y="2125"/>
                  </a:cubicBezTo>
                  <a:cubicBezTo>
                    <a:pt x="2970" y="2076"/>
                    <a:pt x="2935" y="2058"/>
                    <a:pt x="2894" y="2058"/>
                  </a:cubicBezTo>
                  <a:cubicBezTo>
                    <a:pt x="2786" y="2058"/>
                    <a:pt x="2632" y="2180"/>
                    <a:pt x="2544" y="2180"/>
                  </a:cubicBezTo>
                  <a:cubicBezTo>
                    <a:pt x="2507" y="2180"/>
                    <a:pt x="2482" y="2159"/>
                    <a:pt x="2476" y="2099"/>
                  </a:cubicBezTo>
                  <a:cubicBezTo>
                    <a:pt x="2451" y="1945"/>
                    <a:pt x="2760" y="2048"/>
                    <a:pt x="2863" y="1945"/>
                  </a:cubicBezTo>
                  <a:cubicBezTo>
                    <a:pt x="2863" y="1945"/>
                    <a:pt x="2683" y="1584"/>
                    <a:pt x="2760" y="1429"/>
                  </a:cubicBezTo>
                  <a:cubicBezTo>
                    <a:pt x="2837" y="1274"/>
                    <a:pt x="2889" y="1119"/>
                    <a:pt x="2915" y="965"/>
                  </a:cubicBezTo>
                  <a:cubicBezTo>
                    <a:pt x="2907" y="961"/>
                    <a:pt x="2898" y="959"/>
                    <a:pt x="2887" y="959"/>
                  </a:cubicBezTo>
                  <a:cubicBezTo>
                    <a:pt x="2761" y="959"/>
                    <a:pt x="2468" y="1223"/>
                    <a:pt x="2373" y="1223"/>
                  </a:cubicBezTo>
                  <a:cubicBezTo>
                    <a:pt x="2190" y="1223"/>
                    <a:pt x="1735" y="1014"/>
                    <a:pt x="1424" y="1014"/>
                  </a:cubicBezTo>
                  <a:cubicBezTo>
                    <a:pt x="1341" y="1014"/>
                    <a:pt x="1267" y="1029"/>
                    <a:pt x="1213" y="1068"/>
                  </a:cubicBezTo>
                  <a:cubicBezTo>
                    <a:pt x="1109" y="1119"/>
                    <a:pt x="1419" y="1171"/>
                    <a:pt x="1522" y="1197"/>
                  </a:cubicBezTo>
                  <a:cubicBezTo>
                    <a:pt x="1857" y="1248"/>
                    <a:pt x="2399" y="1377"/>
                    <a:pt x="2038" y="1841"/>
                  </a:cubicBezTo>
                  <a:cubicBezTo>
                    <a:pt x="2021" y="1864"/>
                    <a:pt x="1993" y="1872"/>
                    <a:pt x="1959" y="1872"/>
                  </a:cubicBezTo>
                  <a:cubicBezTo>
                    <a:pt x="1884" y="1872"/>
                    <a:pt x="1778" y="1833"/>
                    <a:pt x="1700" y="1833"/>
                  </a:cubicBezTo>
                  <a:cubicBezTo>
                    <a:pt x="1652" y="1833"/>
                    <a:pt x="1615" y="1847"/>
                    <a:pt x="1599" y="1893"/>
                  </a:cubicBezTo>
                  <a:cubicBezTo>
                    <a:pt x="1574" y="1945"/>
                    <a:pt x="1703" y="1996"/>
                    <a:pt x="1728" y="2074"/>
                  </a:cubicBezTo>
                  <a:cubicBezTo>
                    <a:pt x="1754" y="2151"/>
                    <a:pt x="1728" y="2203"/>
                    <a:pt x="1703" y="2280"/>
                  </a:cubicBezTo>
                  <a:cubicBezTo>
                    <a:pt x="1578" y="2467"/>
                    <a:pt x="1204" y="2553"/>
                    <a:pt x="1089" y="2553"/>
                  </a:cubicBezTo>
                  <a:cubicBezTo>
                    <a:pt x="1060" y="2553"/>
                    <a:pt x="1048" y="2548"/>
                    <a:pt x="1058" y="2538"/>
                  </a:cubicBezTo>
                  <a:cubicBezTo>
                    <a:pt x="1084" y="2486"/>
                    <a:pt x="980" y="2460"/>
                    <a:pt x="929" y="2460"/>
                  </a:cubicBezTo>
                  <a:cubicBezTo>
                    <a:pt x="671" y="2486"/>
                    <a:pt x="0" y="2512"/>
                    <a:pt x="207" y="2667"/>
                  </a:cubicBezTo>
                  <a:cubicBezTo>
                    <a:pt x="387" y="2847"/>
                    <a:pt x="851" y="2744"/>
                    <a:pt x="800" y="2950"/>
                  </a:cubicBezTo>
                  <a:cubicBezTo>
                    <a:pt x="800" y="2984"/>
                    <a:pt x="771" y="2993"/>
                    <a:pt x="731" y="2993"/>
                  </a:cubicBezTo>
                  <a:cubicBezTo>
                    <a:pt x="677" y="2993"/>
                    <a:pt x="601" y="2976"/>
                    <a:pt x="542" y="2976"/>
                  </a:cubicBezTo>
                  <a:cubicBezTo>
                    <a:pt x="530" y="2980"/>
                    <a:pt x="516" y="2982"/>
                    <a:pt x="501" y="2982"/>
                  </a:cubicBezTo>
                  <a:cubicBezTo>
                    <a:pt x="454" y="2982"/>
                    <a:pt x="396" y="2967"/>
                    <a:pt x="351" y="2967"/>
                  </a:cubicBezTo>
                  <a:cubicBezTo>
                    <a:pt x="319" y="2967"/>
                    <a:pt x="293" y="2975"/>
                    <a:pt x="284" y="3002"/>
                  </a:cubicBezTo>
                  <a:cubicBezTo>
                    <a:pt x="284" y="3105"/>
                    <a:pt x="877" y="3054"/>
                    <a:pt x="1084" y="3415"/>
                  </a:cubicBezTo>
                  <a:cubicBezTo>
                    <a:pt x="1213" y="3698"/>
                    <a:pt x="748" y="3698"/>
                    <a:pt x="877" y="3853"/>
                  </a:cubicBezTo>
                  <a:cubicBezTo>
                    <a:pt x="1006" y="3931"/>
                    <a:pt x="1419" y="4240"/>
                    <a:pt x="1367" y="4498"/>
                  </a:cubicBezTo>
                  <a:cubicBezTo>
                    <a:pt x="1316" y="4653"/>
                    <a:pt x="980" y="4653"/>
                    <a:pt x="980" y="4807"/>
                  </a:cubicBezTo>
                  <a:cubicBezTo>
                    <a:pt x="980" y="4960"/>
                    <a:pt x="1029" y="4995"/>
                    <a:pt x="1084" y="4995"/>
                  </a:cubicBezTo>
                  <a:cubicBezTo>
                    <a:pt x="1130" y="4995"/>
                    <a:pt x="1180" y="4971"/>
                    <a:pt x="1211" y="4971"/>
                  </a:cubicBezTo>
                  <a:cubicBezTo>
                    <a:pt x="1225" y="4971"/>
                    <a:pt x="1234" y="4975"/>
                    <a:pt x="1238" y="4988"/>
                  </a:cubicBezTo>
                  <a:cubicBezTo>
                    <a:pt x="1264" y="5143"/>
                    <a:pt x="1445" y="5220"/>
                    <a:pt x="1574" y="5323"/>
                  </a:cubicBezTo>
                  <a:cubicBezTo>
                    <a:pt x="1599" y="5375"/>
                    <a:pt x="1316" y="5323"/>
                    <a:pt x="1651" y="5607"/>
                  </a:cubicBezTo>
                  <a:cubicBezTo>
                    <a:pt x="1673" y="5629"/>
                    <a:pt x="1699" y="5637"/>
                    <a:pt x="1726" y="5637"/>
                  </a:cubicBezTo>
                  <a:cubicBezTo>
                    <a:pt x="1763" y="5637"/>
                    <a:pt x="1802" y="5622"/>
                    <a:pt x="1832" y="5607"/>
                  </a:cubicBezTo>
                  <a:cubicBezTo>
                    <a:pt x="1928" y="5504"/>
                    <a:pt x="2038" y="5468"/>
                    <a:pt x="2152" y="5468"/>
                  </a:cubicBezTo>
                  <a:cubicBezTo>
                    <a:pt x="2404" y="5468"/>
                    <a:pt x="2679" y="5640"/>
                    <a:pt x="2892" y="5640"/>
                  </a:cubicBezTo>
                  <a:cubicBezTo>
                    <a:pt x="2969" y="5640"/>
                    <a:pt x="3039" y="5617"/>
                    <a:pt x="3095" y="5555"/>
                  </a:cubicBezTo>
                  <a:cubicBezTo>
                    <a:pt x="3116" y="5514"/>
                    <a:pt x="3154" y="5438"/>
                    <a:pt x="3181" y="5438"/>
                  </a:cubicBezTo>
                  <a:cubicBezTo>
                    <a:pt x="3188" y="5438"/>
                    <a:pt x="3194" y="5442"/>
                    <a:pt x="3198" y="5452"/>
                  </a:cubicBezTo>
                  <a:cubicBezTo>
                    <a:pt x="3224" y="5478"/>
                    <a:pt x="3173" y="5659"/>
                    <a:pt x="3224" y="5736"/>
                  </a:cubicBezTo>
                  <a:cubicBezTo>
                    <a:pt x="3302" y="5813"/>
                    <a:pt x="3482" y="5839"/>
                    <a:pt x="3431" y="5865"/>
                  </a:cubicBezTo>
                  <a:cubicBezTo>
                    <a:pt x="2941" y="6045"/>
                    <a:pt x="3637" y="5994"/>
                    <a:pt x="3560" y="6226"/>
                  </a:cubicBezTo>
                  <a:cubicBezTo>
                    <a:pt x="3547" y="6265"/>
                    <a:pt x="3482" y="6265"/>
                    <a:pt x="3424" y="6265"/>
                  </a:cubicBezTo>
                  <a:cubicBezTo>
                    <a:pt x="3366" y="6265"/>
                    <a:pt x="3315" y="6265"/>
                    <a:pt x="3327" y="6303"/>
                  </a:cubicBezTo>
                  <a:cubicBezTo>
                    <a:pt x="3361" y="6405"/>
                    <a:pt x="4023" y="6575"/>
                    <a:pt x="4478" y="6575"/>
                  </a:cubicBezTo>
                  <a:cubicBezTo>
                    <a:pt x="4712" y="6575"/>
                    <a:pt x="4892" y="6529"/>
                    <a:pt x="4901" y="6406"/>
                  </a:cubicBezTo>
                  <a:cubicBezTo>
                    <a:pt x="4901" y="6329"/>
                    <a:pt x="4720" y="6278"/>
                    <a:pt x="4720" y="6200"/>
                  </a:cubicBezTo>
                  <a:cubicBezTo>
                    <a:pt x="4694" y="6097"/>
                    <a:pt x="4952" y="5865"/>
                    <a:pt x="4797" y="5736"/>
                  </a:cubicBezTo>
                  <a:cubicBezTo>
                    <a:pt x="4785" y="5723"/>
                    <a:pt x="4739" y="5721"/>
                    <a:pt x="4681" y="5721"/>
                  </a:cubicBezTo>
                  <a:cubicBezTo>
                    <a:pt x="4662" y="5721"/>
                    <a:pt x="4641" y="5722"/>
                    <a:pt x="4619" y="5722"/>
                  </a:cubicBezTo>
                  <a:cubicBezTo>
                    <a:pt x="4445" y="5722"/>
                    <a:pt x="4221" y="5710"/>
                    <a:pt x="4307" y="5504"/>
                  </a:cubicBezTo>
                  <a:cubicBezTo>
                    <a:pt x="4333" y="5452"/>
                    <a:pt x="4514" y="5478"/>
                    <a:pt x="4540" y="5375"/>
                  </a:cubicBezTo>
                  <a:cubicBezTo>
                    <a:pt x="4617" y="4833"/>
                    <a:pt x="5700" y="5194"/>
                    <a:pt x="5726" y="4653"/>
                  </a:cubicBezTo>
                  <a:cubicBezTo>
                    <a:pt x="5726" y="4008"/>
                    <a:pt x="4669" y="4214"/>
                    <a:pt x="4617" y="3698"/>
                  </a:cubicBezTo>
                  <a:cubicBezTo>
                    <a:pt x="4514" y="2899"/>
                    <a:pt x="5545" y="2976"/>
                    <a:pt x="5778" y="2460"/>
                  </a:cubicBezTo>
                  <a:cubicBezTo>
                    <a:pt x="6139" y="1790"/>
                    <a:pt x="5494" y="1609"/>
                    <a:pt x="5442" y="1042"/>
                  </a:cubicBezTo>
                  <a:cubicBezTo>
                    <a:pt x="5391" y="655"/>
                    <a:pt x="5984" y="294"/>
                    <a:pt x="5442" y="62"/>
                  </a:cubicBezTo>
                  <a:cubicBezTo>
                    <a:pt x="5178" y="24"/>
                    <a:pt x="4927" y="0"/>
                    <a:pt x="4670"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96"/>
            <p:cNvSpPr/>
            <p:nvPr/>
          </p:nvSpPr>
          <p:spPr>
            <a:xfrm>
              <a:off x="2972125" y="2564725"/>
              <a:ext cx="104475" cy="82375"/>
            </a:xfrm>
            <a:custGeom>
              <a:rect b="b" l="l" r="r" t="t"/>
              <a:pathLst>
                <a:path extrusionOk="0" h="3295" w="4179">
                  <a:moveTo>
                    <a:pt x="3102" y="1"/>
                  </a:moveTo>
                  <a:cubicBezTo>
                    <a:pt x="3090" y="1"/>
                    <a:pt x="3079" y="5"/>
                    <a:pt x="3069" y="15"/>
                  </a:cubicBezTo>
                  <a:lnTo>
                    <a:pt x="3172" y="505"/>
                  </a:lnTo>
                  <a:cubicBezTo>
                    <a:pt x="3121" y="660"/>
                    <a:pt x="3018" y="556"/>
                    <a:pt x="2811" y="814"/>
                  </a:cubicBezTo>
                  <a:cubicBezTo>
                    <a:pt x="2790" y="856"/>
                    <a:pt x="2821" y="1087"/>
                    <a:pt x="2707" y="1087"/>
                  </a:cubicBezTo>
                  <a:cubicBezTo>
                    <a:pt x="2681" y="1087"/>
                    <a:pt x="2648" y="1075"/>
                    <a:pt x="2605" y="1047"/>
                  </a:cubicBezTo>
                  <a:cubicBezTo>
                    <a:pt x="2270" y="789"/>
                    <a:pt x="2785" y="685"/>
                    <a:pt x="2889" y="505"/>
                  </a:cubicBezTo>
                  <a:cubicBezTo>
                    <a:pt x="2966" y="428"/>
                    <a:pt x="2682" y="428"/>
                    <a:pt x="2579" y="350"/>
                  </a:cubicBezTo>
                  <a:cubicBezTo>
                    <a:pt x="2555" y="326"/>
                    <a:pt x="2239" y="10"/>
                    <a:pt x="2113" y="10"/>
                  </a:cubicBezTo>
                  <a:cubicBezTo>
                    <a:pt x="2104" y="10"/>
                    <a:pt x="2096" y="11"/>
                    <a:pt x="2089" y="15"/>
                  </a:cubicBezTo>
                  <a:cubicBezTo>
                    <a:pt x="1909" y="92"/>
                    <a:pt x="1186" y="737"/>
                    <a:pt x="800" y="814"/>
                  </a:cubicBezTo>
                  <a:cubicBezTo>
                    <a:pt x="797" y="815"/>
                    <a:pt x="795" y="815"/>
                    <a:pt x="792" y="815"/>
                  </a:cubicBezTo>
                  <a:cubicBezTo>
                    <a:pt x="723" y="815"/>
                    <a:pt x="428" y="647"/>
                    <a:pt x="218" y="647"/>
                  </a:cubicBezTo>
                  <a:cubicBezTo>
                    <a:pt x="94" y="647"/>
                    <a:pt x="0" y="706"/>
                    <a:pt x="0" y="892"/>
                  </a:cubicBezTo>
                  <a:cubicBezTo>
                    <a:pt x="0" y="1072"/>
                    <a:pt x="567" y="1356"/>
                    <a:pt x="593" y="1537"/>
                  </a:cubicBezTo>
                  <a:cubicBezTo>
                    <a:pt x="593" y="1614"/>
                    <a:pt x="413" y="1588"/>
                    <a:pt x="413" y="1665"/>
                  </a:cubicBezTo>
                  <a:cubicBezTo>
                    <a:pt x="422" y="1737"/>
                    <a:pt x="462" y="1759"/>
                    <a:pt x="513" y="1759"/>
                  </a:cubicBezTo>
                  <a:cubicBezTo>
                    <a:pt x="591" y="1759"/>
                    <a:pt x="693" y="1708"/>
                    <a:pt x="747" y="1708"/>
                  </a:cubicBezTo>
                  <a:cubicBezTo>
                    <a:pt x="758" y="1708"/>
                    <a:pt x="768" y="1711"/>
                    <a:pt x="774" y="1717"/>
                  </a:cubicBezTo>
                  <a:cubicBezTo>
                    <a:pt x="825" y="1794"/>
                    <a:pt x="1179" y="3033"/>
                    <a:pt x="1361" y="3033"/>
                  </a:cubicBezTo>
                  <a:cubicBezTo>
                    <a:pt x="1363" y="3033"/>
                    <a:pt x="1365" y="3033"/>
                    <a:pt x="1367" y="3032"/>
                  </a:cubicBezTo>
                  <a:cubicBezTo>
                    <a:pt x="1573" y="3007"/>
                    <a:pt x="1032" y="2568"/>
                    <a:pt x="1264" y="2568"/>
                  </a:cubicBezTo>
                  <a:cubicBezTo>
                    <a:pt x="1280" y="2567"/>
                    <a:pt x="1297" y="2566"/>
                    <a:pt x="1314" y="2566"/>
                  </a:cubicBezTo>
                  <a:cubicBezTo>
                    <a:pt x="1574" y="2566"/>
                    <a:pt x="1942" y="2744"/>
                    <a:pt x="1676" y="3058"/>
                  </a:cubicBezTo>
                  <a:cubicBezTo>
                    <a:pt x="1651" y="3110"/>
                    <a:pt x="1496" y="3161"/>
                    <a:pt x="1547" y="3213"/>
                  </a:cubicBezTo>
                  <a:cubicBezTo>
                    <a:pt x="1613" y="3272"/>
                    <a:pt x="1675" y="3294"/>
                    <a:pt x="1733" y="3294"/>
                  </a:cubicBezTo>
                  <a:cubicBezTo>
                    <a:pt x="1900" y="3294"/>
                    <a:pt x="2025" y="3103"/>
                    <a:pt x="2063" y="3084"/>
                  </a:cubicBezTo>
                  <a:cubicBezTo>
                    <a:pt x="2075" y="3072"/>
                    <a:pt x="2088" y="3067"/>
                    <a:pt x="2101" y="3067"/>
                  </a:cubicBezTo>
                  <a:cubicBezTo>
                    <a:pt x="2173" y="3067"/>
                    <a:pt x="2260" y="3217"/>
                    <a:pt x="2347" y="3239"/>
                  </a:cubicBezTo>
                  <a:cubicBezTo>
                    <a:pt x="2442" y="3265"/>
                    <a:pt x="2619" y="3279"/>
                    <a:pt x="2821" y="3279"/>
                  </a:cubicBezTo>
                  <a:cubicBezTo>
                    <a:pt x="3224" y="3279"/>
                    <a:pt x="3722" y="3222"/>
                    <a:pt x="3843" y="3084"/>
                  </a:cubicBezTo>
                  <a:cubicBezTo>
                    <a:pt x="4178" y="2749"/>
                    <a:pt x="3791" y="2130"/>
                    <a:pt x="3894" y="1794"/>
                  </a:cubicBezTo>
                  <a:cubicBezTo>
                    <a:pt x="3920" y="1743"/>
                    <a:pt x="4049" y="1743"/>
                    <a:pt x="4049" y="1691"/>
                  </a:cubicBezTo>
                  <a:cubicBezTo>
                    <a:pt x="4049" y="1485"/>
                    <a:pt x="3533" y="1150"/>
                    <a:pt x="3456" y="969"/>
                  </a:cubicBezTo>
                  <a:cubicBezTo>
                    <a:pt x="3353" y="711"/>
                    <a:pt x="3636" y="711"/>
                    <a:pt x="3250" y="92"/>
                  </a:cubicBezTo>
                  <a:cubicBezTo>
                    <a:pt x="3208" y="72"/>
                    <a:pt x="3150" y="1"/>
                    <a:pt x="3102"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96"/>
            <p:cNvSpPr/>
            <p:nvPr/>
          </p:nvSpPr>
          <p:spPr>
            <a:xfrm>
              <a:off x="3404600" y="2564075"/>
              <a:ext cx="45300" cy="40925"/>
            </a:xfrm>
            <a:custGeom>
              <a:rect b="b" l="l" r="r" t="t"/>
              <a:pathLst>
                <a:path extrusionOk="0" h="1637" w="1812">
                  <a:moveTo>
                    <a:pt x="315" y="1"/>
                  </a:moveTo>
                  <a:cubicBezTo>
                    <a:pt x="0" y="1"/>
                    <a:pt x="5" y="1636"/>
                    <a:pt x="1284" y="1636"/>
                  </a:cubicBezTo>
                  <a:cubicBezTo>
                    <a:pt x="1368" y="1636"/>
                    <a:pt x="1458" y="1629"/>
                    <a:pt x="1554" y="1614"/>
                  </a:cubicBezTo>
                  <a:cubicBezTo>
                    <a:pt x="1786" y="1588"/>
                    <a:pt x="1812" y="1305"/>
                    <a:pt x="1786" y="1150"/>
                  </a:cubicBezTo>
                  <a:cubicBezTo>
                    <a:pt x="1735" y="505"/>
                    <a:pt x="987" y="299"/>
                    <a:pt x="368" y="15"/>
                  </a:cubicBezTo>
                  <a:cubicBezTo>
                    <a:pt x="349" y="5"/>
                    <a:pt x="331" y="1"/>
                    <a:pt x="315"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96"/>
            <p:cNvSpPr/>
            <p:nvPr/>
          </p:nvSpPr>
          <p:spPr>
            <a:xfrm>
              <a:off x="3191975" y="2626975"/>
              <a:ext cx="42750" cy="27225"/>
            </a:xfrm>
            <a:custGeom>
              <a:rect b="b" l="l" r="r" t="t"/>
              <a:pathLst>
                <a:path extrusionOk="0" h="1089" w="1710">
                  <a:moveTo>
                    <a:pt x="620" y="27"/>
                  </a:moveTo>
                  <a:cubicBezTo>
                    <a:pt x="413" y="52"/>
                    <a:pt x="542" y="1"/>
                    <a:pt x="568" y="130"/>
                  </a:cubicBezTo>
                  <a:cubicBezTo>
                    <a:pt x="671" y="542"/>
                    <a:pt x="207" y="465"/>
                    <a:pt x="181" y="775"/>
                  </a:cubicBezTo>
                  <a:cubicBezTo>
                    <a:pt x="181" y="800"/>
                    <a:pt x="1" y="903"/>
                    <a:pt x="104" y="981"/>
                  </a:cubicBezTo>
                  <a:cubicBezTo>
                    <a:pt x="198" y="1057"/>
                    <a:pt x="273" y="1088"/>
                    <a:pt x="335" y="1088"/>
                  </a:cubicBezTo>
                  <a:cubicBezTo>
                    <a:pt x="547" y="1088"/>
                    <a:pt x="609" y="733"/>
                    <a:pt x="749" y="594"/>
                  </a:cubicBezTo>
                  <a:cubicBezTo>
                    <a:pt x="764" y="582"/>
                    <a:pt x="801" y="578"/>
                    <a:pt x="851" y="578"/>
                  </a:cubicBezTo>
                  <a:cubicBezTo>
                    <a:pt x="961" y="578"/>
                    <a:pt x="1134" y="597"/>
                    <a:pt x="1286" y="597"/>
                  </a:cubicBezTo>
                  <a:cubicBezTo>
                    <a:pt x="1523" y="597"/>
                    <a:pt x="1709" y="551"/>
                    <a:pt x="1522" y="310"/>
                  </a:cubicBezTo>
                  <a:cubicBezTo>
                    <a:pt x="1368" y="104"/>
                    <a:pt x="826" y="181"/>
                    <a:pt x="620" y="27"/>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96"/>
            <p:cNvSpPr/>
            <p:nvPr/>
          </p:nvSpPr>
          <p:spPr>
            <a:xfrm>
              <a:off x="2979200" y="2646325"/>
              <a:ext cx="44525" cy="31550"/>
            </a:xfrm>
            <a:custGeom>
              <a:rect b="b" l="l" r="r" t="t"/>
              <a:pathLst>
                <a:path extrusionOk="0" h="1262" w="1781">
                  <a:moveTo>
                    <a:pt x="413" y="1"/>
                  </a:moveTo>
                  <a:cubicBezTo>
                    <a:pt x="413" y="1"/>
                    <a:pt x="1" y="104"/>
                    <a:pt x="26" y="233"/>
                  </a:cubicBezTo>
                  <a:cubicBezTo>
                    <a:pt x="78" y="387"/>
                    <a:pt x="671" y="491"/>
                    <a:pt x="749" y="568"/>
                  </a:cubicBezTo>
                  <a:cubicBezTo>
                    <a:pt x="959" y="748"/>
                    <a:pt x="846" y="780"/>
                    <a:pt x="719" y="780"/>
                  </a:cubicBezTo>
                  <a:cubicBezTo>
                    <a:pt x="651" y="780"/>
                    <a:pt x="580" y="771"/>
                    <a:pt x="553" y="771"/>
                  </a:cubicBezTo>
                  <a:cubicBezTo>
                    <a:pt x="544" y="771"/>
                    <a:pt x="540" y="772"/>
                    <a:pt x="542" y="774"/>
                  </a:cubicBezTo>
                  <a:cubicBezTo>
                    <a:pt x="674" y="868"/>
                    <a:pt x="1077" y="1261"/>
                    <a:pt x="1367" y="1261"/>
                  </a:cubicBezTo>
                  <a:cubicBezTo>
                    <a:pt x="1476" y="1261"/>
                    <a:pt x="1569" y="1206"/>
                    <a:pt x="1626" y="1058"/>
                  </a:cubicBezTo>
                  <a:cubicBezTo>
                    <a:pt x="1780" y="671"/>
                    <a:pt x="671" y="155"/>
                    <a:pt x="413"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96"/>
            <p:cNvSpPr/>
            <p:nvPr/>
          </p:nvSpPr>
          <p:spPr>
            <a:xfrm>
              <a:off x="3059150" y="2629175"/>
              <a:ext cx="25825" cy="61150"/>
            </a:xfrm>
            <a:custGeom>
              <a:rect b="b" l="l" r="r" t="t"/>
              <a:pathLst>
                <a:path extrusionOk="0" h="2446" w="1033">
                  <a:moveTo>
                    <a:pt x="970" y="1"/>
                  </a:moveTo>
                  <a:cubicBezTo>
                    <a:pt x="827" y="1"/>
                    <a:pt x="736" y="651"/>
                    <a:pt x="646" y="764"/>
                  </a:cubicBezTo>
                  <a:cubicBezTo>
                    <a:pt x="439" y="996"/>
                    <a:pt x="362" y="1306"/>
                    <a:pt x="362" y="1589"/>
                  </a:cubicBezTo>
                  <a:cubicBezTo>
                    <a:pt x="362" y="1744"/>
                    <a:pt x="1" y="1770"/>
                    <a:pt x="52" y="1924"/>
                  </a:cubicBezTo>
                  <a:cubicBezTo>
                    <a:pt x="124" y="2104"/>
                    <a:pt x="271" y="2446"/>
                    <a:pt x="388" y="2446"/>
                  </a:cubicBezTo>
                  <a:cubicBezTo>
                    <a:pt x="440" y="2446"/>
                    <a:pt x="485" y="2381"/>
                    <a:pt x="517" y="2208"/>
                  </a:cubicBezTo>
                  <a:cubicBezTo>
                    <a:pt x="594" y="1873"/>
                    <a:pt x="620" y="1486"/>
                    <a:pt x="723" y="1151"/>
                  </a:cubicBezTo>
                  <a:cubicBezTo>
                    <a:pt x="878" y="790"/>
                    <a:pt x="955" y="429"/>
                    <a:pt x="1032" y="42"/>
                  </a:cubicBezTo>
                  <a:cubicBezTo>
                    <a:pt x="1010" y="13"/>
                    <a:pt x="989" y="1"/>
                    <a:pt x="970"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96"/>
            <p:cNvSpPr/>
            <p:nvPr/>
          </p:nvSpPr>
          <p:spPr>
            <a:xfrm>
              <a:off x="2846375" y="2663800"/>
              <a:ext cx="40000" cy="43800"/>
            </a:xfrm>
            <a:custGeom>
              <a:rect b="b" l="l" r="r" t="t"/>
              <a:pathLst>
                <a:path extrusionOk="0" h="1752" w="1600">
                  <a:moveTo>
                    <a:pt x="865" y="1"/>
                  </a:moveTo>
                  <a:cubicBezTo>
                    <a:pt x="806" y="1"/>
                    <a:pt x="737" y="21"/>
                    <a:pt x="723" y="49"/>
                  </a:cubicBezTo>
                  <a:cubicBezTo>
                    <a:pt x="439" y="591"/>
                    <a:pt x="517" y="1158"/>
                    <a:pt x="542" y="1752"/>
                  </a:cubicBezTo>
                  <a:cubicBezTo>
                    <a:pt x="542" y="1648"/>
                    <a:pt x="542" y="1107"/>
                    <a:pt x="620" y="1055"/>
                  </a:cubicBezTo>
                  <a:cubicBezTo>
                    <a:pt x="671" y="1004"/>
                    <a:pt x="800" y="1030"/>
                    <a:pt x="903" y="1004"/>
                  </a:cubicBezTo>
                  <a:lnTo>
                    <a:pt x="1187" y="952"/>
                  </a:lnTo>
                  <a:cubicBezTo>
                    <a:pt x="1290" y="926"/>
                    <a:pt x="1600" y="875"/>
                    <a:pt x="1522" y="875"/>
                  </a:cubicBezTo>
                  <a:cubicBezTo>
                    <a:pt x="1" y="849"/>
                    <a:pt x="955" y="643"/>
                    <a:pt x="955" y="49"/>
                  </a:cubicBezTo>
                  <a:cubicBezTo>
                    <a:pt x="955" y="15"/>
                    <a:pt x="913" y="1"/>
                    <a:pt x="865"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96"/>
            <p:cNvSpPr/>
            <p:nvPr/>
          </p:nvSpPr>
          <p:spPr>
            <a:xfrm>
              <a:off x="3086225" y="2654050"/>
              <a:ext cx="89500" cy="49075"/>
            </a:xfrm>
            <a:custGeom>
              <a:rect b="b" l="l" r="r" t="t"/>
              <a:pathLst>
                <a:path extrusionOk="0" h="1963" w="3580">
                  <a:moveTo>
                    <a:pt x="1121" y="1"/>
                  </a:moveTo>
                  <a:cubicBezTo>
                    <a:pt x="1117" y="1"/>
                    <a:pt x="1114" y="1"/>
                    <a:pt x="1110" y="1"/>
                  </a:cubicBezTo>
                  <a:cubicBezTo>
                    <a:pt x="981" y="1"/>
                    <a:pt x="878" y="27"/>
                    <a:pt x="749" y="53"/>
                  </a:cubicBezTo>
                  <a:cubicBezTo>
                    <a:pt x="1" y="233"/>
                    <a:pt x="775" y="568"/>
                    <a:pt x="723" y="826"/>
                  </a:cubicBezTo>
                  <a:cubicBezTo>
                    <a:pt x="703" y="935"/>
                    <a:pt x="652" y="968"/>
                    <a:pt x="592" y="968"/>
                  </a:cubicBezTo>
                  <a:cubicBezTo>
                    <a:pt x="495" y="968"/>
                    <a:pt x="372" y="879"/>
                    <a:pt x="317" y="879"/>
                  </a:cubicBezTo>
                  <a:cubicBezTo>
                    <a:pt x="278" y="879"/>
                    <a:pt x="273" y="925"/>
                    <a:pt x="336" y="1084"/>
                  </a:cubicBezTo>
                  <a:cubicBezTo>
                    <a:pt x="465" y="1342"/>
                    <a:pt x="1316" y="1497"/>
                    <a:pt x="1600" y="1677"/>
                  </a:cubicBezTo>
                  <a:lnTo>
                    <a:pt x="2090" y="1961"/>
                  </a:lnTo>
                  <a:cubicBezTo>
                    <a:pt x="2093" y="1962"/>
                    <a:pt x="2096" y="1962"/>
                    <a:pt x="2100" y="1962"/>
                  </a:cubicBezTo>
                  <a:cubicBezTo>
                    <a:pt x="2206" y="1962"/>
                    <a:pt x="2403" y="1573"/>
                    <a:pt x="2503" y="1523"/>
                  </a:cubicBezTo>
                  <a:cubicBezTo>
                    <a:pt x="2543" y="1506"/>
                    <a:pt x="2583" y="1500"/>
                    <a:pt x="2622" y="1500"/>
                  </a:cubicBezTo>
                  <a:cubicBezTo>
                    <a:pt x="2803" y="1500"/>
                    <a:pt x="2972" y="1639"/>
                    <a:pt x="3139" y="1639"/>
                  </a:cubicBezTo>
                  <a:cubicBezTo>
                    <a:pt x="3168" y="1639"/>
                    <a:pt x="3196" y="1635"/>
                    <a:pt x="3225" y="1626"/>
                  </a:cubicBezTo>
                  <a:cubicBezTo>
                    <a:pt x="3580" y="1524"/>
                    <a:pt x="3063" y="129"/>
                    <a:pt x="2605" y="129"/>
                  </a:cubicBezTo>
                  <a:cubicBezTo>
                    <a:pt x="2596" y="129"/>
                    <a:pt x="2588" y="129"/>
                    <a:pt x="2580" y="130"/>
                  </a:cubicBezTo>
                  <a:cubicBezTo>
                    <a:pt x="2477" y="130"/>
                    <a:pt x="2606" y="336"/>
                    <a:pt x="2554" y="439"/>
                  </a:cubicBezTo>
                  <a:cubicBezTo>
                    <a:pt x="2503" y="517"/>
                    <a:pt x="2348" y="465"/>
                    <a:pt x="2322" y="568"/>
                  </a:cubicBezTo>
                  <a:cubicBezTo>
                    <a:pt x="2296" y="646"/>
                    <a:pt x="2528" y="697"/>
                    <a:pt x="2477" y="749"/>
                  </a:cubicBezTo>
                  <a:cubicBezTo>
                    <a:pt x="2447" y="769"/>
                    <a:pt x="2414" y="778"/>
                    <a:pt x="2376" y="778"/>
                  </a:cubicBezTo>
                  <a:cubicBezTo>
                    <a:pt x="2029" y="778"/>
                    <a:pt x="1385" y="1"/>
                    <a:pt x="1121"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96"/>
            <p:cNvSpPr/>
            <p:nvPr/>
          </p:nvSpPr>
          <p:spPr>
            <a:xfrm>
              <a:off x="3159100" y="2646975"/>
              <a:ext cx="44500" cy="55175"/>
            </a:xfrm>
            <a:custGeom>
              <a:rect b="b" l="l" r="r" t="t"/>
              <a:pathLst>
                <a:path extrusionOk="0" h="2207" w="1780">
                  <a:moveTo>
                    <a:pt x="516" y="0"/>
                  </a:moveTo>
                  <a:cubicBezTo>
                    <a:pt x="413" y="52"/>
                    <a:pt x="0" y="52"/>
                    <a:pt x="0" y="155"/>
                  </a:cubicBezTo>
                  <a:cubicBezTo>
                    <a:pt x="26" y="465"/>
                    <a:pt x="697" y="955"/>
                    <a:pt x="851" y="1341"/>
                  </a:cubicBezTo>
                  <a:cubicBezTo>
                    <a:pt x="929" y="1574"/>
                    <a:pt x="722" y="1806"/>
                    <a:pt x="1006" y="2115"/>
                  </a:cubicBezTo>
                  <a:cubicBezTo>
                    <a:pt x="1027" y="2136"/>
                    <a:pt x="1098" y="2207"/>
                    <a:pt x="1152" y="2207"/>
                  </a:cubicBezTo>
                  <a:cubicBezTo>
                    <a:pt x="1165" y="2207"/>
                    <a:pt x="1177" y="2203"/>
                    <a:pt x="1187" y="2193"/>
                  </a:cubicBezTo>
                  <a:cubicBezTo>
                    <a:pt x="1212" y="2141"/>
                    <a:pt x="1135" y="2012"/>
                    <a:pt x="1135" y="1935"/>
                  </a:cubicBezTo>
                  <a:lnTo>
                    <a:pt x="1032" y="1419"/>
                  </a:lnTo>
                  <a:cubicBezTo>
                    <a:pt x="1084" y="1084"/>
                    <a:pt x="1780" y="722"/>
                    <a:pt x="1522" y="413"/>
                  </a:cubicBezTo>
                  <a:cubicBezTo>
                    <a:pt x="1264" y="103"/>
                    <a:pt x="748" y="207"/>
                    <a:pt x="516"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96"/>
            <p:cNvSpPr/>
            <p:nvPr/>
          </p:nvSpPr>
          <p:spPr>
            <a:xfrm>
              <a:off x="3103000" y="2710825"/>
              <a:ext cx="28825" cy="14575"/>
            </a:xfrm>
            <a:custGeom>
              <a:rect b="b" l="l" r="r" t="t"/>
              <a:pathLst>
                <a:path extrusionOk="0" h="583" w="1153">
                  <a:moveTo>
                    <a:pt x="474" y="0"/>
                  </a:moveTo>
                  <a:cubicBezTo>
                    <a:pt x="299" y="0"/>
                    <a:pt x="124" y="96"/>
                    <a:pt x="1" y="361"/>
                  </a:cubicBezTo>
                  <a:cubicBezTo>
                    <a:pt x="127" y="541"/>
                    <a:pt x="328" y="583"/>
                    <a:pt x="579" y="583"/>
                  </a:cubicBezTo>
                  <a:cubicBezTo>
                    <a:pt x="687" y="583"/>
                    <a:pt x="805" y="575"/>
                    <a:pt x="929" y="567"/>
                  </a:cubicBezTo>
                  <a:cubicBezTo>
                    <a:pt x="968" y="567"/>
                    <a:pt x="1019" y="573"/>
                    <a:pt x="1061" y="573"/>
                  </a:cubicBezTo>
                  <a:cubicBezTo>
                    <a:pt x="1103" y="573"/>
                    <a:pt x="1135" y="567"/>
                    <a:pt x="1135" y="541"/>
                  </a:cubicBezTo>
                  <a:cubicBezTo>
                    <a:pt x="1152" y="355"/>
                    <a:pt x="812" y="0"/>
                    <a:pt x="474"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96"/>
            <p:cNvSpPr/>
            <p:nvPr/>
          </p:nvSpPr>
          <p:spPr>
            <a:xfrm>
              <a:off x="1562650" y="2135675"/>
              <a:ext cx="733125" cy="1266350"/>
            </a:xfrm>
            <a:custGeom>
              <a:rect b="b" l="l" r="r" t="t"/>
              <a:pathLst>
                <a:path extrusionOk="0" h="50654" w="29325">
                  <a:moveTo>
                    <a:pt x="10221" y="5413"/>
                  </a:moveTo>
                  <a:cubicBezTo>
                    <a:pt x="10340" y="5413"/>
                    <a:pt x="10272" y="5622"/>
                    <a:pt x="10291" y="5700"/>
                  </a:cubicBezTo>
                  <a:cubicBezTo>
                    <a:pt x="10265" y="5686"/>
                    <a:pt x="10231" y="5679"/>
                    <a:pt x="10189" y="5679"/>
                  </a:cubicBezTo>
                  <a:cubicBezTo>
                    <a:pt x="9859" y="5679"/>
                    <a:pt x="9105" y="6087"/>
                    <a:pt x="9105" y="6087"/>
                  </a:cubicBezTo>
                  <a:cubicBezTo>
                    <a:pt x="9101" y="6088"/>
                    <a:pt x="9097" y="6088"/>
                    <a:pt x="9094" y="6088"/>
                  </a:cubicBezTo>
                  <a:cubicBezTo>
                    <a:pt x="8993" y="6088"/>
                    <a:pt x="9263" y="5698"/>
                    <a:pt x="9363" y="5648"/>
                  </a:cubicBezTo>
                  <a:lnTo>
                    <a:pt x="9363" y="5623"/>
                  </a:lnTo>
                  <a:cubicBezTo>
                    <a:pt x="9440" y="5571"/>
                    <a:pt x="9878" y="5571"/>
                    <a:pt x="10033" y="5494"/>
                  </a:cubicBezTo>
                  <a:cubicBezTo>
                    <a:pt x="10123" y="5436"/>
                    <a:pt x="10182" y="5413"/>
                    <a:pt x="10221" y="5413"/>
                  </a:cubicBezTo>
                  <a:close/>
                  <a:moveTo>
                    <a:pt x="5313" y="6912"/>
                  </a:moveTo>
                  <a:cubicBezTo>
                    <a:pt x="5313" y="6912"/>
                    <a:pt x="5339" y="6964"/>
                    <a:pt x="5313" y="6964"/>
                  </a:cubicBezTo>
                  <a:cubicBezTo>
                    <a:pt x="5236" y="7041"/>
                    <a:pt x="5133" y="7118"/>
                    <a:pt x="5030" y="7118"/>
                  </a:cubicBezTo>
                  <a:cubicBezTo>
                    <a:pt x="5107" y="7041"/>
                    <a:pt x="5210" y="6990"/>
                    <a:pt x="5313" y="6912"/>
                  </a:cubicBezTo>
                  <a:close/>
                  <a:moveTo>
                    <a:pt x="4643" y="11021"/>
                  </a:moveTo>
                  <a:cubicBezTo>
                    <a:pt x="4647" y="11025"/>
                    <a:pt x="4647" y="11031"/>
                    <a:pt x="4643" y="11039"/>
                  </a:cubicBezTo>
                  <a:lnTo>
                    <a:pt x="4643" y="11021"/>
                  </a:lnTo>
                  <a:close/>
                  <a:moveTo>
                    <a:pt x="4437" y="10987"/>
                  </a:moveTo>
                  <a:cubicBezTo>
                    <a:pt x="4475" y="11013"/>
                    <a:pt x="4533" y="11013"/>
                    <a:pt x="4578" y="11013"/>
                  </a:cubicBezTo>
                  <a:cubicBezTo>
                    <a:pt x="4607" y="11013"/>
                    <a:pt x="4630" y="11013"/>
                    <a:pt x="4640" y="11019"/>
                  </a:cubicBezTo>
                  <a:lnTo>
                    <a:pt x="4640" y="11019"/>
                  </a:lnTo>
                  <a:cubicBezTo>
                    <a:pt x="4609" y="11099"/>
                    <a:pt x="4561" y="11130"/>
                    <a:pt x="4506" y="11130"/>
                  </a:cubicBezTo>
                  <a:cubicBezTo>
                    <a:pt x="4426" y="11130"/>
                    <a:pt x="4332" y="11063"/>
                    <a:pt x="4256" y="10987"/>
                  </a:cubicBezTo>
                  <a:close/>
                  <a:moveTo>
                    <a:pt x="13239" y="13059"/>
                  </a:moveTo>
                  <a:cubicBezTo>
                    <a:pt x="13367" y="13059"/>
                    <a:pt x="13497" y="13072"/>
                    <a:pt x="13618" y="13102"/>
                  </a:cubicBezTo>
                  <a:lnTo>
                    <a:pt x="13489" y="13102"/>
                  </a:lnTo>
                  <a:cubicBezTo>
                    <a:pt x="13309" y="13154"/>
                    <a:pt x="13154" y="13231"/>
                    <a:pt x="12999" y="13308"/>
                  </a:cubicBezTo>
                  <a:cubicBezTo>
                    <a:pt x="12844" y="13360"/>
                    <a:pt x="12664" y="13411"/>
                    <a:pt x="12509" y="13437"/>
                  </a:cubicBezTo>
                  <a:cubicBezTo>
                    <a:pt x="12638" y="13334"/>
                    <a:pt x="12793" y="13154"/>
                    <a:pt x="12973" y="13102"/>
                  </a:cubicBezTo>
                  <a:lnTo>
                    <a:pt x="12973" y="13076"/>
                  </a:lnTo>
                  <a:cubicBezTo>
                    <a:pt x="13059" y="13065"/>
                    <a:pt x="13149" y="13059"/>
                    <a:pt x="13239" y="13059"/>
                  </a:cubicBezTo>
                  <a:close/>
                  <a:moveTo>
                    <a:pt x="11993" y="31078"/>
                  </a:moveTo>
                  <a:lnTo>
                    <a:pt x="11993" y="31078"/>
                  </a:lnTo>
                  <a:cubicBezTo>
                    <a:pt x="12096" y="31207"/>
                    <a:pt x="12225" y="31284"/>
                    <a:pt x="12354" y="31362"/>
                  </a:cubicBezTo>
                  <a:cubicBezTo>
                    <a:pt x="12369" y="31376"/>
                    <a:pt x="12412" y="31380"/>
                    <a:pt x="12469" y="31380"/>
                  </a:cubicBezTo>
                  <a:cubicBezTo>
                    <a:pt x="12562" y="31380"/>
                    <a:pt x="12689" y="31369"/>
                    <a:pt x="12781" y="31369"/>
                  </a:cubicBezTo>
                  <a:cubicBezTo>
                    <a:pt x="12838" y="31369"/>
                    <a:pt x="12882" y="31373"/>
                    <a:pt x="12896" y="31388"/>
                  </a:cubicBezTo>
                  <a:cubicBezTo>
                    <a:pt x="12976" y="31559"/>
                    <a:pt x="12863" y="31619"/>
                    <a:pt x="12704" y="31619"/>
                  </a:cubicBezTo>
                  <a:cubicBezTo>
                    <a:pt x="12504" y="31619"/>
                    <a:pt x="12231" y="31525"/>
                    <a:pt x="12174" y="31439"/>
                  </a:cubicBezTo>
                  <a:cubicBezTo>
                    <a:pt x="12096" y="31336"/>
                    <a:pt x="12045" y="31207"/>
                    <a:pt x="11993" y="31078"/>
                  </a:cubicBezTo>
                  <a:close/>
                  <a:moveTo>
                    <a:pt x="7531" y="0"/>
                  </a:moveTo>
                  <a:lnTo>
                    <a:pt x="7506" y="103"/>
                  </a:lnTo>
                  <a:cubicBezTo>
                    <a:pt x="7428" y="361"/>
                    <a:pt x="7170" y="464"/>
                    <a:pt x="7093" y="619"/>
                  </a:cubicBezTo>
                  <a:cubicBezTo>
                    <a:pt x="7016" y="851"/>
                    <a:pt x="7609" y="1058"/>
                    <a:pt x="7480" y="1161"/>
                  </a:cubicBezTo>
                  <a:cubicBezTo>
                    <a:pt x="7442" y="1185"/>
                    <a:pt x="7414" y="1194"/>
                    <a:pt x="7393" y="1194"/>
                  </a:cubicBezTo>
                  <a:cubicBezTo>
                    <a:pt x="7335" y="1194"/>
                    <a:pt x="7333" y="1123"/>
                    <a:pt x="7305" y="1123"/>
                  </a:cubicBezTo>
                  <a:cubicBezTo>
                    <a:pt x="7290" y="1123"/>
                    <a:pt x="7267" y="1145"/>
                    <a:pt x="7222" y="1212"/>
                  </a:cubicBezTo>
                  <a:cubicBezTo>
                    <a:pt x="7170" y="1290"/>
                    <a:pt x="7377" y="1393"/>
                    <a:pt x="7299" y="1419"/>
                  </a:cubicBezTo>
                  <a:cubicBezTo>
                    <a:pt x="7295" y="1420"/>
                    <a:pt x="7290" y="1421"/>
                    <a:pt x="7285" y="1421"/>
                  </a:cubicBezTo>
                  <a:cubicBezTo>
                    <a:pt x="7216" y="1421"/>
                    <a:pt x="7115" y="1281"/>
                    <a:pt x="7025" y="1281"/>
                  </a:cubicBezTo>
                  <a:cubicBezTo>
                    <a:pt x="7013" y="1281"/>
                    <a:pt x="7001" y="1284"/>
                    <a:pt x="6990" y="1290"/>
                  </a:cubicBezTo>
                  <a:cubicBezTo>
                    <a:pt x="6732" y="1419"/>
                    <a:pt x="6861" y="1857"/>
                    <a:pt x="7041" y="2063"/>
                  </a:cubicBezTo>
                  <a:lnTo>
                    <a:pt x="7016" y="2063"/>
                  </a:lnTo>
                  <a:cubicBezTo>
                    <a:pt x="6845" y="2088"/>
                    <a:pt x="6627" y="2298"/>
                    <a:pt x="6429" y="2298"/>
                  </a:cubicBezTo>
                  <a:cubicBezTo>
                    <a:pt x="6418" y="2298"/>
                    <a:pt x="6407" y="2297"/>
                    <a:pt x="6397" y="2296"/>
                  </a:cubicBezTo>
                  <a:cubicBezTo>
                    <a:pt x="6242" y="2296"/>
                    <a:pt x="6242" y="2089"/>
                    <a:pt x="6061" y="2089"/>
                  </a:cubicBezTo>
                  <a:cubicBezTo>
                    <a:pt x="6059" y="2089"/>
                    <a:pt x="6056" y="2089"/>
                    <a:pt x="6054" y="2089"/>
                  </a:cubicBezTo>
                  <a:cubicBezTo>
                    <a:pt x="5927" y="2089"/>
                    <a:pt x="6500" y="2786"/>
                    <a:pt x="6500" y="2786"/>
                  </a:cubicBezTo>
                  <a:cubicBezTo>
                    <a:pt x="6500" y="2791"/>
                    <a:pt x="6494" y="2793"/>
                    <a:pt x="6485" y="2793"/>
                  </a:cubicBezTo>
                  <a:cubicBezTo>
                    <a:pt x="6459" y="2793"/>
                    <a:pt x="6407" y="2778"/>
                    <a:pt x="6373" y="2778"/>
                  </a:cubicBezTo>
                  <a:cubicBezTo>
                    <a:pt x="6361" y="2778"/>
                    <a:pt x="6351" y="2780"/>
                    <a:pt x="6345" y="2786"/>
                  </a:cubicBezTo>
                  <a:cubicBezTo>
                    <a:pt x="6083" y="2987"/>
                    <a:pt x="6562" y="3094"/>
                    <a:pt x="6401" y="3094"/>
                  </a:cubicBezTo>
                  <a:cubicBezTo>
                    <a:pt x="6356" y="3094"/>
                    <a:pt x="6261" y="3086"/>
                    <a:pt x="6087" y="3069"/>
                  </a:cubicBezTo>
                  <a:cubicBezTo>
                    <a:pt x="6061" y="3069"/>
                    <a:pt x="5932" y="2940"/>
                    <a:pt x="5829" y="2940"/>
                  </a:cubicBezTo>
                  <a:cubicBezTo>
                    <a:pt x="5726" y="2940"/>
                    <a:pt x="5752" y="3147"/>
                    <a:pt x="5803" y="3224"/>
                  </a:cubicBezTo>
                  <a:cubicBezTo>
                    <a:pt x="5932" y="3559"/>
                    <a:pt x="6345" y="3766"/>
                    <a:pt x="6448" y="4075"/>
                  </a:cubicBezTo>
                  <a:cubicBezTo>
                    <a:pt x="6448" y="4075"/>
                    <a:pt x="6842" y="4592"/>
                    <a:pt x="6836" y="4592"/>
                  </a:cubicBezTo>
                  <a:cubicBezTo>
                    <a:pt x="6836" y="4592"/>
                    <a:pt x="6836" y="4592"/>
                    <a:pt x="6835" y="4591"/>
                  </a:cubicBezTo>
                  <a:cubicBezTo>
                    <a:pt x="6448" y="4307"/>
                    <a:pt x="6371" y="4101"/>
                    <a:pt x="5958" y="3920"/>
                  </a:cubicBezTo>
                  <a:cubicBezTo>
                    <a:pt x="5924" y="3903"/>
                    <a:pt x="5901" y="3896"/>
                    <a:pt x="5886" y="3896"/>
                  </a:cubicBezTo>
                  <a:cubicBezTo>
                    <a:pt x="5810" y="3896"/>
                    <a:pt x="5928" y="4079"/>
                    <a:pt x="5778" y="4101"/>
                  </a:cubicBezTo>
                  <a:cubicBezTo>
                    <a:pt x="5647" y="4101"/>
                    <a:pt x="5624" y="4440"/>
                    <a:pt x="5514" y="4440"/>
                  </a:cubicBezTo>
                  <a:cubicBezTo>
                    <a:pt x="5472" y="4440"/>
                    <a:pt x="5417" y="4391"/>
                    <a:pt x="5339" y="4256"/>
                  </a:cubicBezTo>
                  <a:cubicBezTo>
                    <a:pt x="5296" y="4169"/>
                    <a:pt x="5452" y="3884"/>
                    <a:pt x="5277" y="3884"/>
                  </a:cubicBezTo>
                  <a:cubicBezTo>
                    <a:pt x="5243" y="3884"/>
                    <a:pt x="5196" y="3895"/>
                    <a:pt x="5133" y="3920"/>
                  </a:cubicBezTo>
                  <a:cubicBezTo>
                    <a:pt x="4905" y="4047"/>
                    <a:pt x="5400" y="4798"/>
                    <a:pt x="5073" y="4798"/>
                  </a:cubicBezTo>
                  <a:cubicBezTo>
                    <a:pt x="5067" y="4798"/>
                    <a:pt x="5061" y="4798"/>
                    <a:pt x="5056" y="4797"/>
                  </a:cubicBezTo>
                  <a:cubicBezTo>
                    <a:pt x="4981" y="4797"/>
                    <a:pt x="4810" y="4143"/>
                    <a:pt x="4633" y="4143"/>
                  </a:cubicBezTo>
                  <a:cubicBezTo>
                    <a:pt x="4567" y="4143"/>
                    <a:pt x="4500" y="4235"/>
                    <a:pt x="4437" y="4488"/>
                  </a:cubicBezTo>
                  <a:cubicBezTo>
                    <a:pt x="4385" y="4694"/>
                    <a:pt x="4359" y="4875"/>
                    <a:pt x="4591" y="5029"/>
                  </a:cubicBezTo>
                  <a:cubicBezTo>
                    <a:pt x="4669" y="5081"/>
                    <a:pt x="4875" y="5107"/>
                    <a:pt x="4798" y="5158"/>
                  </a:cubicBezTo>
                  <a:cubicBezTo>
                    <a:pt x="4793" y="5161"/>
                    <a:pt x="4787" y="5162"/>
                    <a:pt x="4780" y="5162"/>
                  </a:cubicBezTo>
                  <a:cubicBezTo>
                    <a:pt x="4726" y="5162"/>
                    <a:pt x="4613" y="5095"/>
                    <a:pt x="4535" y="5095"/>
                  </a:cubicBezTo>
                  <a:cubicBezTo>
                    <a:pt x="4517" y="5095"/>
                    <a:pt x="4501" y="5098"/>
                    <a:pt x="4488" y="5107"/>
                  </a:cubicBezTo>
                  <a:cubicBezTo>
                    <a:pt x="3869" y="5545"/>
                    <a:pt x="5056" y="6061"/>
                    <a:pt x="5262" y="6164"/>
                  </a:cubicBezTo>
                  <a:cubicBezTo>
                    <a:pt x="5391" y="6242"/>
                    <a:pt x="4849" y="6293"/>
                    <a:pt x="4798" y="6319"/>
                  </a:cubicBezTo>
                  <a:cubicBezTo>
                    <a:pt x="4797" y="6319"/>
                    <a:pt x="4796" y="6319"/>
                    <a:pt x="4796" y="6319"/>
                  </a:cubicBezTo>
                  <a:cubicBezTo>
                    <a:pt x="4756" y="6319"/>
                    <a:pt x="4566" y="5862"/>
                    <a:pt x="4367" y="5862"/>
                  </a:cubicBezTo>
                  <a:cubicBezTo>
                    <a:pt x="4265" y="5862"/>
                    <a:pt x="4162" y="5982"/>
                    <a:pt x="4075" y="6345"/>
                  </a:cubicBezTo>
                  <a:cubicBezTo>
                    <a:pt x="4040" y="6509"/>
                    <a:pt x="4037" y="6529"/>
                    <a:pt x="4063" y="6529"/>
                  </a:cubicBezTo>
                  <a:cubicBezTo>
                    <a:pt x="4072" y="6529"/>
                    <a:pt x="4084" y="6527"/>
                    <a:pt x="4099" y="6527"/>
                  </a:cubicBezTo>
                  <a:cubicBezTo>
                    <a:pt x="4139" y="6527"/>
                    <a:pt x="4200" y="6542"/>
                    <a:pt x="4282" y="6654"/>
                  </a:cubicBezTo>
                  <a:cubicBezTo>
                    <a:pt x="4308" y="6706"/>
                    <a:pt x="4101" y="7067"/>
                    <a:pt x="4179" y="7144"/>
                  </a:cubicBezTo>
                  <a:cubicBezTo>
                    <a:pt x="4214" y="7184"/>
                    <a:pt x="4254" y="7201"/>
                    <a:pt x="4295" y="7201"/>
                  </a:cubicBezTo>
                  <a:cubicBezTo>
                    <a:pt x="4474" y="7201"/>
                    <a:pt x="4692" y="6899"/>
                    <a:pt x="4812" y="6899"/>
                  </a:cubicBezTo>
                  <a:cubicBezTo>
                    <a:pt x="4826" y="6899"/>
                    <a:pt x="4838" y="6903"/>
                    <a:pt x="4849" y="6912"/>
                  </a:cubicBezTo>
                  <a:cubicBezTo>
                    <a:pt x="4927" y="6964"/>
                    <a:pt x="4823" y="7144"/>
                    <a:pt x="4875" y="7196"/>
                  </a:cubicBezTo>
                  <a:cubicBezTo>
                    <a:pt x="4643" y="7273"/>
                    <a:pt x="4411" y="7325"/>
                    <a:pt x="4385" y="7557"/>
                  </a:cubicBezTo>
                  <a:cubicBezTo>
                    <a:pt x="4798" y="7634"/>
                    <a:pt x="5159" y="7763"/>
                    <a:pt x="5520" y="7944"/>
                  </a:cubicBezTo>
                  <a:cubicBezTo>
                    <a:pt x="5571" y="7970"/>
                    <a:pt x="5442" y="8047"/>
                    <a:pt x="5391" y="8047"/>
                  </a:cubicBezTo>
                  <a:cubicBezTo>
                    <a:pt x="5098" y="8005"/>
                    <a:pt x="5144" y="7708"/>
                    <a:pt x="4911" y="7708"/>
                  </a:cubicBezTo>
                  <a:cubicBezTo>
                    <a:pt x="4856" y="7708"/>
                    <a:pt x="4787" y="7724"/>
                    <a:pt x="4694" y="7763"/>
                  </a:cubicBezTo>
                  <a:cubicBezTo>
                    <a:pt x="4540" y="7841"/>
                    <a:pt x="4746" y="7944"/>
                    <a:pt x="4669" y="8073"/>
                  </a:cubicBezTo>
                  <a:cubicBezTo>
                    <a:pt x="4591" y="8176"/>
                    <a:pt x="4385" y="8227"/>
                    <a:pt x="4540" y="8331"/>
                  </a:cubicBezTo>
                  <a:cubicBezTo>
                    <a:pt x="4694" y="8460"/>
                    <a:pt x="5262" y="8614"/>
                    <a:pt x="5133" y="8692"/>
                  </a:cubicBezTo>
                  <a:cubicBezTo>
                    <a:pt x="5084" y="8720"/>
                    <a:pt x="5036" y="8731"/>
                    <a:pt x="4989" y="8731"/>
                  </a:cubicBezTo>
                  <a:cubicBezTo>
                    <a:pt x="4782" y="8731"/>
                    <a:pt x="4588" y="8513"/>
                    <a:pt x="4386" y="8513"/>
                  </a:cubicBezTo>
                  <a:cubicBezTo>
                    <a:pt x="4293" y="8513"/>
                    <a:pt x="4199" y="8559"/>
                    <a:pt x="4101" y="8692"/>
                  </a:cubicBezTo>
                  <a:cubicBezTo>
                    <a:pt x="4050" y="8795"/>
                    <a:pt x="4514" y="9311"/>
                    <a:pt x="4617" y="9336"/>
                  </a:cubicBezTo>
                  <a:cubicBezTo>
                    <a:pt x="4669" y="9336"/>
                    <a:pt x="4720" y="9311"/>
                    <a:pt x="4772" y="9311"/>
                  </a:cubicBezTo>
                  <a:cubicBezTo>
                    <a:pt x="4825" y="9293"/>
                    <a:pt x="4915" y="9263"/>
                    <a:pt x="4949" y="9263"/>
                  </a:cubicBezTo>
                  <a:cubicBezTo>
                    <a:pt x="4965" y="9263"/>
                    <a:pt x="4968" y="9269"/>
                    <a:pt x="4952" y="9285"/>
                  </a:cubicBezTo>
                  <a:cubicBezTo>
                    <a:pt x="4851" y="9356"/>
                    <a:pt x="4762" y="9383"/>
                    <a:pt x="4681" y="9383"/>
                  </a:cubicBezTo>
                  <a:cubicBezTo>
                    <a:pt x="4417" y="9383"/>
                    <a:pt x="4245" y="9092"/>
                    <a:pt x="4049" y="9092"/>
                  </a:cubicBezTo>
                  <a:cubicBezTo>
                    <a:pt x="4000" y="9092"/>
                    <a:pt x="3949" y="9110"/>
                    <a:pt x="3895" y="9156"/>
                  </a:cubicBezTo>
                  <a:cubicBezTo>
                    <a:pt x="3766" y="9311"/>
                    <a:pt x="3921" y="9620"/>
                    <a:pt x="3792" y="9749"/>
                  </a:cubicBezTo>
                  <a:cubicBezTo>
                    <a:pt x="3786" y="9752"/>
                    <a:pt x="3778" y="9753"/>
                    <a:pt x="3770" y="9753"/>
                  </a:cubicBezTo>
                  <a:cubicBezTo>
                    <a:pt x="3731" y="9753"/>
                    <a:pt x="3669" y="9728"/>
                    <a:pt x="3617" y="9728"/>
                  </a:cubicBezTo>
                  <a:cubicBezTo>
                    <a:pt x="3582" y="9728"/>
                    <a:pt x="3552" y="9739"/>
                    <a:pt x="3534" y="9775"/>
                  </a:cubicBezTo>
                  <a:cubicBezTo>
                    <a:pt x="3534" y="9775"/>
                    <a:pt x="3714" y="9878"/>
                    <a:pt x="4179" y="10033"/>
                  </a:cubicBezTo>
                  <a:cubicBezTo>
                    <a:pt x="4184" y="10035"/>
                    <a:pt x="4189" y="10035"/>
                    <a:pt x="4195" y="10035"/>
                  </a:cubicBezTo>
                  <a:cubicBezTo>
                    <a:pt x="4261" y="10035"/>
                    <a:pt x="4361" y="9936"/>
                    <a:pt x="4397" y="9936"/>
                  </a:cubicBezTo>
                  <a:cubicBezTo>
                    <a:pt x="4406" y="9936"/>
                    <a:pt x="4411" y="9942"/>
                    <a:pt x="4411" y="9955"/>
                  </a:cubicBezTo>
                  <a:cubicBezTo>
                    <a:pt x="4411" y="10033"/>
                    <a:pt x="4282" y="10110"/>
                    <a:pt x="4179" y="10110"/>
                  </a:cubicBezTo>
                  <a:cubicBezTo>
                    <a:pt x="4127" y="10110"/>
                    <a:pt x="4127" y="10033"/>
                    <a:pt x="4075" y="10007"/>
                  </a:cubicBezTo>
                  <a:cubicBezTo>
                    <a:pt x="3987" y="9981"/>
                    <a:pt x="3923" y="9970"/>
                    <a:pt x="3877" y="9970"/>
                  </a:cubicBezTo>
                  <a:cubicBezTo>
                    <a:pt x="3599" y="9970"/>
                    <a:pt x="3994" y="10372"/>
                    <a:pt x="3972" y="10394"/>
                  </a:cubicBezTo>
                  <a:cubicBezTo>
                    <a:pt x="3947" y="10497"/>
                    <a:pt x="1857" y="10342"/>
                    <a:pt x="2528" y="10832"/>
                  </a:cubicBezTo>
                  <a:cubicBezTo>
                    <a:pt x="2776" y="10967"/>
                    <a:pt x="3063" y="11044"/>
                    <a:pt x="3355" y="11044"/>
                  </a:cubicBezTo>
                  <a:cubicBezTo>
                    <a:pt x="3397" y="11044"/>
                    <a:pt x="3440" y="11042"/>
                    <a:pt x="3482" y="11039"/>
                  </a:cubicBezTo>
                  <a:lnTo>
                    <a:pt x="3482" y="11039"/>
                  </a:lnTo>
                  <a:cubicBezTo>
                    <a:pt x="3328" y="11090"/>
                    <a:pt x="3199" y="11142"/>
                    <a:pt x="3095" y="11193"/>
                  </a:cubicBezTo>
                  <a:cubicBezTo>
                    <a:pt x="3018" y="11219"/>
                    <a:pt x="3379" y="11683"/>
                    <a:pt x="3431" y="11709"/>
                  </a:cubicBezTo>
                  <a:cubicBezTo>
                    <a:pt x="3697" y="11851"/>
                    <a:pt x="3902" y="12104"/>
                    <a:pt x="4156" y="12104"/>
                  </a:cubicBezTo>
                  <a:cubicBezTo>
                    <a:pt x="4271" y="12104"/>
                    <a:pt x="4395" y="12052"/>
                    <a:pt x="4540" y="11916"/>
                  </a:cubicBezTo>
                  <a:cubicBezTo>
                    <a:pt x="4875" y="11606"/>
                    <a:pt x="5210" y="11322"/>
                    <a:pt x="5571" y="11039"/>
                  </a:cubicBezTo>
                  <a:cubicBezTo>
                    <a:pt x="5752" y="10910"/>
                    <a:pt x="5855" y="10703"/>
                    <a:pt x="6036" y="10549"/>
                  </a:cubicBezTo>
                  <a:cubicBezTo>
                    <a:pt x="6077" y="10507"/>
                    <a:pt x="6169" y="10398"/>
                    <a:pt x="6190" y="10398"/>
                  </a:cubicBezTo>
                  <a:cubicBezTo>
                    <a:pt x="6195" y="10398"/>
                    <a:pt x="6195" y="10405"/>
                    <a:pt x="6190" y="10420"/>
                  </a:cubicBezTo>
                  <a:cubicBezTo>
                    <a:pt x="6113" y="10858"/>
                    <a:pt x="5159" y="11013"/>
                    <a:pt x="6293" y="11116"/>
                  </a:cubicBezTo>
                  <a:cubicBezTo>
                    <a:pt x="6371" y="11116"/>
                    <a:pt x="6190" y="11168"/>
                    <a:pt x="6113" y="11193"/>
                  </a:cubicBezTo>
                  <a:cubicBezTo>
                    <a:pt x="6092" y="11196"/>
                    <a:pt x="6071" y="11197"/>
                    <a:pt x="6048" y="11197"/>
                  </a:cubicBezTo>
                  <a:cubicBezTo>
                    <a:pt x="5958" y="11197"/>
                    <a:pt x="5856" y="11181"/>
                    <a:pt x="5758" y="11181"/>
                  </a:cubicBezTo>
                  <a:cubicBezTo>
                    <a:pt x="5636" y="11181"/>
                    <a:pt x="5520" y="11206"/>
                    <a:pt x="5442" y="11322"/>
                  </a:cubicBezTo>
                  <a:cubicBezTo>
                    <a:pt x="5061" y="11850"/>
                    <a:pt x="4964" y="11953"/>
                    <a:pt x="5063" y="11953"/>
                  </a:cubicBezTo>
                  <a:cubicBezTo>
                    <a:pt x="5127" y="11953"/>
                    <a:pt x="5273" y="11911"/>
                    <a:pt x="5477" y="11911"/>
                  </a:cubicBezTo>
                  <a:cubicBezTo>
                    <a:pt x="5515" y="11911"/>
                    <a:pt x="5555" y="11912"/>
                    <a:pt x="5597" y="11916"/>
                  </a:cubicBezTo>
                  <a:cubicBezTo>
                    <a:pt x="5700" y="11916"/>
                    <a:pt x="5442" y="12045"/>
                    <a:pt x="5365" y="12096"/>
                  </a:cubicBezTo>
                  <a:cubicBezTo>
                    <a:pt x="5332" y="12108"/>
                    <a:pt x="5298" y="12113"/>
                    <a:pt x="5262" y="12113"/>
                  </a:cubicBezTo>
                  <a:cubicBezTo>
                    <a:pt x="5166" y="12113"/>
                    <a:pt x="5065" y="12079"/>
                    <a:pt x="4987" y="12079"/>
                  </a:cubicBezTo>
                  <a:cubicBezTo>
                    <a:pt x="4913" y="12079"/>
                    <a:pt x="4860" y="12109"/>
                    <a:pt x="4849" y="12225"/>
                  </a:cubicBezTo>
                  <a:cubicBezTo>
                    <a:pt x="5030" y="12302"/>
                    <a:pt x="5210" y="12380"/>
                    <a:pt x="5391" y="12483"/>
                  </a:cubicBezTo>
                  <a:cubicBezTo>
                    <a:pt x="5442" y="12509"/>
                    <a:pt x="5597" y="12560"/>
                    <a:pt x="5546" y="12586"/>
                  </a:cubicBezTo>
                  <a:cubicBezTo>
                    <a:pt x="5541" y="12591"/>
                    <a:pt x="5532" y="12593"/>
                    <a:pt x="5521" y="12593"/>
                  </a:cubicBezTo>
                  <a:cubicBezTo>
                    <a:pt x="5419" y="12593"/>
                    <a:pt x="5073" y="12425"/>
                    <a:pt x="4919" y="12425"/>
                  </a:cubicBezTo>
                  <a:cubicBezTo>
                    <a:pt x="4902" y="12425"/>
                    <a:pt x="4887" y="12427"/>
                    <a:pt x="4875" y="12431"/>
                  </a:cubicBezTo>
                  <a:cubicBezTo>
                    <a:pt x="4643" y="12535"/>
                    <a:pt x="4204" y="13411"/>
                    <a:pt x="4256" y="13644"/>
                  </a:cubicBezTo>
                  <a:cubicBezTo>
                    <a:pt x="4256" y="13695"/>
                    <a:pt x="4411" y="13695"/>
                    <a:pt x="4411" y="13747"/>
                  </a:cubicBezTo>
                  <a:cubicBezTo>
                    <a:pt x="4411" y="13937"/>
                    <a:pt x="4061" y="14323"/>
                    <a:pt x="4146" y="14323"/>
                  </a:cubicBezTo>
                  <a:cubicBezTo>
                    <a:pt x="4154" y="14323"/>
                    <a:pt x="4164" y="14320"/>
                    <a:pt x="4179" y="14314"/>
                  </a:cubicBezTo>
                  <a:cubicBezTo>
                    <a:pt x="4186" y="14311"/>
                    <a:pt x="4193" y="14310"/>
                    <a:pt x="4198" y="14310"/>
                  </a:cubicBezTo>
                  <a:cubicBezTo>
                    <a:pt x="4328" y="14310"/>
                    <a:pt x="3614" y="15222"/>
                    <a:pt x="3689" y="15346"/>
                  </a:cubicBezTo>
                  <a:cubicBezTo>
                    <a:pt x="3740" y="15500"/>
                    <a:pt x="3482" y="15397"/>
                    <a:pt x="3766" y="15655"/>
                  </a:cubicBezTo>
                  <a:lnTo>
                    <a:pt x="4204" y="15397"/>
                  </a:lnTo>
                  <a:lnTo>
                    <a:pt x="4204" y="15397"/>
                  </a:lnTo>
                  <a:cubicBezTo>
                    <a:pt x="4256" y="15449"/>
                    <a:pt x="4101" y="15526"/>
                    <a:pt x="4050" y="15578"/>
                  </a:cubicBezTo>
                  <a:cubicBezTo>
                    <a:pt x="3712" y="16067"/>
                    <a:pt x="3695" y="16214"/>
                    <a:pt x="3889" y="16214"/>
                  </a:cubicBezTo>
                  <a:cubicBezTo>
                    <a:pt x="3992" y="16214"/>
                    <a:pt x="4154" y="16173"/>
                    <a:pt x="4359" y="16119"/>
                  </a:cubicBezTo>
                  <a:lnTo>
                    <a:pt x="4359" y="16119"/>
                  </a:lnTo>
                  <a:cubicBezTo>
                    <a:pt x="4075" y="16352"/>
                    <a:pt x="3843" y="16609"/>
                    <a:pt x="3637" y="16919"/>
                  </a:cubicBezTo>
                  <a:cubicBezTo>
                    <a:pt x="3457" y="17332"/>
                    <a:pt x="3611" y="17873"/>
                    <a:pt x="3379" y="18260"/>
                  </a:cubicBezTo>
                  <a:cubicBezTo>
                    <a:pt x="3302" y="18441"/>
                    <a:pt x="2812" y="18647"/>
                    <a:pt x="2966" y="19008"/>
                  </a:cubicBezTo>
                  <a:cubicBezTo>
                    <a:pt x="3014" y="19117"/>
                    <a:pt x="3102" y="19160"/>
                    <a:pt x="3207" y="19160"/>
                  </a:cubicBezTo>
                  <a:cubicBezTo>
                    <a:pt x="3501" y="19160"/>
                    <a:pt x="3936" y="18831"/>
                    <a:pt x="4050" y="18699"/>
                  </a:cubicBezTo>
                  <a:cubicBezTo>
                    <a:pt x="4050" y="18673"/>
                    <a:pt x="3998" y="18621"/>
                    <a:pt x="3998" y="18570"/>
                  </a:cubicBezTo>
                  <a:cubicBezTo>
                    <a:pt x="3972" y="18492"/>
                    <a:pt x="3972" y="18389"/>
                    <a:pt x="3972" y="18312"/>
                  </a:cubicBezTo>
                  <a:cubicBezTo>
                    <a:pt x="3998" y="18054"/>
                    <a:pt x="4359" y="17693"/>
                    <a:pt x="4385" y="17461"/>
                  </a:cubicBezTo>
                  <a:cubicBezTo>
                    <a:pt x="4411" y="17254"/>
                    <a:pt x="4256" y="16971"/>
                    <a:pt x="4462" y="16687"/>
                  </a:cubicBezTo>
                  <a:cubicBezTo>
                    <a:pt x="4591" y="16532"/>
                    <a:pt x="4823" y="16532"/>
                    <a:pt x="4952" y="16352"/>
                  </a:cubicBezTo>
                  <a:cubicBezTo>
                    <a:pt x="4978" y="16300"/>
                    <a:pt x="4333" y="15036"/>
                    <a:pt x="4643" y="14959"/>
                  </a:cubicBezTo>
                  <a:cubicBezTo>
                    <a:pt x="4649" y="14957"/>
                    <a:pt x="4655" y="14956"/>
                    <a:pt x="4660" y="14956"/>
                  </a:cubicBezTo>
                  <a:cubicBezTo>
                    <a:pt x="4723" y="14956"/>
                    <a:pt x="4769" y="15065"/>
                    <a:pt x="4832" y="15065"/>
                  </a:cubicBezTo>
                  <a:cubicBezTo>
                    <a:pt x="4837" y="15065"/>
                    <a:pt x="4843" y="15064"/>
                    <a:pt x="4849" y="15062"/>
                  </a:cubicBezTo>
                  <a:cubicBezTo>
                    <a:pt x="5210" y="14804"/>
                    <a:pt x="5520" y="14495"/>
                    <a:pt x="5855" y="14185"/>
                  </a:cubicBezTo>
                  <a:cubicBezTo>
                    <a:pt x="6087" y="13979"/>
                    <a:pt x="5907" y="13901"/>
                    <a:pt x="6216" y="13824"/>
                  </a:cubicBezTo>
                  <a:cubicBezTo>
                    <a:pt x="6282" y="13824"/>
                    <a:pt x="6406" y="13710"/>
                    <a:pt x="6407" y="13710"/>
                  </a:cubicBezTo>
                  <a:lnTo>
                    <a:pt x="6407" y="13710"/>
                  </a:lnTo>
                  <a:cubicBezTo>
                    <a:pt x="6407" y="13710"/>
                    <a:pt x="6404" y="13714"/>
                    <a:pt x="6397" y="13721"/>
                  </a:cubicBezTo>
                  <a:cubicBezTo>
                    <a:pt x="6061" y="14134"/>
                    <a:pt x="4359" y="15217"/>
                    <a:pt x="5004" y="15965"/>
                  </a:cubicBezTo>
                  <a:cubicBezTo>
                    <a:pt x="5091" y="16069"/>
                    <a:pt x="5159" y="16111"/>
                    <a:pt x="5212" y="16111"/>
                  </a:cubicBezTo>
                  <a:cubicBezTo>
                    <a:pt x="5409" y="16111"/>
                    <a:pt x="5402" y="15523"/>
                    <a:pt x="5442" y="15320"/>
                  </a:cubicBezTo>
                  <a:cubicBezTo>
                    <a:pt x="5442" y="15319"/>
                    <a:pt x="5443" y="15318"/>
                    <a:pt x="5444" y="15318"/>
                  </a:cubicBezTo>
                  <a:cubicBezTo>
                    <a:pt x="5469" y="15318"/>
                    <a:pt x="5752" y="15558"/>
                    <a:pt x="5797" y="15558"/>
                  </a:cubicBezTo>
                  <a:cubicBezTo>
                    <a:pt x="5801" y="15558"/>
                    <a:pt x="5803" y="15556"/>
                    <a:pt x="5803" y="15552"/>
                  </a:cubicBezTo>
                  <a:cubicBezTo>
                    <a:pt x="5799" y="15453"/>
                    <a:pt x="5795" y="15414"/>
                    <a:pt x="5796" y="15414"/>
                  </a:cubicBezTo>
                  <a:lnTo>
                    <a:pt x="5796" y="15414"/>
                  </a:lnTo>
                  <a:cubicBezTo>
                    <a:pt x="5799" y="15414"/>
                    <a:pt x="5855" y="15985"/>
                    <a:pt x="6067" y="15985"/>
                  </a:cubicBezTo>
                  <a:cubicBezTo>
                    <a:pt x="6089" y="15985"/>
                    <a:pt x="6113" y="15979"/>
                    <a:pt x="6139" y="15965"/>
                  </a:cubicBezTo>
                  <a:cubicBezTo>
                    <a:pt x="6293" y="15604"/>
                    <a:pt x="6448" y="15217"/>
                    <a:pt x="6577" y="14830"/>
                  </a:cubicBezTo>
                  <a:cubicBezTo>
                    <a:pt x="6577" y="14688"/>
                    <a:pt x="6447" y="14330"/>
                    <a:pt x="6544" y="14330"/>
                  </a:cubicBezTo>
                  <a:cubicBezTo>
                    <a:pt x="6553" y="14330"/>
                    <a:pt x="6564" y="14333"/>
                    <a:pt x="6577" y="14340"/>
                  </a:cubicBezTo>
                  <a:cubicBezTo>
                    <a:pt x="7041" y="14675"/>
                    <a:pt x="6629" y="14830"/>
                    <a:pt x="6758" y="14856"/>
                  </a:cubicBezTo>
                  <a:cubicBezTo>
                    <a:pt x="6887" y="14856"/>
                    <a:pt x="6912" y="15165"/>
                    <a:pt x="7041" y="15294"/>
                  </a:cubicBezTo>
                  <a:cubicBezTo>
                    <a:pt x="7222" y="15500"/>
                    <a:pt x="7506" y="15578"/>
                    <a:pt x="7686" y="15758"/>
                  </a:cubicBezTo>
                  <a:cubicBezTo>
                    <a:pt x="7710" y="15782"/>
                    <a:pt x="7697" y="15791"/>
                    <a:pt x="7666" y="15791"/>
                  </a:cubicBezTo>
                  <a:cubicBezTo>
                    <a:pt x="7595" y="15791"/>
                    <a:pt x="7423" y="15743"/>
                    <a:pt x="7351" y="15707"/>
                  </a:cubicBezTo>
                  <a:cubicBezTo>
                    <a:pt x="7133" y="15663"/>
                    <a:pt x="6915" y="15521"/>
                    <a:pt x="6743" y="15521"/>
                  </a:cubicBezTo>
                  <a:cubicBezTo>
                    <a:pt x="6610" y="15521"/>
                    <a:pt x="6504" y="15606"/>
                    <a:pt x="6448" y="15887"/>
                  </a:cubicBezTo>
                  <a:cubicBezTo>
                    <a:pt x="6345" y="16377"/>
                    <a:pt x="6655" y="16584"/>
                    <a:pt x="6293" y="16971"/>
                  </a:cubicBezTo>
                  <a:cubicBezTo>
                    <a:pt x="6190" y="17074"/>
                    <a:pt x="6526" y="17151"/>
                    <a:pt x="6629" y="17280"/>
                  </a:cubicBezTo>
                  <a:cubicBezTo>
                    <a:pt x="6861" y="17693"/>
                    <a:pt x="7274" y="17847"/>
                    <a:pt x="7222" y="18312"/>
                  </a:cubicBezTo>
                  <a:cubicBezTo>
                    <a:pt x="7196" y="18647"/>
                    <a:pt x="6887" y="18492"/>
                    <a:pt x="6732" y="18673"/>
                  </a:cubicBezTo>
                  <a:cubicBezTo>
                    <a:pt x="6422" y="18931"/>
                    <a:pt x="6448" y="19472"/>
                    <a:pt x="6216" y="19782"/>
                  </a:cubicBezTo>
                  <a:cubicBezTo>
                    <a:pt x="6087" y="19988"/>
                    <a:pt x="5803" y="20040"/>
                    <a:pt x="5649" y="20220"/>
                  </a:cubicBezTo>
                  <a:cubicBezTo>
                    <a:pt x="5442" y="20530"/>
                    <a:pt x="5417" y="20917"/>
                    <a:pt x="5571" y="21252"/>
                  </a:cubicBezTo>
                  <a:cubicBezTo>
                    <a:pt x="5597" y="21355"/>
                    <a:pt x="5700" y="21613"/>
                    <a:pt x="5597" y="21613"/>
                  </a:cubicBezTo>
                  <a:cubicBezTo>
                    <a:pt x="5239" y="21568"/>
                    <a:pt x="5503" y="20920"/>
                    <a:pt x="5223" y="20920"/>
                  </a:cubicBezTo>
                  <a:cubicBezTo>
                    <a:pt x="5181" y="20920"/>
                    <a:pt x="5127" y="20934"/>
                    <a:pt x="5056" y="20968"/>
                  </a:cubicBezTo>
                  <a:cubicBezTo>
                    <a:pt x="4540" y="21200"/>
                    <a:pt x="5597" y="22490"/>
                    <a:pt x="5675" y="22670"/>
                  </a:cubicBezTo>
                  <a:lnTo>
                    <a:pt x="5623" y="23083"/>
                  </a:lnTo>
                  <a:cubicBezTo>
                    <a:pt x="5649" y="23109"/>
                    <a:pt x="5726" y="23109"/>
                    <a:pt x="5778" y="23135"/>
                  </a:cubicBezTo>
                  <a:cubicBezTo>
                    <a:pt x="5799" y="23144"/>
                    <a:pt x="5816" y="23148"/>
                    <a:pt x="5829" y="23148"/>
                  </a:cubicBezTo>
                  <a:cubicBezTo>
                    <a:pt x="6042" y="23148"/>
                    <a:pt x="5315" y="22039"/>
                    <a:pt x="6165" y="21845"/>
                  </a:cubicBezTo>
                  <a:cubicBezTo>
                    <a:pt x="6169" y="21844"/>
                    <a:pt x="6174" y="21844"/>
                    <a:pt x="6179" y="21844"/>
                  </a:cubicBezTo>
                  <a:cubicBezTo>
                    <a:pt x="6426" y="21844"/>
                    <a:pt x="7214" y="23058"/>
                    <a:pt x="7622" y="23058"/>
                  </a:cubicBezTo>
                  <a:cubicBezTo>
                    <a:pt x="7626" y="23058"/>
                    <a:pt x="7631" y="23057"/>
                    <a:pt x="7635" y="23057"/>
                  </a:cubicBezTo>
                  <a:cubicBezTo>
                    <a:pt x="8150" y="23006"/>
                    <a:pt x="7377" y="21897"/>
                    <a:pt x="7686" y="21690"/>
                  </a:cubicBezTo>
                  <a:lnTo>
                    <a:pt x="7686" y="21690"/>
                  </a:lnTo>
                  <a:cubicBezTo>
                    <a:pt x="7686" y="21690"/>
                    <a:pt x="7970" y="22206"/>
                    <a:pt x="8099" y="22206"/>
                  </a:cubicBezTo>
                  <a:cubicBezTo>
                    <a:pt x="8106" y="22207"/>
                    <a:pt x="8112" y="22208"/>
                    <a:pt x="8119" y="22208"/>
                  </a:cubicBezTo>
                  <a:cubicBezTo>
                    <a:pt x="8240" y="22208"/>
                    <a:pt x="8294" y="22012"/>
                    <a:pt x="8338" y="22012"/>
                  </a:cubicBezTo>
                  <a:cubicBezTo>
                    <a:pt x="8344" y="22012"/>
                    <a:pt x="8351" y="22016"/>
                    <a:pt x="8357" y="22026"/>
                  </a:cubicBezTo>
                  <a:cubicBezTo>
                    <a:pt x="8434" y="22180"/>
                    <a:pt x="8279" y="22438"/>
                    <a:pt x="8537" y="22645"/>
                  </a:cubicBezTo>
                  <a:cubicBezTo>
                    <a:pt x="8590" y="22681"/>
                    <a:pt x="8631" y="22697"/>
                    <a:pt x="8663" y="22697"/>
                  </a:cubicBezTo>
                  <a:cubicBezTo>
                    <a:pt x="8831" y="22697"/>
                    <a:pt x="8742" y="22258"/>
                    <a:pt x="8873" y="22258"/>
                  </a:cubicBezTo>
                  <a:cubicBezTo>
                    <a:pt x="9037" y="22258"/>
                    <a:pt x="8561" y="22684"/>
                    <a:pt x="8977" y="22684"/>
                  </a:cubicBezTo>
                  <a:cubicBezTo>
                    <a:pt x="9019" y="22684"/>
                    <a:pt x="9070" y="22680"/>
                    <a:pt x="9130" y="22670"/>
                  </a:cubicBezTo>
                  <a:cubicBezTo>
                    <a:pt x="9311" y="22619"/>
                    <a:pt x="9492" y="22541"/>
                    <a:pt x="9672" y="22438"/>
                  </a:cubicBezTo>
                  <a:cubicBezTo>
                    <a:pt x="9672" y="22413"/>
                    <a:pt x="9434" y="22127"/>
                    <a:pt x="9666" y="22127"/>
                  </a:cubicBezTo>
                  <a:cubicBezTo>
                    <a:pt x="9676" y="22127"/>
                    <a:pt x="9687" y="22128"/>
                    <a:pt x="9698" y="22129"/>
                  </a:cubicBezTo>
                  <a:cubicBezTo>
                    <a:pt x="9872" y="22187"/>
                    <a:pt x="10061" y="22216"/>
                    <a:pt x="10253" y="22216"/>
                  </a:cubicBezTo>
                  <a:cubicBezTo>
                    <a:pt x="10317" y="22216"/>
                    <a:pt x="10381" y="22213"/>
                    <a:pt x="10446" y="22206"/>
                  </a:cubicBezTo>
                  <a:cubicBezTo>
                    <a:pt x="10755" y="22129"/>
                    <a:pt x="10497" y="21690"/>
                    <a:pt x="10601" y="21510"/>
                  </a:cubicBezTo>
                  <a:lnTo>
                    <a:pt x="10601" y="21510"/>
                  </a:lnTo>
                  <a:cubicBezTo>
                    <a:pt x="10910" y="21536"/>
                    <a:pt x="11194" y="21587"/>
                    <a:pt x="11503" y="21639"/>
                  </a:cubicBezTo>
                  <a:cubicBezTo>
                    <a:pt x="11569" y="21655"/>
                    <a:pt x="11640" y="21661"/>
                    <a:pt x="11714" y="21661"/>
                  </a:cubicBezTo>
                  <a:cubicBezTo>
                    <a:pt x="11916" y="21661"/>
                    <a:pt x="12139" y="21616"/>
                    <a:pt x="12324" y="21616"/>
                  </a:cubicBezTo>
                  <a:cubicBezTo>
                    <a:pt x="12392" y="21616"/>
                    <a:pt x="12455" y="21622"/>
                    <a:pt x="12509" y="21639"/>
                  </a:cubicBezTo>
                  <a:cubicBezTo>
                    <a:pt x="12664" y="21690"/>
                    <a:pt x="12225" y="21742"/>
                    <a:pt x="12277" y="21819"/>
                  </a:cubicBezTo>
                  <a:cubicBezTo>
                    <a:pt x="12329" y="21922"/>
                    <a:pt x="12457" y="21871"/>
                    <a:pt x="12432" y="21948"/>
                  </a:cubicBezTo>
                  <a:cubicBezTo>
                    <a:pt x="12432" y="22000"/>
                    <a:pt x="12277" y="22026"/>
                    <a:pt x="12200" y="22026"/>
                  </a:cubicBezTo>
                  <a:cubicBezTo>
                    <a:pt x="12147" y="22008"/>
                    <a:pt x="11877" y="21809"/>
                    <a:pt x="11703" y="21809"/>
                  </a:cubicBezTo>
                  <a:cubicBezTo>
                    <a:pt x="11623" y="21809"/>
                    <a:pt x="11563" y="21852"/>
                    <a:pt x="11555" y="21974"/>
                  </a:cubicBezTo>
                  <a:cubicBezTo>
                    <a:pt x="11555" y="22077"/>
                    <a:pt x="11684" y="22283"/>
                    <a:pt x="11606" y="22283"/>
                  </a:cubicBezTo>
                  <a:cubicBezTo>
                    <a:pt x="11503" y="22258"/>
                    <a:pt x="11529" y="22103"/>
                    <a:pt x="11426" y="22077"/>
                  </a:cubicBezTo>
                  <a:cubicBezTo>
                    <a:pt x="11407" y="22068"/>
                    <a:pt x="11389" y="22063"/>
                    <a:pt x="11372" y="22063"/>
                  </a:cubicBezTo>
                  <a:cubicBezTo>
                    <a:pt x="11146" y="22063"/>
                    <a:pt x="11011" y="22777"/>
                    <a:pt x="10987" y="22825"/>
                  </a:cubicBezTo>
                  <a:cubicBezTo>
                    <a:pt x="10807" y="23160"/>
                    <a:pt x="10085" y="23754"/>
                    <a:pt x="10162" y="24218"/>
                  </a:cubicBezTo>
                  <a:cubicBezTo>
                    <a:pt x="10239" y="24605"/>
                    <a:pt x="10755" y="24888"/>
                    <a:pt x="10858" y="25249"/>
                  </a:cubicBezTo>
                  <a:cubicBezTo>
                    <a:pt x="10936" y="25533"/>
                    <a:pt x="10807" y="25972"/>
                    <a:pt x="11142" y="26178"/>
                  </a:cubicBezTo>
                  <a:cubicBezTo>
                    <a:pt x="11210" y="26212"/>
                    <a:pt x="11259" y="26226"/>
                    <a:pt x="11298" y="26226"/>
                  </a:cubicBezTo>
                  <a:cubicBezTo>
                    <a:pt x="11405" y="26226"/>
                    <a:pt x="11420" y="26112"/>
                    <a:pt x="11477" y="25997"/>
                  </a:cubicBezTo>
                  <a:cubicBezTo>
                    <a:pt x="11499" y="25933"/>
                    <a:pt x="11520" y="25798"/>
                    <a:pt x="11556" y="25798"/>
                  </a:cubicBezTo>
                  <a:cubicBezTo>
                    <a:pt x="11564" y="25798"/>
                    <a:pt x="11572" y="25804"/>
                    <a:pt x="11581" y="25817"/>
                  </a:cubicBezTo>
                  <a:cubicBezTo>
                    <a:pt x="11813" y="26281"/>
                    <a:pt x="10936" y="26591"/>
                    <a:pt x="11735" y="27003"/>
                  </a:cubicBezTo>
                  <a:cubicBezTo>
                    <a:pt x="11737" y="27004"/>
                    <a:pt x="11738" y="27004"/>
                    <a:pt x="11740" y="27004"/>
                  </a:cubicBezTo>
                  <a:cubicBezTo>
                    <a:pt x="11815" y="27004"/>
                    <a:pt x="11870" y="26356"/>
                    <a:pt x="12148" y="26229"/>
                  </a:cubicBezTo>
                  <a:cubicBezTo>
                    <a:pt x="12150" y="26229"/>
                    <a:pt x="12152" y="26228"/>
                    <a:pt x="12154" y="26228"/>
                  </a:cubicBezTo>
                  <a:cubicBezTo>
                    <a:pt x="12221" y="26228"/>
                    <a:pt x="12271" y="26580"/>
                    <a:pt x="12407" y="26580"/>
                  </a:cubicBezTo>
                  <a:cubicBezTo>
                    <a:pt x="12423" y="26580"/>
                    <a:pt x="12439" y="26575"/>
                    <a:pt x="12457" y="26565"/>
                  </a:cubicBezTo>
                  <a:cubicBezTo>
                    <a:pt x="12560" y="26503"/>
                    <a:pt x="12614" y="26214"/>
                    <a:pt x="12761" y="26214"/>
                  </a:cubicBezTo>
                  <a:cubicBezTo>
                    <a:pt x="12799" y="26214"/>
                    <a:pt x="12843" y="26233"/>
                    <a:pt x="12896" y="26281"/>
                  </a:cubicBezTo>
                  <a:cubicBezTo>
                    <a:pt x="12922" y="26462"/>
                    <a:pt x="12922" y="26616"/>
                    <a:pt x="12922" y="26797"/>
                  </a:cubicBezTo>
                  <a:cubicBezTo>
                    <a:pt x="12922" y="26952"/>
                    <a:pt x="12535" y="27106"/>
                    <a:pt x="12483" y="27235"/>
                  </a:cubicBezTo>
                  <a:cubicBezTo>
                    <a:pt x="12432" y="27390"/>
                    <a:pt x="12767" y="27596"/>
                    <a:pt x="12741" y="27648"/>
                  </a:cubicBezTo>
                  <a:cubicBezTo>
                    <a:pt x="12715" y="27751"/>
                    <a:pt x="12638" y="27803"/>
                    <a:pt x="12561" y="27854"/>
                  </a:cubicBezTo>
                  <a:cubicBezTo>
                    <a:pt x="12499" y="27854"/>
                    <a:pt x="12353" y="27799"/>
                    <a:pt x="12213" y="27799"/>
                  </a:cubicBezTo>
                  <a:cubicBezTo>
                    <a:pt x="12120" y="27799"/>
                    <a:pt x="12029" y="27823"/>
                    <a:pt x="11967" y="27906"/>
                  </a:cubicBezTo>
                  <a:cubicBezTo>
                    <a:pt x="11838" y="28035"/>
                    <a:pt x="11787" y="28860"/>
                    <a:pt x="11967" y="28989"/>
                  </a:cubicBezTo>
                  <a:cubicBezTo>
                    <a:pt x="11998" y="29009"/>
                    <a:pt x="12031" y="29017"/>
                    <a:pt x="12065" y="29017"/>
                  </a:cubicBezTo>
                  <a:cubicBezTo>
                    <a:pt x="12160" y="29017"/>
                    <a:pt x="12264" y="28960"/>
                    <a:pt x="12341" y="28960"/>
                  </a:cubicBezTo>
                  <a:cubicBezTo>
                    <a:pt x="12380" y="28960"/>
                    <a:pt x="12411" y="28974"/>
                    <a:pt x="12432" y="29015"/>
                  </a:cubicBezTo>
                  <a:cubicBezTo>
                    <a:pt x="12457" y="29092"/>
                    <a:pt x="12354" y="29144"/>
                    <a:pt x="12303" y="29195"/>
                  </a:cubicBezTo>
                  <a:cubicBezTo>
                    <a:pt x="11864" y="29582"/>
                    <a:pt x="11658" y="30201"/>
                    <a:pt x="11813" y="30769"/>
                  </a:cubicBezTo>
                  <a:lnTo>
                    <a:pt x="11787" y="30743"/>
                  </a:lnTo>
                  <a:cubicBezTo>
                    <a:pt x="11766" y="30736"/>
                    <a:pt x="11744" y="30733"/>
                    <a:pt x="11723" y="30733"/>
                  </a:cubicBezTo>
                  <a:cubicBezTo>
                    <a:pt x="11590" y="30733"/>
                    <a:pt x="11460" y="30857"/>
                    <a:pt x="11348" y="30923"/>
                  </a:cubicBezTo>
                  <a:cubicBezTo>
                    <a:pt x="11039" y="31052"/>
                    <a:pt x="11890" y="31878"/>
                    <a:pt x="11581" y="31903"/>
                  </a:cubicBezTo>
                  <a:cubicBezTo>
                    <a:pt x="11571" y="31905"/>
                    <a:pt x="11561" y="31906"/>
                    <a:pt x="11551" y="31906"/>
                  </a:cubicBezTo>
                  <a:cubicBezTo>
                    <a:pt x="11228" y="31906"/>
                    <a:pt x="11046" y="31147"/>
                    <a:pt x="10626" y="31147"/>
                  </a:cubicBezTo>
                  <a:cubicBezTo>
                    <a:pt x="10601" y="31147"/>
                    <a:pt x="10575" y="31150"/>
                    <a:pt x="10549" y="31155"/>
                  </a:cubicBezTo>
                  <a:cubicBezTo>
                    <a:pt x="10262" y="31217"/>
                    <a:pt x="9861" y="31506"/>
                    <a:pt x="9515" y="31506"/>
                  </a:cubicBezTo>
                  <a:cubicBezTo>
                    <a:pt x="9425" y="31506"/>
                    <a:pt x="9339" y="31487"/>
                    <a:pt x="9259" y="31439"/>
                  </a:cubicBezTo>
                  <a:cubicBezTo>
                    <a:pt x="9259" y="31439"/>
                    <a:pt x="8974" y="31113"/>
                    <a:pt x="8838" y="31113"/>
                  </a:cubicBezTo>
                  <a:cubicBezTo>
                    <a:pt x="8821" y="31113"/>
                    <a:pt x="8807" y="31118"/>
                    <a:pt x="8795" y="31130"/>
                  </a:cubicBezTo>
                  <a:lnTo>
                    <a:pt x="8898" y="31439"/>
                  </a:lnTo>
                  <a:cubicBezTo>
                    <a:pt x="8769" y="31568"/>
                    <a:pt x="7996" y="31620"/>
                    <a:pt x="7789" y="31646"/>
                  </a:cubicBezTo>
                  <a:cubicBezTo>
                    <a:pt x="7536" y="31671"/>
                    <a:pt x="7258" y="32368"/>
                    <a:pt x="7077" y="32368"/>
                  </a:cubicBezTo>
                  <a:cubicBezTo>
                    <a:pt x="7074" y="32368"/>
                    <a:pt x="7070" y="32368"/>
                    <a:pt x="7067" y="32368"/>
                  </a:cubicBezTo>
                  <a:cubicBezTo>
                    <a:pt x="7020" y="32368"/>
                    <a:pt x="7016" y="32261"/>
                    <a:pt x="6977" y="32261"/>
                  </a:cubicBezTo>
                  <a:cubicBezTo>
                    <a:pt x="6973" y="32261"/>
                    <a:pt x="6969" y="32262"/>
                    <a:pt x="6964" y="32264"/>
                  </a:cubicBezTo>
                  <a:cubicBezTo>
                    <a:pt x="6835" y="32368"/>
                    <a:pt x="6964" y="32600"/>
                    <a:pt x="6861" y="32755"/>
                  </a:cubicBezTo>
                  <a:cubicBezTo>
                    <a:pt x="6526" y="33296"/>
                    <a:pt x="5675" y="33245"/>
                    <a:pt x="5442" y="33864"/>
                  </a:cubicBezTo>
                  <a:cubicBezTo>
                    <a:pt x="5363" y="34039"/>
                    <a:pt x="5401" y="34096"/>
                    <a:pt x="5509" y="34096"/>
                  </a:cubicBezTo>
                  <a:cubicBezTo>
                    <a:pt x="5575" y="34096"/>
                    <a:pt x="5669" y="34074"/>
                    <a:pt x="5778" y="34044"/>
                  </a:cubicBezTo>
                  <a:cubicBezTo>
                    <a:pt x="5809" y="34035"/>
                    <a:pt x="5836" y="34032"/>
                    <a:pt x="5859" y="34032"/>
                  </a:cubicBezTo>
                  <a:cubicBezTo>
                    <a:pt x="6043" y="34032"/>
                    <a:pt x="5984" y="34276"/>
                    <a:pt x="6190" y="34276"/>
                  </a:cubicBezTo>
                  <a:cubicBezTo>
                    <a:pt x="6278" y="34276"/>
                    <a:pt x="6536" y="33505"/>
                    <a:pt x="7172" y="33505"/>
                  </a:cubicBezTo>
                  <a:cubicBezTo>
                    <a:pt x="7280" y="33505"/>
                    <a:pt x="7400" y="33527"/>
                    <a:pt x="7531" y="33580"/>
                  </a:cubicBezTo>
                  <a:cubicBezTo>
                    <a:pt x="7944" y="33760"/>
                    <a:pt x="7093" y="34560"/>
                    <a:pt x="8099" y="34637"/>
                  </a:cubicBezTo>
                  <a:cubicBezTo>
                    <a:pt x="8099" y="34637"/>
                    <a:pt x="7480" y="35024"/>
                    <a:pt x="7506" y="35359"/>
                  </a:cubicBezTo>
                  <a:cubicBezTo>
                    <a:pt x="7506" y="35720"/>
                    <a:pt x="8125" y="35643"/>
                    <a:pt x="8150" y="35720"/>
                  </a:cubicBezTo>
                  <a:lnTo>
                    <a:pt x="7764" y="35875"/>
                  </a:lnTo>
                  <a:cubicBezTo>
                    <a:pt x="7402" y="36339"/>
                    <a:pt x="7506" y="37010"/>
                    <a:pt x="6964" y="37397"/>
                  </a:cubicBezTo>
                  <a:cubicBezTo>
                    <a:pt x="6784" y="37526"/>
                    <a:pt x="6577" y="37474"/>
                    <a:pt x="6397" y="37552"/>
                  </a:cubicBezTo>
                  <a:cubicBezTo>
                    <a:pt x="6216" y="37629"/>
                    <a:pt x="6113" y="37938"/>
                    <a:pt x="5932" y="38016"/>
                  </a:cubicBezTo>
                  <a:cubicBezTo>
                    <a:pt x="5914" y="38021"/>
                    <a:pt x="5893" y="38023"/>
                    <a:pt x="5870" y="38023"/>
                  </a:cubicBezTo>
                  <a:cubicBezTo>
                    <a:pt x="5712" y="38023"/>
                    <a:pt x="5461" y="37912"/>
                    <a:pt x="5294" y="37912"/>
                  </a:cubicBezTo>
                  <a:cubicBezTo>
                    <a:pt x="5251" y="37912"/>
                    <a:pt x="5213" y="37919"/>
                    <a:pt x="5184" y="37938"/>
                  </a:cubicBezTo>
                  <a:cubicBezTo>
                    <a:pt x="5056" y="38042"/>
                    <a:pt x="4772" y="38480"/>
                    <a:pt x="4643" y="38583"/>
                  </a:cubicBezTo>
                  <a:cubicBezTo>
                    <a:pt x="4333" y="38532"/>
                    <a:pt x="4024" y="38506"/>
                    <a:pt x="3714" y="38506"/>
                  </a:cubicBezTo>
                  <a:cubicBezTo>
                    <a:pt x="3637" y="38557"/>
                    <a:pt x="3714" y="38738"/>
                    <a:pt x="3637" y="38790"/>
                  </a:cubicBezTo>
                  <a:cubicBezTo>
                    <a:pt x="3534" y="38867"/>
                    <a:pt x="2657" y="39073"/>
                    <a:pt x="2812" y="39202"/>
                  </a:cubicBezTo>
                  <a:cubicBezTo>
                    <a:pt x="2966" y="39305"/>
                    <a:pt x="3379" y="39280"/>
                    <a:pt x="3508" y="39486"/>
                  </a:cubicBezTo>
                  <a:cubicBezTo>
                    <a:pt x="3869" y="40028"/>
                    <a:pt x="2863" y="40053"/>
                    <a:pt x="3018" y="40234"/>
                  </a:cubicBezTo>
                  <a:cubicBezTo>
                    <a:pt x="3149" y="40408"/>
                    <a:pt x="3519" y="40472"/>
                    <a:pt x="3491" y="40472"/>
                  </a:cubicBezTo>
                  <a:cubicBezTo>
                    <a:pt x="3485" y="40472"/>
                    <a:pt x="3467" y="40470"/>
                    <a:pt x="3431" y="40466"/>
                  </a:cubicBezTo>
                  <a:cubicBezTo>
                    <a:pt x="3302" y="40466"/>
                    <a:pt x="3611" y="40595"/>
                    <a:pt x="3637" y="40672"/>
                  </a:cubicBezTo>
                  <a:cubicBezTo>
                    <a:pt x="3734" y="40841"/>
                    <a:pt x="3717" y="41010"/>
                    <a:pt x="3989" y="41010"/>
                  </a:cubicBezTo>
                  <a:cubicBezTo>
                    <a:pt x="4008" y="41010"/>
                    <a:pt x="4028" y="41009"/>
                    <a:pt x="4050" y="41008"/>
                  </a:cubicBezTo>
                  <a:cubicBezTo>
                    <a:pt x="4359" y="40956"/>
                    <a:pt x="4643" y="40879"/>
                    <a:pt x="4952" y="40775"/>
                  </a:cubicBezTo>
                  <a:cubicBezTo>
                    <a:pt x="5056" y="40698"/>
                    <a:pt x="4978" y="40466"/>
                    <a:pt x="5107" y="40389"/>
                  </a:cubicBezTo>
                  <a:cubicBezTo>
                    <a:pt x="5167" y="40363"/>
                    <a:pt x="5230" y="40354"/>
                    <a:pt x="5294" y="40354"/>
                  </a:cubicBezTo>
                  <a:cubicBezTo>
                    <a:pt x="5422" y="40354"/>
                    <a:pt x="5554" y="40389"/>
                    <a:pt x="5675" y="40389"/>
                  </a:cubicBezTo>
                  <a:cubicBezTo>
                    <a:pt x="5743" y="40389"/>
                    <a:pt x="5824" y="40412"/>
                    <a:pt x="5892" y="40412"/>
                  </a:cubicBezTo>
                  <a:cubicBezTo>
                    <a:pt x="5927" y="40412"/>
                    <a:pt x="5958" y="40406"/>
                    <a:pt x="5984" y="40389"/>
                  </a:cubicBezTo>
                  <a:cubicBezTo>
                    <a:pt x="6061" y="40337"/>
                    <a:pt x="6036" y="40311"/>
                    <a:pt x="6113" y="40285"/>
                  </a:cubicBezTo>
                  <a:cubicBezTo>
                    <a:pt x="6165" y="40285"/>
                    <a:pt x="6193" y="40262"/>
                    <a:pt x="6214" y="40262"/>
                  </a:cubicBezTo>
                  <a:cubicBezTo>
                    <a:pt x="6225" y="40262"/>
                    <a:pt x="6233" y="40268"/>
                    <a:pt x="6242" y="40285"/>
                  </a:cubicBezTo>
                  <a:cubicBezTo>
                    <a:pt x="6268" y="40337"/>
                    <a:pt x="6242" y="40750"/>
                    <a:pt x="6448" y="40801"/>
                  </a:cubicBezTo>
                  <a:cubicBezTo>
                    <a:pt x="6603" y="40827"/>
                    <a:pt x="7299" y="40853"/>
                    <a:pt x="7299" y="40879"/>
                  </a:cubicBezTo>
                  <a:cubicBezTo>
                    <a:pt x="7428" y="41085"/>
                    <a:pt x="6474" y="41111"/>
                    <a:pt x="6474" y="41111"/>
                  </a:cubicBezTo>
                  <a:cubicBezTo>
                    <a:pt x="6448" y="41162"/>
                    <a:pt x="6474" y="41240"/>
                    <a:pt x="6448" y="41317"/>
                  </a:cubicBezTo>
                  <a:cubicBezTo>
                    <a:pt x="6392" y="41550"/>
                    <a:pt x="6526" y="41631"/>
                    <a:pt x="6741" y="41631"/>
                  </a:cubicBezTo>
                  <a:cubicBezTo>
                    <a:pt x="7215" y="41631"/>
                    <a:pt x="8079" y="41240"/>
                    <a:pt x="8150" y="41240"/>
                  </a:cubicBezTo>
                  <a:cubicBezTo>
                    <a:pt x="8331" y="41240"/>
                    <a:pt x="8434" y="42091"/>
                    <a:pt x="8511" y="42168"/>
                  </a:cubicBezTo>
                  <a:cubicBezTo>
                    <a:pt x="8952" y="42535"/>
                    <a:pt x="9486" y="42763"/>
                    <a:pt x="10069" y="42763"/>
                  </a:cubicBezTo>
                  <a:cubicBezTo>
                    <a:pt x="10100" y="42763"/>
                    <a:pt x="10131" y="42763"/>
                    <a:pt x="10162" y="42761"/>
                  </a:cubicBezTo>
                  <a:cubicBezTo>
                    <a:pt x="10523" y="42761"/>
                    <a:pt x="10601" y="42426"/>
                    <a:pt x="10755" y="42220"/>
                  </a:cubicBezTo>
                  <a:cubicBezTo>
                    <a:pt x="11000" y="41936"/>
                    <a:pt x="11226" y="41917"/>
                    <a:pt x="11468" y="41917"/>
                  </a:cubicBezTo>
                  <a:cubicBezTo>
                    <a:pt x="11506" y="41917"/>
                    <a:pt x="11545" y="41917"/>
                    <a:pt x="11584" y="41917"/>
                  </a:cubicBezTo>
                  <a:cubicBezTo>
                    <a:pt x="11792" y="41917"/>
                    <a:pt x="12016" y="41903"/>
                    <a:pt x="12277" y="41730"/>
                  </a:cubicBezTo>
                  <a:cubicBezTo>
                    <a:pt x="12638" y="41498"/>
                    <a:pt x="12870" y="41111"/>
                    <a:pt x="13205" y="40904"/>
                  </a:cubicBezTo>
                  <a:lnTo>
                    <a:pt x="13541" y="40801"/>
                  </a:lnTo>
                  <a:cubicBezTo>
                    <a:pt x="13566" y="40750"/>
                    <a:pt x="13489" y="40621"/>
                    <a:pt x="13541" y="40621"/>
                  </a:cubicBezTo>
                  <a:cubicBezTo>
                    <a:pt x="13876" y="40646"/>
                    <a:pt x="13283" y="40982"/>
                    <a:pt x="12586" y="41807"/>
                  </a:cubicBezTo>
                  <a:cubicBezTo>
                    <a:pt x="12225" y="42246"/>
                    <a:pt x="11632" y="42426"/>
                    <a:pt x="11271" y="42839"/>
                  </a:cubicBezTo>
                  <a:cubicBezTo>
                    <a:pt x="11116" y="43045"/>
                    <a:pt x="11194" y="43741"/>
                    <a:pt x="11091" y="43819"/>
                  </a:cubicBezTo>
                  <a:cubicBezTo>
                    <a:pt x="10904" y="43945"/>
                    <a:pt x="10670" y="43993"/>
                    <a:pt x="10409" y="43993"/>
                  </a:cubicBezTo>
                  <a:cubicBezTo>
                    <a:pt x="9615" y="43993"/>
                    <a:pt x="8569" y="43553"/>
                    <a:pt x="7806" y="43553"/>
                  </a:cubicBezTo>
                  <a:cubicBezTo>
                    <a:pt x="7747" y="43553"/>
                    <a:pt x="7690" y="43555"/>
                    <a:pt x="7635" y="43561"/>
                  </a:cubicBezTo>
                  <a:cubicBezTo>
                    <a:pt x="7248" y="43587"/>
                    <a:pt x="6887" y="43612"/>
                    <a:pt x="6526" y="43690"/>
                  </a:cubicBezTo>
                  <a:cubicBezTo>
                    <a:pt x="6345" y="44102"/>
                    <a:pt x="6655" y="44567"/>
                    <a:pt x="6036" y="44825"/>
                  </a:cubicBezTo>
                  <a:cubicBezTo>
                    <a:pt x="6017" y="44834"/>
                    <a:pt x="5996" y="44838"/>
                    <a:pt x="5975" y="44838"/>
                  </a:cubicBezTo>
                  <a:cubicBezTo>
                    <a:pt x="5799" y="44838"/>
                    <a:pt x="5560" y="44537"/>
                    <a:pt x="5392" y="44537"/>
                  </a:cubicBezTo>
                  <a:cubicBezTo>
                    <a:pt x="5364" y="44537"/>
                    <a:pt x="5337" y="44546"/>
                    <a:pt x="5313" y="44567"/>
                  </a:cubicBezTo>
                  <a:cubicBezTo>
                    <a:pt x="4978" y="44850"/>
                    <a:pt x="5262" y="45624"/>
                    <a:pt x="5056" y="45934"/>
                  </a:cubicBezTo>
                  <a:cubicBezTo>
                    <a:pt x="4901" y="46192"/>
                    <a:pt x="4411" y="46320"/>
                    <a:pt x="4256" y="46553"/>
                  </a:cubicBezTo>
                  <a:lnTo>
                    <a:pt x="4075" y="46939"/>
                  </a:lnTo>
                  <a:cubicBezTo>
                    <a:pt x="3714" y="47197"/>
                    <a:pt x="3431" y="47017"/>
                    <a:pt x="3173" y="47275"/>
                  </a:cubicBezTo>
                  <a:cubicBezTo>
                    <a:pt x="2992" y="47429"/>
                    <a:pt x="3147" y="47481"/>
                    <a:pt x="3121" y="47662"/>
                  </a:cubicBezTo>
                  <a:cubicBezTo>
                    <a:pt x="3095" y="48048"/>
                    <a:pt x="2760" y="47842"/>
                    <a:pt x="2580" y="48023"/>
                  </a:cubicBezTo>
                  <a:cubicBezTo>
                    <a:pt x="2502" y="48074"/>
                    <a:pt x="2605" y="48229"/>
                    <a:pt x="2554" y="48306"/>
                  </a:cubicBezTo>
                  <a:cubicBezTo>
                    <a:pt x="2115" y="49028"/>
                    <a:pt x="1" y="49028"/>
                    <a:pt x="233" y="49776"/>
                  </a:cubicBezTo>
                  <a:cubicBezTo>
                    <a:pt x="292" y="49961"/>
                    <a:pt x="373" y="50029"/>
                    <a:pt x="463" y="50029"/>
                  </a:cubicBezTo>
                  <a:cubicBezTo>
                    <a:pt x="722" y="50029"/>
                    <a:pt x="1054" y="49466"/>
                    <a:pt x="1156" y="49466"/>
                  </a:cubicBezTo>
                  <a:cubicBezTo>
                    <a:pt x="1158" y="49466"/>
                    <a:pt x="1160" y="49467"/>
                    <a:pt x="1161" y="49467"/>
                  </a:cubicBezTo>
                  <a:cubicBezTo>
                    <a:pt x="1625" y="49519"/>
                    <a:pt x="2115" y="50653"/>
                    <a:pt x="2141" y="50653"/>
                  </a:cubicBezTo>
                  <a:lnTo>
                    <a:pt x="2296" y="50370"/>
                  </a:lnTo>
                  <a:cubicBezTo>
                    <a:pt x="2734" y="50215"/>
                    <a:pt x="2760" y="50215"/>
                    <a:pt x="2554" y="49802"/>
                  </a:cubicBezTo>
                  <a:cubicBezTo>
                    <a:pt x="2476" y="49673"/>
                    <a:pt x="2760" y="49622"/>
                    <a:pt x="2838" y="49519"/>
                  </a:cubicBezTo>
                  <a:cubicBezTo>
                    <a:pt x="2852" y="49500"/>
                    <a:pt x="2864" y="49492"/>
                    <a:pt x="2875" y="49492"/>
                  </a:cubicBezTo>
                  <a:cubicBezTo>
                    <a:pt x="2923" y="49492"/>
                    <a:pt x="2941" y="49647"/>
                    <a:pt x="2941" y="49647"/>
                  </a:cubicBezTo>
                  <a:cubicBezTo>
                    <a:pt x="3147" y="49647"/>
                    <a:pt x="3121" y="49312"/>
                    <a:pt x="3250" y="49261"/>
                  </a:cubicBezTo>
                  <a:cubicBezTo>
                    <a:pt x="3353" y="49209"/>
                    <a:pt x="3663" y="49261"/>
                    <a:pt x="3818" y="49106"/>
                  </a:cubicBezTo>
                  <a:cubicBezTo>
                    <a:pt x="3947" y="49028"/>
                    <a:pt x="3921" y="48616"/>
                    <a:pt x="4075" y="48538"/>
                  </a:cubicBezTo>
                  <a:cubicBezTo>
                    <a:pt x="4079" y="48536"/>
                    <a:pt x="4087" y="48536"/>
                    <a:pt x="4098" y="48536"/>
                  </a:cubicBezTo>
                  <a:cubicBezTo>
                    <a:pt x="4213" y="48536"/>
                    <a:pt x="4693" y="48645"/>
                    <a:pt x="4882" y="48645"/>
                  </a:cubicBezTo>
                  <a:cubicBezTo>
                    <a:pt x="4900" y="48645"/>
                    <a:pt x="4915" y="48644"/>
                    <a:pt x="4927" y="48642"/>
                  </a:cubicBezTo>
                  <a:cubicBezTo>
                    <a:pt x="5114" y="48642"/>
                    <a:pt x="5411" y="48533"/>
                    <a:pt x="5668" y="48533"/>
                  </a:cubicBezTo>
                  <a:cubicBezTo>
                    <a:pt x="5764" y="48533"/>
                    <a:pt x="5855" y="48548"/>
                    <a:pt x="5932" y="48590"/>
                  </a:cubicBezTo>
                  <a:cubicBezTo>
                    <a:pt x="6010" y="48642"/>
                    <a:pt x="6010" y="48796"/>
                    <a:pt x="6087" y="48822"/>
                  </a:cubicBezTo>
                  <a:cubicBezTo>
                    <a:pt x="6152" y="48835"/>
                    <a:pt x="6216" y="48842"/>
                    <a:pt x="6277" y="48842"/>
                  </a:cubicBezTo>
                  <a:cubicBezTo>
                    <a:pt x="6339" y="48842"/>
                    <a:pt x="6397" y="48835"/>
                    <a:pt x="6448" y="48822"/>
                  </a:cubicBezTo>
                  <a:cubicBezTo>
                    <a:pt x="6448" y="48822"/>
                    <a:pt x="6474" y="48848"/>
                    <a:pt x="6474" y="48848"/>
                  </a:cubicBezTo>
                  <a:cubicBezTo>
                    <a:pt x="6499" y="48873"/>
                    <a:pt x="7925" y="49598"/>
                    <a:pt x="8180" y="49598"/>
                  </a:cubicBezTo>
                  <a:cubicBezTo>
                    <a:pt x="8189" y="49598"/>
                    <a:pt x="8196" y="49598"/>
                    <a:pt x="8202" y="49596"/>
                  </a:cubicBezTo>
                  <a:cubicBezTo>
                    <a:pt x="8228" y="49415"/>
                    <a:pt x="8254" y="49261"/>
                    <a:pt x="8305" y="49106"/>
                  </a:cubicBezTo>
                  <a:cubicBezTo>
                    <a:pt x="8408" y="49028"/>
                    <a:pt x="8950" y="48848"/>
                    <a:pt x="8924" y="48642"/>
                  </a:cubicBezTo>
                  <a:cubicBezTo>
                    <a:pt x="8908" y="48544"/>
                    <a:pt x="8866" y="48521"/>
                    <a:pt x="8821" y="48521"/>
                  </a:cubicBezTo>
                  <a:cubicBezTo>
                    <a:pt x="8778" y="48521"/>
                    <a:pt x="8733" y="48541"/>
                    <a:pt x="8701" y="48541"/>
                  </a:cubicBezTo>
                  <a:cubicBezTo>
                    <a:pt x="8658" y="48541"/>
                    <a:pt x="8641" y="48505"/>
                    <a:pt x="8692" y="48332"/>
                  </a:cubicBezTo>
                  <a:cubicBezTo>
                    <a:pt x="8718" y="48229"/>
                    <a:pt x="8898" y="48229"/>
                    <a:pt x="8950" y="48152"/>
                  </a:cubicBezTo>
                  <a:cubicBezTo>
                    <a:pt x="9105" y="47765"/>
                    <a:pt x="9156" y="47352"/>
                    <a:pt x="9105" y="46965"/>
                  </a:cubicBezTo>
                  <a:cubicBezTo>
                    <a:pt x="9098" y="46942"/>
                    <a:pt x="9096" y="46932"/>
                    <a:pt x="9097" y="46932"/>
                  </a:cubicBezTo>
                  <a:cubicBezTo>
                    <a:pt x="9106" y="46932"/>
                    <a:pt x="9277" y="47379"/>
                    <a:pt x="9453" y="47379"/>
                  </a:cubicBezTo>
                  <a:cubicBezTo>
                    <a:pt x="9457" y="47379"/>
                    <a:pt x="9462" y="47378"/>
                    <a:pt x="9466" y="47378"/>
                  </a:cubicBezTo>
                  <a:cubicBezTo>
                    <a:pt x="9646" y="47352"/>
                    <a:pt x="9853" y="46991"/>
                    <a:pt x="10059" y="46939"/>
                  </a:cubicBezTo>
                  <a:cubicBezTo>
                    <a:pt x="10137" y="46911"/>
                    <a:pt x="10222" y="46902"/>
                    <a:pt x="10309" y="46902"/>
                  </a:cubicBezTo>
                  <a:cubicBezTo>
                    <a:pt x="10451" y="46902"/>
                    <a:pt x="10601" y="46925"/>
                    <a:pt x="10747" y="46925"/>
                  </a:cubicBezTo>
                  <a:cubicBezTo>
                    <a:pt x="10838" y="46925"/>
                    <a:pt x="10928" y="46916"/>
                    <a:pt x="11013" y="46888"/>
                  </a:cubicBezTo>
                  <a:cubicBezTo>
                    <a:pt x="11106" y="46860"/>
                    <a:pt x="11199" y="46847"/>
                    <a:pt x="11292" y="46847"/>
                  </a:cubicBezTo>
                  <a:cubicBezTo>
                    <a:pt x="11721" y="46847"/>
                    <a:pt x="12154" y="47117"/>
                    <a:pt x="12535" y="47455"/>
                  </a:cubicBezTo>
                  <a:cubicBezTo>
                    <a:pt x="12664" y="47558"/>
                    <a:pt x="12844" y="47636"/>
                    <a:pt x="12922" y="47816"/>
                  </a:cubicBezTo>
                  <a:cubicBezTo>
                    <a:pt x="12968" y="47863"/>
                    <a:pt x="12868" y="48056"/>
                    <a:pt x="12904" y="48056"/>
                  </a:cubicBezTo>
                  <a:cubicBezTo>
                    <a:pt x="12908" y="48056"/>
                    <a:pt x="12914" y="48054"/>
                    <a:pt x="12922" y="48048"/>
                  </a:cubicBezTo>
                  <a:cubicBezTo>
                    <a:pt x="13154" y="47894"/>
                    <a:pt x="12767" y="47455"/>
                    <a:pt x="13154" y="47404"/>
                  </a:cubicBezTo>
                  <a:cubicBezTo>
                    <a:pt x="13168" y="47402"/>
                    <a:pt x="13182" y="47401"/>
                    <a:pt x="13198" y="47401"/>
                  </a:cubicBezTo>
                  <a:cubicBezTo>
                    <a:pt x="13540" y="47401"/>
                    <a:pt x="14209" y="47848"/>
                    <a:pt x="14622" y="47848"/>
                  </a:cubicBezTo>
                  <a:cubicBezTo>
                    <a:pt x="14703" y="47848"/>
                    <a:pt x="14773" y="47831"/>
                    <a:pt x="14830" y="47791"/>
                  </a:cubicBezTo>
                  <a:cubicBezTo>
                    <a:pt x="15475" y="47352"/>
                    <a:pt x="14340" y="47404"/>
                    <a:pt x="14521" y="46991"/>
                  </a:cubicBezTo>
                  <a:cubicBezTo>
                    <a:pt x="14529" y="46974"/>
                    <a:pt x="14547" y="46968"/>
                    <a:pt x="14568" y="46968"/>
                  </a:cubicBezTo>
                  <a:cubicBezTo>
                    <a:pt x="14610" y="46968"/>
                    <a:pt x="14667" y="46991"/>
                    <a:pt x="14701" y="46991"/>
                  </a:cubicBezTo>
                  <a:cubicBezTo>
                    <a:pt x="14753" y="46991"/>
                    <a:pt x="14804" y="46980"/>
                    <a:pt x="14841" y="46980"/>
                  </a:cubicBezTo>
                  <a:cubicBezTo>
                    <a:pt x="14859" y="46980"/>
                    <a:pt x="14873" y="46982"/>
                    <a:pt x="14882" y="46991"/>
                  </a:cubicBezTo>
                  <a:cubicBezTo>
                    <a:pt x="14933" y="47017"/>
                    <a:pt x="14882" y="47146"/>
                    <a:pt x="14933" y="47197"/>
                  </a:cubicBezTo>
                  <a:lnTo>
                    <a:pt x="15217" y="47017"/>
                  </a:lnTo>
                  <a:cubicBezTo>
                    <a:pt x="15398" y="46965"/>
                    <a:pt x="15449" y="47017"/>
                    <a:pt x="15656" y="46939"/>
                  </a:cubicBezTo>
                  <a:cubicBezTo>
                    <a:pt x="15683" y="46929"/>
                    <a:pt x="15712" y="46925"/>
                    <a:pt x="15742" y="46925"/>
                  </a:cubicBezTo>
                  <a:cubicBezTo>
                    <a:pt x="15921" y="46925"/>
                    <a:pt x="16148" y="47075"/>
                    <a:pt x="16337" y="47075"/>
                  </a:cubicBezTo>
                  <a:cubicBezTo>
                    <a:pt x="16360" y="47075"/>
                    <a:pt x="16382" y="47073"/>
                    <a:pt x="16403" y="47068"/>
                  </a:cubicBezTo>
                  <a:cubicBezTo>
                    <a:pt x="16739" y="46914"/>
                    <a:pt x="17074" y="46733"/>
                    <a:pt x="17383" y="46527"/>
                  </a:cubicBezTo>
                  <a:cubicBezTo>
                    <a:pt x="17383" y="46217"/>
                    <a:pt x="16765" y="46114"/>
                    <a:pt x="16765" y="45882"/>
                  </a:cubicBezTo>
                  <a:cubicBezTo>
                    <a:pt x="16765" y="45857"/>
                    <a:pt x="16774" y="45847"/>
                    <a:pt x="16790" y="45847"/>
                  </a:cubicBezTo>
                  <a:cubicBezTo>
                    <a:pt x="16859" y="45847"/>
                    <a:pt x="17047" y="46031"/>
                    <a:pt x="17151" y="46114"/>
                  </a:cubicBezTo>
                  <a:cubicBezTo>
                    <a:pt x="17248" y="46211"/>
                    <a:pt x="17618" y="46740"/>
                    <a:pt x="17876" y="46740"/>
                  </a:cubicBezTo>
                  <a:cubicBezTo>
                    <a:pt x="17893" y="46740"/>
                    <a:pt x="17909" y="46738"/>
                    <a:pt x="17925" y="46733"/>
                  </a:cubicBezTo>
                  <a:cubicBezTo>
                    <a:pt x="18195" y="46666"/>
                    <a:pt x="17797" y="46323"/>
                    <a:pt x="18052" y="46323"/>
                  </a:cubicBezTo>
                  <a:cubicBezTo>
                    <a:pt x="18089" y="46323"/>
                    <a:pt x="18140" y="46330"/>
                    <a:pt x="18209" y="46346"/>
                  </a:cubicBezTo>
                  <a:cubicBezTo>
                    <a:pt x="18357" y="46402"/>
                    <a:pt x="18306" y="46510"/>
                    <a:pt x="18322" y="46510"/>
                  </a:cubicBezTo>
                  <a:cubicBezTo>
                    <a:pt x="18329" y="46510"/>
                    <a:pt x="18346" y="46493"/>
                    <a:pt x="18389" y="46449"/>
                  </a:cubicBezTo>
                  <a:cubicBezTo>
                    <a:pt x="18475" y="46374"/>
                    <a:pt x="18546" y="46346"/>
                    <a:pt x="18609" y="46346"/>
                  </a:cubicBezTo>
                  <a:cubicBezTo>
                    <a:pt x="18716" y="46346"/>
                    <a:pt x="18798" y="46426"/>
                    <a:pt x="18879" y="46475"/>
                  </a:cubicBezTo>
                  <a:cubicBezTo>
                    <a:pt x="18879" y="46475"/>
                    <a:pt x="18909" y="47139"/>
                    <a:pt x="19146" y="47139"/>
                  </a:cubicBezTo>
                  <a:cubicBezTo>
                    <a:pt x="19223" y="47139"/>
                    <a:pt x="19321" y="47070"/>
                    <a:pt x="19447" y="46888"/>
                  </a:cubicBezTo>
                  <a:cubicBezTo>
                    <a:pt x="19449" y="46886"/>
                    <a:pt x="19451" y="46884"/>
                    <a:pt x="19453" y="46884"/>
                  </a:cubicBezTo>
                  <a:cubicBezTo>
                    <a:pt x="19473" y="46884"/>
                    <a:pt x="19475" y="46991"/>
                    <a:pt x="19498" y="46991"/>
                  </a:cubicBezTo>
                  <a:cubicBezTo>
                    <a:pt x="19513" y="46992"/>
                    <a:pt x="19529" y="46992"/>
                    <a:pt x="19544" y="46992"/>
                  </a:cubicBezTo>
                  <a:cubicBezTo>
                    <a:pt x="20111" y="46992"/>
                    <a:pt x="20800" y="46570"/>
                    <a:pt x="21399" y="46570"/>
                  </a:cubicBezTo>
                  <a:cubicBezTo>
                    <a:pt x="21445" y="46570"/>
                    <a:pt x="21491" y="46573"/>
                    <a:pt x="21536" y="46578"/>
                  </a:cubicBezTo>
                  <a:cubicBezTo>
                    <a:pt x="22041" y="46629"/>
                    <a:pt x="22596" y="47224"/>
                    <a:pt x="23127" y="47224"/>
                  </a:cubicBezTo>
                  <a:cubicBezTo>
                    <a:pt x="23139" y="47224"/>
                    <a:pt x="23150" y="47224"/>
                    <a:pt x="23161" y="47223"/>
                  </a:cubicBezTo>
                  <a:cubicBezTo>
                    <a:pt x="23341" y="47223"/>
                    <a:pt x="23522" y="46810"/>
                    <a:pt x="23676" y="46733"/>
                  </a:cubicBezTo>
                  <a:cubicBezTo>
                    <a:pt x="23986" y="46553"/>
                    <a:pt x="24476" y="46656"/>
                    <a:pt x="24811" y="46475"/>
                  </a:cubicBezTo>
                  <a:cubicBezTo>
                    <a:pt x="25043" y="46346"/>
                    <a:pt x="24992" y="46114"/>
                    <a:pt x="25327" y="46088"/>
                  </a:cubicBezTo>
                  <a:lnTo>
                    <a:pt x="25791" y="46166"/>
                  </a:lnTo>
                  <a:cubicBezTo>
                    <a:pt x="26023" y="46088"/>
                    <a:pt x="25998" y="45701"/>
                    <a:pt x="26204" y="45521"/>
                  </a:cubicBezTo>
                  <a:cubicBezTo>
                    <a:pt x="26642" y="45108"/>
                    <a:pt x="27622" y="45186"/>
                    <a:pt x="27674" y="44438"/>
                  </a:cubicBezTo>
                  <a:cubicBezTo>
                    <a:pt x="27674" y="44386"/>
                    <a:pt x="27648" y="44309"/>
                    <a:pt x="27622" y="44257"/>
                  </a:cubicBezTo>
                  <a:lnTo>
                    <a:pt x="27597" y="44051"/>
                  </a:lnTo>
                  <a:cubicBezTo>
                    <a:pt x="27597" y="43973"/>
                    <a:pt x="27519" y="43922"/>
                    <a:pt x="27545" y="43845"/>
                  </a:cubicBezTo>
                  <a:cubicBezTo>
                    <a:pt x="27622" y="43638"/>
                    <a:pt x="27751" y="43612"/>
                    <a:pt x="27803" y="43355"/>
                  </a:cubicBezTo>
                  <a:lnTo>
                    <a:pt x="27803" y="43355"/>
                  </a:lnTo>
                  <a:lnTo>
                    <a:pt x="27519" y="43380"/>
                  </a:lnTo>
                  <a:lnTo>
                    <a:pt x="27210" y="43406"/>
                  </a:lnTo>
                  <a:cubicBezTo>
                    <a:pt x="26942" y="43442"/>
                    <a:pt x="26302" y="43713"/>
                    <a:pt x="25840" y="43713"/>
                  </a:cubicBezTo>
                  <a:cubicBezTo>
                    <a:pt x="25635" y="43713"/>
                    <a:pt x="25466" y="43660"/>
                    <a:pt x="25379" y="43509"/>
                  </a:cubicBezTo>
                  <a:cubicBezTo>
                    <a:pt x="25275" y="43355"/>
                    <a:pt x="25869" y="43432"/>
                    <a:pt x="25843" y="43380"/>
                  </a:cubicBezTo>
                  <a:cubicBezTo>
                    <a:pt x="25715" y="43177"/>
                    <a:pt x="25596" y="43108"/>
                    <a:pt x="25482" y="43108"/>
                  </a:cubicBezTo>
                  <a:cubicBezTo>
                    <a:pt x="25237" y="43108"/>
                    <a:pt x="25015" y="43425"/>
                    <a:pt x="24779" y="43425"/>
                  </a:cubicBezTo>
                  <a:cubicBezTo>
                    <a:pt x="24747" y="43425"/>
                    <a:pt x="24715" y="43419"/>
                    <a:pt x="24682" y="43406"/>
                  </a:cubicBezTo>
                  <a:cubicBezTo>
                    <a:pt x="24579" y="43380"/>
                    <a:pt x="24373" y="43303"/>
                    <a:pt x="24450" y="43200"/>
                  </a:cubicBezTo>
                  <a:cubicBezTo>
                    <a:pt x="24502" y="43122"/>
                    <a:pt x="25172" y="43200"/>
                    <a:pt x="25121" y="43019"/>
                  </a:cubicBezTo>
                  <a:cubicBezTo>
                    <a:pt x="25071" y="42854"/>
                    <a:pt x="24924" y="42800"/>
                    <a:pt x="24747" y="42800"/>
                  </a:cubicBezTo>
                  <a:cubicBezTo>
                    <a:pt x="24404" y="42800"/>
                    <a:pt x="23948" y="43001"/>
                    <a:pt x="23850" y="43001"/>
                  </a:cubicBezTo>
                  <a:cubicBezTo>
                    <a:pt x="23839" y="43001"/>
                    <a:pt x="23833" y="42999"/>
                    <a:pt x="23831" y="42993"/>
                  </a:cubicBezTo>
                  <a:cubicBezTo>
                    <a:pt x="23754" y="42864"/>
                    <a:pt x="25765" y="42349"/>
                    <a:pt x="25765" y="42271"/>
                  </a:cubicBezTo>
                  <a:cubicBezTo>
                    <a:pt x="25791" y="42142"/>
                    <a:pt x="25559" y="42065"/>
                    <a:pt x="25456" y="41962"/>
                  </a:cubicBezTo>
                  <a:cubicBezTo>
                    <a:pt x="25429" y="41935"/>
                    <a:pt x="25436" y="41925"/>
                    <a:pt x="25463" y="41925"/>
                  </a:cubicBezTo>
                  <a:cubicBezTo>
                    <a:pt x="25524" y="41925"/>
                    <a:pt x="25689" y="41973"/>
                    <a:pt x="25811" y="41973"/>
                  </a:cubicBezTo>
                  <a:cubicBezTo>
                    <a:pt x="25843" y="41973"/>
                    <a:pt x="25871" y="41970"/>
                    <a:pt x="25894" y="41962"/>
                  </a:cubicBezTo>
                  <a:cubicBezTo>
                    <a:pt x="26023" y="41884"/>
                    <a:pt x="26023" y="41472"/>
                    <a:pt x="25946" y="41369"/>
                  </a:cubicBezTo>
                  <a:cubicBezTo>
                    <a:pt x="25905" y="41292"/>
                    <a:pt x="25855" y="41264"/>
                    <a:pt x="25801" y="41264"/>
                  </a:cubicBezTo>
                  <a:cubicBezTo>
                    <a:pt x="25652" y="41264"/>
                    <a:pt x="25465" y="41481"/>
                    <a:pt x="25316" y="41481"/>
                  </a:cubicBezTo>
                  <a:cubicBezTo>
                    <a:pt x="25283" y="41481"/>
                    <a:pt x="25252" y="41471"/>
                    <a:pt x="25224" y="41446"/>
                  </a:cubicBezTo>
                  <a:cubicBezTo>
                    <a:pt x="25172" y="41420"/>
                    <a:pt x="25043" y="41394"/>
                    <a:pt x="25095" y="41343"/>
                  </a:cubicBezTo>
                  <a:cubicBezTo>
                    <a:pt x="25276" y="41131"/>
                    <a:pt x="25532" y="41105"/>
                    <a:pt x="25818" y="41105"/>
                  </a:cubicBezTo>
                  <a:cubicBezTo>
                    <a:pt x="25915" y="41105"/>
                    <a:pt x="26015" y="41108"/>
                    <a:pt x="26116" y="41108"/>
                  </a:cubicBezTo>
                  <a:cubicBezTo>
                    <a:pt x="26485" y="41108"/>
                    <a:pt x="26877" y="41068"/>
                    <a:pt x="27210" y="40698"/>
                  </a:cubicBezTo>
                  <a:cubicBezTo>
                    <a:pt x="27236" y="40672"/>
                    <a:pt x="27287" y="40646"/>
                    <a:pt x="27261" y="40595"/>
                  </a:cubicBezTo>
                  <a:cubicBezTo>
                    <a:pt x="27242" y="40525"/>
                    <a:pt x="27212" y="40501"/>
                    <a:pt x="27178" y="40501"/>
                  </a:cubicBezTo>
                  <a:cubicBezTo>
                    <a:pt x="27095" y="40501"/>
                    <a:pt x="26986" y="40638"/>
                    <a:pt x="26932" y="40638"/>
                  </a:cubicBezTo>
                  <a:cubicBezTo>
                    <a:pt x="26916" y="40638"/>
                    <a:pt x="26905" y="40626"/>
                    <a:pt x="26900" y="40595"/>
                  </a:cubicBezTo>
                  <a:cubicBezTo>
                    <a:pt x="26900" y="40595"/>
                    <a:pt x="27210" y="40105"/>
                    <a:pt x="27210" y="40105"/>
                  </a:cubicBezTo>
                  <a:cubicBezTo>
                    <a:pt x="27192" y="40016"/>
                    <a:pt x="27174" y="39988"/>
                    <a:pt x="27199" y="39988"/>
                  </a:cubicBezTo>
                  <a:cubicBezTo>
                    <a:pt x="27210" y="39988"/>
                    <a:pt x="27229" y="39994"/>
                    <a:pt x="27261" y="40002"/>
                  </a:cubicBezTo>
                  <a:cubicBezTo>
                    <a:pt x="27339" y="40028"/>
                    <a:pt x="27313" y="40208"/>
                    <a:pt x="27416" y="40208"/>
                  </a:cubicBezTo>
                  <a:cubicBezTo>
                    <a:pt x="27493" y="40208"/>
                    <a:pt x="27803" y="39615"/>
                    <a:pt x="27906" y="39537"/>
                  </a:cubicBezTo>
                  <a:cubicBezTo>
                    <a:pt x="28035" y="39434"/>
                    <a:pt x="28190" y="39383"/>
                    <a:pt x="28345" y="39331"/>
                  </a:cubicBezTo>
                  <a:cubicBezTo>
                    <a:pt x="28577" y="39228"/>
                    <a:pt x="28473" y="38428"/>
                    <a:pt x="28525" y="38248"/>
                  </a:cubicBezTo>
                  <a:cubicBezTo>
                    <a:pt x="28835" y="37113"/>
                    <a:pt x="29325" y="36752"/>
                    <a:pt x="28731" y="35488"/>
                  </a:cubicBezTo>
                  <a:cubicBezTo>
                    <a:pt x="28602" y="35205"/>
                    <a:pt x="28267" y="35024"/>
                    <a:pt x="28035" y="34844"/>
                  </a:cubicBezTo>
                  <a:cubicBezTo>
                    <a:pt x="27312" y="34290"/>
                    <a:pt x="26757" y="34177"/>
                    <a:pt x="26279" y="34177"/>
                  </a:cubicBezTo>
                  <a:cubicBezTo>
                    <a:pt x="25950" y="34177"/>
                    <a:pt x="25657" y="34231"/>
                    <a:pt x="25370" y="34231"/>
                  </a:cubicBezTo>
                  <a:cubicBezTo>
                    <a:pt x="25125" y="34231"/>
                    <a:pt x="24885" y="34191"/>
                    <a:pt x="24631" y="34044"/>
                  </a:cubicBezTo>
                  <a:cubicBezTo>
                    <a:pt x="24624" y="34040"/>
                    <a:pt x="24616" y="34038"/>
                    <a:pt x="24609" y="34038"/>
                  </a:cubicBezTo>
                  <a:cubicBezTo>
                    <a:pt x="24417" y="34038"/>
                    <a:pt x="24011" y="35230"/>
                    <a:pt x="23986" y="35230"/>
                  </a:cubicBezTo>
                  <a:cubicBezTo>
                    <a:pt x="23805" y="35127"/>
                    <a:pt x="23057" y="34508"/>
                    <a:pt x="23032" y="34508"/>
                  </a:cubicBezTo>
                  <a:lnTo>
                    <a:pt x="22593" y="34508"/>
                  </a:lnTo>
                  <a:cubicBezTo>
                    <a:pt x="22567" y="34302"/>
                    <a:pt x="23728" y="33528"/>
                    <a:pt x="23831" y="33348"/>
                  </a:cubicBezTo>
                  <a:cubicBezTo>
                    <a:pt x="24192" y="32832"/>
                    <a:pt x="23625" y="31413"/>
                    <a:pt x="23238" y="31078"/>
                  </a:cubicBezTo>
                  <a:cubicBezTo>
                    <a:pt x="23057" y="30923"/>
                    <a:pt x="21691" y="29660"/>
                    <a:pt x="21665" y="29660"/>
                  </a:cubicBezTo>
                  <a:cubicBezTo>
                    <a:pt x="21636" y="29654"/>
                    <a:pt x="21607" y="29652"/>
                    <a:pt x="21578" y="29652"/>
                  </a:cubicBezTo>
                  <a:cubicBezTo>
                    <a:pt x="21335" y="29652"/>
                    <a:pt x="21080" y="29816"/>
                    <a:pt x="20877" y="29816"/>
                  </a:cubicBezTo>
                  <a:cubicBezTo>
                    <a:pt x="20864" y="29816"/>
                    <a:pt x="20852" y="29816"/>
                    <a:pt x="20839" y="29814"/>
                  </a:cubicBezTo>
                  <a:cubicBezTo>
                    <a:pt x="20618" y="29814"/>
                    <a:pt x="20644" y="29644"/>
                    <a:pt x="20493" y="29644"/>
                  </a:cubicBezTo>
                  <a:cubicBezTo>
                    <a:pt x="20468" y="29644"/>
                    <a:pt x="20438" y="29649"/>
                    <a:pt x="20401" y="29660"/>
                  </a:cubicBezTo>
                  <a:cubicBezTo>
                    <a:pt x="20324" y="29660"/>
                    <a:pt x="20143" y="29660"/>
                    <a:pt x="20169" y="29608"/>
                  </a:cubicBezTo>
                  <a:cubicBezTo>
                    <a:pt x="20212" y="29543"/>
                    <a:pt x="20300" y="29521"/>
                    <a:pt x="20408" y="29521"/>
                  </a:cubicBezTo>
                  <a:cubicBezTo>
                    <a:pt x="20656" y="29521"/>
                    <a:pt x="21013" y="29640"/>
                    <a:pt x="21194" y="29640"/>
                  </a:cubicBezTo>
                  <a:cubicBezTo>
                    <a:pt x="21216" y="29640"/>
                    <a:pt x="21236" y="29638"/>
                    <a:pt x="21252" y="29634"/>
                  </a:cubicBezTo>
                  <a:cubicBezTo>
                    <a:pt x="21458" y="29608"/>
                    <a:pt x="21587" y="29453"/>
                    <a:pt x="21742" y="29453"/>
                  </a:cubicBezTo>
                  <a:cubicBezTo>
                    <a:pt x="22026" y="29453"/>
                    <a:pt x="22155" y="30175"/>
                    <a:pt x="22490" y="30175"/>
                  </a:cubicBezTo>
                  <a:cubicBezTo>
                    <a:pt x="22811" y="30175"/>
                    <a:pt x="22664" y="30066"/>
                    <a:pt x="22753" y="30066"/>
                  </a:cubicBezTo>
                  <a:cubicBezTo>
                    <a:pt x="22778" y="30066"/>
                    <a:pt x="22822" y="30075"/>
                    <a:pt x="22903" y="30098"/>
                  </a:cubicBezTo>
                  <a:cubicBezTo>
                    <a:pt x="23013" y="30120"/>
                    <a:pt x="23105" y="30408"/>
                    <a:pt x="23161" y="30408"/>
                  </a:cubicBezTo>
                  <a:cubicBezTo>
                    <a:pt x="23171" y="30408"/>
                    <a:pt x="23179" y="30400"/>
                    <a:pt x="23186" y="30382"/>
                  </a:cubicBezTo>
                  <a:cubicBezTo>
                    <a:pt x="23419" y="30072"/>
                    <a:pt x="22000" y="28396"/>
                    <a:pt x="22026" y="27803"/>
                  </a:cubicBezTo>
                  <a:cubicBezTo>
                    <a:pt x="22026" y="27571"/>
                    <a:pt x="22567" y="27493"/>
                    <a:pt x="22516" y="27235"/>
                  </a:cubicBezTo>
                  <a:cubicBezTo>
                    <a:pt x="22516" y="27209"/>
                    <a:pt x="21691" y="26616"/>
                    <a:pt x="21562" y="26410"/>
                  </a:cubicBezTo>
                  <a:cubicBezTo>
                    <a:pt x="21304" y="26126"/>
                    <a:pt x="21201" y="25559"/>
                    <a:pt x="21072" y="25224"/>
                  </a:cubicBezTo>
                  <a:cubicBezTo>
                    <a:pt x="20814" y="24579"/>
                    <a:pt x="19266" y="24269"/>
                    <a:pt x="18750" y="24269"/>
                  </a:cubicBezTo>
                  <a:cubicBezTo>
                    <a:pt x="18570" y="24269"/>
                    <a:pt x="18905" y="23857"/>
                    <a:pt x="18854" y="23676"/>
                  </a:cubicBezTo>
                  <a:cubicBezTo>
                    <a:pt x="18776" y="23496"/>
                    <a:pt x="18415" y="23418"/>
                    <a:pt x="18286" y="22825"/>
                  </a:cubicBezTo>
                  <a:cubicBezTo>
                    <a:pt x="18260" y="22593"/>
                    <a:pt x="18312" y="22258"/>
                    <a:pt x="18260" y="22077"/>
                  </a:cubicBezTo>
                  <a:cubicBezTo>
                    <a:pt x="18080" y="21484"/>
                    <a:pt x="17616" y="20891"/>
                    <a:pt x="17616" y="20194"/>
                  </a:cubicBezTo>
                  <a:cubicBezTo>
                    <a:pt x="17616" y="19653"/>
                    <a:pt x="17667" y="18982"/>
                    <a:pt x="17461" y="18441"/>
                  </a:cubicBezTo>
                  <a:cubicBezTo>
                    <a:pt x="17280" y="18286"/>
                    <a:pt x="17074" y="18183"/>
                    <a:pt x="16842" y="18105"/>
                  </a:cubicBezTo>
                  <a:cubicBezTo>
                    <a:pt x="16326" y="17925"/>
                    <a:pt x="16171" y="16790"/>
                    <a:pt x="15862" y="16506"/>
                  </a:cubicBezTo>
                  <a:cubicBezTo>
                    <a:pt x="15527" y="16223"/>
                    <a:pt x="14753" y="16171"/>
                    <a:pt x="14418" y="15836"/>
                  </a:cubicBezTo>
                  <a:cubicBezTo>
                    <a:pt x="14340" y="15758"/>
                    <a:pt x="14289" y="15500"/>
                    <a:pt x="14160" y="15423"/>
                  </a:cubicBezTo>
                  <a:cubicBezTo>
                    <a:pt x="14108" y="15410"/>
                    <a:pt x="14063" y="15404"/>
                    <a:pt x="14021" y="15404"/>
                  </a:cubicBezTo>
                  <a:cubicBezTo>
                    <a:pt x="13979" y="15404"/>
                    <a:pt x="13940" y="15410"/>
                    <a:pt x="13902" y="15423"/>
                  </a:cubicBezTo>
                  <a:cubicBezTo>
                    <a:pt x="13867" y="15420"/>
                    <a:pt x="13836" y="15419"/>
                    <a:pt x="13807" y="15419"/>
                  </a:cubicBezTo>
                  <a:cubicBezTo>
                    <a:pt x="13345" y="15419"/>
                    <a:pt x="13621" y="15795"/>
                    <a:pt x="13257" y="15965"/>
                  </a:cubicBezTo>
                  <a:cubicBezTo>
                    <a:pt x="13147" y="16017"/>
                    <a:pt x="13017" y="16039"/>
                    <a:pt x="12875" y="16039"/>
                  </a:cubicBezTo>
                  <a:cubicBezTo>
                    <a:pt x="12324" y="16039"/>
                    <a:pt x="11599" y="15712"/>
                    <a:pt x="11168" y="15629"/>
                  </a:cubicBezTo>
                  <a:cubicBezTo>
                    <a:pt x="11137" y="15624"/>
                    <a:pt x="11099" y="15623"/>
                    <a:pt x="11057" y="15623"/>
                  </a:cubicBezTo>
                  <a:cubicBezTo>
                    <a:pt x="11029" y="15623"/>
                    <a:pt x="10999" y="15624"/>
                    <a:pt x="10969" y="15624"/>
                  </a:cubicBezTo>
                  <a:cubicBezTo>
                    <a:pt x="10818" y="15624"/>
                    <a:pt x="10652" y="15612"/>
                    <a:pt x="10601" y="15475"/>
                  </a:cubicBezTo>
                  <a:cubicBezTo>
                    <a:pt x="10562" y="15335"/>
                    <a:pt x="10621" y="15287"/>
                    <a:pt x="10726" y="15287"/>
                  </a:cubicBezTo>
                  <a:cubicBezTo>
                    <a:pt x="10972" y="15287"/>
                    <a:pt x="11472" y="15552"/>
                    <a:pt x="11581" y="15552"/>
                  </a:cubicBezTo>
                  <a:cubicBezTo>
                    <a:pt x="12535" y="15552"/>
                    <a:pt x="12354" y="14882"/>
                    <a:pt x="13128" y="14598"/>
                  </a:cubicBezTo>
                  <a:cubicBezTo>
                    <a:pt x="13192" y="14572"/>
                    <a:pt x="13249" y="14563"/>
                    <a:pt x="13303" y="14563"/>
                  </a:cubicBezTo>
                  <a:cubicBezTo>
                    <a:pt x="13456" y="14563"/>
                    <a:pt x="13582" y="14638"/>
                    <a:pt x="13749" y="14638"/>
                  </a:cubicBezTo>
                  <a:cubicBezTo>
                    <a:pt x="13883" y="14638"/>
                    <a:pt x="14042" y="14590"/>
                    <a:pt x="14263" y="14417"/>
                  </a:cubicBezTo>
                  <a:cubicBezTo>
                    <a:pt x="14263" y="14417"/>
                    <a:pt x="14289" y="14391"/>
                    <a:pt x="14314" y="14391"/>
                  </a:cubicBezTo>
                  <a:cubicBezTo>
                    <a:pt x="14547" y="13695"/>
                    <a:pt x="13592" y="14082"/>
                    <a:pt x="13644" y="13644"/>
                  </a:cubicBezTo>
                  <a:cubicBezTo>
                    <a:pt x="13644" y="13489"/>
                    <a:pt x="13850" y="13205"/>
                    <a:pt x="13592" y="13154"/>
                  </a:cubicBezTo>
                  <a:lnTo>
                    <a:pt x="13592" y="13154"/>
                  </a:lnTo>
                  <a:cubicBezTo>
                    <a:pt x="13631" y="13160"/>
                    <a:pt x="13670" y="13163"/>
                    <a:pt x="13708" y="13163"/>
                  </a:cubicBezTo>
                  <a:cubicBezTo>
                    <a:pt x="13824" y="13163"/>
                    <a:pt x="13940" y="13134"/>
                    <a:pt x="14056" y="13076"/>
                  </a:cubicBezTo>
                  <a:cubicBezTo>
                    <a:pt x="14495" y="12767"/>
                    <a:pt x="14908" y="12354"/>
                    <a:pt x="15191" y="11890"/>
                  </a:cubicBezTo>
                  <a:cubicBezTo>
                    <a:pt x="15217" y="11812"/>
                    <a:pt x="15140" y="11529"/>
                    <a:pt x="15269" y="11400"/>
                  </a:cubicBezTo>
                  <a:cubicBezTo>
                    <a:pt x="15346" y="11322"/>
                    <a:pt x="15630" y="11245"/>
                    <a:pt x="15733" y="11142"/>
                  </a:cubicBezTo>
                  <a:cubicBezTo>
                    <a:pt x="16068" y="10600"/>
                    <a:pt x="16326" y="10033"/>
                    <a:pt x="16558" y="9440"/>
                  </a:cubicBezTo>
                  <a:cubicBezTo>
                    <a:pt x="16558" y="9130"/>
                    <a:pt x="16610" y="8846"/>
                    <a:pt x="16713" y="8563"/>
                  </a:cubicBezTo>
                  <a:cubicBezTo>
                    <a:pt x="16945" y="8176"/>
                    <a:pt x="17641" y="7712"/>
                    <a:pt x="17616" y="7273"/>
                  </a:cubicBezTo>
                  <a:cubicBezTo>
                    <a:pt x="17590" y="7015"/>
                    <a:pt x="17383" y="6396"/>
                    <a:pt x="17151" y="6267"/>
                  </a:cubicBezTo>
                  <a:cubicBezTo>
                    <a:pt x="17019" y="6195"/>
                    <a:pt x="16898" y="6174"/>
                    <a:pt x="16770" y="6174"/>
                  </a:cubicBezTo>
                  <a:cubicBezTo>
                    <a:pt x="16623" y="6174"/>
                    <a:pt x="16467" y="6202"/>
                    <a:pt x="16274" y="6216"/>
                  </a:cubicBezTo>
                  <a:cubicBezTo>
                    <a:pt x="16229" y="6219"/>
                    <a:pt x="16181" y="6221"/>
                    <a:pt x="16133" y="6221"/>
                  </a:cubicBezTo>
                  <a:cubicBezTo>
                    <a:pt x="15503" y="6221"/>
                    <a:pt x="14683" y="5930"/>
                    <a:pt x="14108" y="5906"/>
                  </a:cubicBezTo>
                  <a:cubicBezTo>
                    <a:pt x="13928" y="5906"/>
                    <a:pt x="13747" y="6061"/>
                    <a:pt x="13566" y="6061"/>
                  </a:cubicBezTo>
                  <a:cubicBezTo>
                    <a:pt x="13205" y="6061"/>
                    <a:pt x="12870" y="5726"/>
                    <a:pt x="12535" y="5700"/>
                  </a:cubicBezTo>
                  <a:cubicBezTo>
                    <a:pt x="12515" y="5699"/>
                    <a:pt x="12495" y="5698"/>
                    <a:pt x="12475" y="5698"/>
                  </a:cubicBezTo>
                  <a:cubicBezTo>
                    <a:pt x="12141" y="5698"/>
                    <a:pt x="11666" y="5888"/>
                    <a:pt x="11374" y="6009"/>
                  </a:cubicBezTo>
                  <a:cubicBezTo>
                    <a:pt x="10912" y="6156"/>
                    <a:pt x="9645" y="6738"/>
                    <a:pt x="9461" y="6738"/>
                  </a:cubicBezTo>
                  <a:cubicBezTo>
                    <a:pt x="9450" y="6738"/>
                    <a:pt x="9443" y="6736"/>
                    <a:pt x="9440" y="6732"/>
                  </a:cubicBezTo>
                  <a:cubicBezTo>
                    <a:pt x="9363" y="6628"/>
                    <a:pt x="9569" y="6603"/>
                    <a:pt x="9543" y="6525"/>
                  </a:cubicBezTo>
                  <a:cubicBezTo>
                    <a:pt x="9543" y="6474"/>
                    <a:pt x="9337" y="6474"/>
                    <a:pt x="9388" y="6422"/>
                  </a:cubicBezTo>
                  <a:cubicBezTo>
                    <a:pt x="9595" y="6267"/>
                    <a:pt x="10291" y="6396"/>
                    <a:pt x="10317" y="5829"/>
                  </a:cubicBezTo>
                  <a:cubicBezTo>
                    <a:pt x="10317" y="5803"/>
                    <a:pt x="10317" y="5777"/>
                    <a:pt x="10317" y="5752"/>
                  </a:cubicBezTo>
                  <a:cubicBezTo>
                    <a:pt x="10343" y="5752"/>
                    <a:pt x="10368" y="5752"/>
                    <a:pt x="10394" y="5726"/>
                  </a:cubicBezTo>
                  <a:cubicBezTo>
                    <a:pt x="10704" y="5494"/>
                    <a:pt x="10987" y="5184"/>
                    <a:pt x="11168" y="4823"/>
                  </a:cubicBezTo>
                  <a:cubicBezTo>
                    <a:pt x="11176" y="4781"/>
                    <a:pt x="11168" y="4763"/>
                    <a:pt x="11148" y="4763"/>
                  </a:cubicBezTo>
                  <a:cubicBezTo>
                    <a:pt x="11060" y="4763"/>
                    <a:pt x="10748" y="5087"/>
                    <a:pt x="10605" y="5087"/>
                  </a:cubicBezTo>
                  <a:cubicBezTo>
                    <a:pt x="10581" y="5087"/>
                    <a:pt x="10561" y="5077"/>
                    <a:pt x="10549" y="5055"/>
                  </a:cubicBezTo>
                  <a:cubicBezTo>
                    <a:pt x="10523" y="5004"/>
                    <a:pt x="10626" y="4952"/>
                    <a:pt x="10626" y="4875"/>
                  </a:cubicBezTo>
                  <a:cubicBezTo>
                    <a:pt x="10618" y="4857"/>
                    <a:pt x="10606" y="4852"/>
                    <a:pt x="10594" y="4852"/>
                  </a:cubicBezTo>
                  <a:cubicBezTo>
                    <a:pt x="10569" y="4852"/>
                    <a:pt x="10540" y="4875"/>
                    <a:pt x="10523" y="4875"/>
                  </a:cubicBezTo>
                  <a:cubicBezTo>
                    <a:pt x="10420" y="4900"/>
                    <a:pt x="10317" y="4926"/>
                    <a:pt x="10239" y="4952"/>
                  </a:cubicBezTo>
                  <a:cubicBezTo>
                    <a:pt x="10188" y="4952"/>
                    <a:pt x="9672" y="4746"/>
                    <a:pt x="9749" y="4720"/>
                  </a:cubicBezTo>
                  <a:cubicBezTo>
                    <a:pt x="9761" y="4716"/>
                    <a:pt x="9773" y="4715"/>
                    <a:pt x="9785" y="4715"/>
                  </a:cubicBezTo>
                  <a:cubicBezTo>
                    <a:pt x="9845" y="4715"/>
                    <a:pt x="9915" y="4751"/>
                    <a:pt x="9988" y="4751"/>
                  </a:cubicBezTo>
                  <a:cubicBezTo>
                    <a:pt x="10003" y="4751"/>
                    <a:pt x="10018" y="4750"/>
                    <a:pt x="10033" y="4746"/>
                  </a:cubicBezTo>
                  <a:cubicBezTo>
                    <a:pt x="10111" y="4720"/>
                    <a:pt x="10265" y="4746"/>
                    <a:pt x="10343" y="4668"/>
                  </a:cubicBezTo>
                  <a:lnTo>
                    <a:pt x="10497" y="4204"/>
                  </a:lnTo>
                  <a:cubicBezTo>
                    <a:pt x="10626" y="4049"/>
                    <a:pt x="10910" y="3920"/>
                    <a:pt x="11065" y="3766"/>
                  </a:cubicBezTo>
                  <a:cubicBezTo>
                    <a:pt x="11503" y="3327"/>
                    <a:pt x="13747" y="2089"/>
                    <a:pt x="13721" y="1651"/>
                  </a:cubicBezTo>
                  <a:cubicBezTo>
                    <a:pt x="13721" y="1419"/>
                    <a:pt x="13463" y="1470"/>
                    <a:pt x="13489" y="1238"/>
                  </a:cubicBezTo>
                  <a:cubicBezTo>
                    <a:pt x="13489" y="1135"/>
                    <a:pt x="14031" y="439"/>
                    <a:pt x="13850" y="387"/>
                  </a:cubicBezTo>
                  <a:cubicBezTo>
                    <a:pt x="13515" y="310"/>
                    <a:pt x="13154" y="258"/>
                    <a:pt x="12793" y="232"/>
                  </a:cubicBezTo>
                  <a:cubicBezTo>
                    <a:pt x="12741" y="232"/>
                    <a:pt x="12612" y="258"/>
                    <a:pt x="12638" y="310"/>
                  </a:cubicBezTo>
                  <a:cubicBezTo>
                    <a:pt x="12638" y="387"/>
                    <a:pt x="12870" y="593"/>
                    <a:pt x="12767" y="619"/>
                  </a:cubicBezTo>
                  <a:cubicBezTo>
                    <a:pt x="12741" y="623"/>
                    <a:pt x="12715" y="625"/>
                    <a:pt x="12690" y="625"/>
                  </a:cubicBezTo>
                  <a:cubicBezTo>
                    <a:pt x="12412" y="625"/>
                    <a:pt x="12178" y="419"/>
                    <a:pt x="11937" y="419"/>
                  </a:cubicBezTo>
                  <a:cubicBezTo>
                    <a:pt x="11896" y="419"/>
                    <a:pt x="11854" y="425"/>
                    <a:pt x="11813" y="439"/>
                  </a:cubicBezTo>
                  <a:cubicBezTo>
                    <a:pt x="11659" y="496"/>
                    <a:pt x="11233" y="754"/>
                    <a:pt x="10920" y="754"/>
                  </a:cubicBezTo>
                  <a:cubicBezTo>
                    <a:pt x="10812" y="754"/>
                    <a:pt x="10718" y="724"/>
                    <a:pt x="10652" y="645"/>
                  </a:cubicBezTo>
                  <a:cubicBezTo>
                    <a:pt x="10626" y="593"/>
                    <a:pt x="10729" y="490"/>
                    <a:pt x="10678" y="464"/>
                  </a:cubicBezTo>
                  <a:cubicBezTo>
                    <a:pt x="10674" y="461"/>
                    <a:pt x="10670" y="459"/>
                    <a:pt x="10666" y="459"/>
                  </a:cubicBezTo>
                  <a:cubicBezTo>
                    <a:pt x="10622" y="459"/>
                    <a:pt x="10593" y="722"/>
                    <a:pt x="10497" y="722"/>
                  </a:cubicBezTo>
                  <a:cubicBezTo>
                    <a:pt x="10433" y="735"/>
                    <a:pt x="10201" y="735"/>
                    <a:pt x="9978" y="735"/>
                  </a:cubicBezTo>
                  <a:cubicBezTo>
                    <a:pt x="9756" y="735"/>
                    <a:pt x="9543" y="735"/>
                    <a:pt x="9517" y="748"/>
                  </a:cubicBezTo>
                  <a:lnTo>
                    <a:pt x="9234" y="1032"/>
                  </a:lnTo>
                  <a:cubicBezTo>
                    <a:pt x="9130" y="954"/>
                    <a:pt x="9388" y="748"/>
                    <a:pt x="9311" y="645"/>
                  </a:cubicBezTo>
                  <a:cubicBezTo>
                    <a:pt x="9187" y="485"/>
                    <a:pt x="9080" y="426"/>
                    <a:pt x="8986" y="426"/>
                  </a:cubicBezTo>
                  <a:cubicBezTo>
                    <a:pt x="8808" y="426"/>
                    <a:pt x="8672" y="639"/>
                    <a:pt x="8537" y="774"/>
                  </a:cubicBezTo>
                  <a:cubicBezTo>
                    <a:pt x="8472" y="839"/>
                    <a:pt x="8316" y="1087"/>
                    <a:pt x="8299" y="1087"/>
                  </a:cubicBezTo>
                  <a:cubicBezTo>
                    <a:pt x="8295" y="1087"/>
                    <a:pt x="8297" y="1078"/>
                    <a:pt x="8305" y="1058"/>
                  </a:cubicBezTo>
                  <a:cubicBezTo>
                    <a:pt x="8357" y="826"/>
                    <a:pt x="8434" y="877"/>
                    <a:pt x="8563" y="671"/>
                  </a:cubicBezTo>
                  <a:cubicBezTo>
                    <a:pt x="8692" y="439"/>
                    <a:pt x="7841" y="310"/>
                    <a:pt x="7531"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96"/>
            <p:cNvSpPr/>
            <p:nvPr/>
          </p:nvSpPr>
          <p:spPr>
            <a:xfrm>
              <a:off x="1883225" y="2071775"/>
              <a:ext cx="56650" cy="42200"/>
            </a:xfrm>
            <a:custGeom>
              <a:rect b="b" l="l" r="r" t="t"/>
              <a:pathLst>
                <a:path extrusionOk="0" h="1688" w="2266">
                  <a:moveTo>
                    <a:pt x="597" y="0"/>
                  </a:moveTo>
                  <a:cubicBezTo>
                    <a:pt x="165" y="0"/>
                    <a:pt x="0" y="735"/>
                    <a:pt x="150" y="1035"/>
                  </a:cubicBezTo>
                  <a:cubicBezTo>
                    <a:pt x="174" y="1091"/>
                    <a:pt x="202" y="1114"/>
                    <a:pt x="232" y="1114"/>
                  </a:cubicBezTo>
                  <a:cubicBezTo>
                    <a:pt x="362" y="1114"/>
                    <a:pt x="535" y="697"/>
                    <a:pt x="605" y="697"/>
                  </a:cubicBezTo>
                  <a:cubicBezTo>
                    <a:pt x="609" y="697"/>
                    <a:pt x="612" y="697"/>
                    <a:pt x="615" y="699"/>
                  </a:cubicBezTo>
                  <a:cubicBezTo>
                    <a:pt x="821" y="828"/>
                    <a:pt x="331" y="1215"/>
                    <a:pt x="615" y="1370"/>
                  </a:cubicBezTo>
                  <a:cubicBezTo>
                    <a:pt x="652" y="1390"/>
                    <a:pt x="689" y="1399"/>
                    <a:pt x="726" y="1399"/>
                  </a:cubicBezTo>
                  <a:cubicBezTo>
                    <a:pt x="934" y="1399"/>
                    <a:pt x="1126" y="1117"/>
                    <a:pt x="1291" y="1117"/>
                  </a:cubicBezTo>
                  <a:cubicBezTo>
                    <a:pt x="1315" y="1117"/>
                    <a:pt x="1339" y="1123"/>
                    <a:pt x="1362" y="1138"/>
                  </a:cubicBezTo>
                  <a:cubicBezTo>
                    <a:pt x="1517" y="1215"/>
                    <a:pt x="1362" y="1525"/>
                    <a:pt x="1491" y="1628"/>
                  </a:cubicBezTo>
                  <a:cubicBezTo>
                    <a:pt x="1546" y="1670"/>
                    <a:pt x="1594" y="1687"/>
                    <a:pt x="1637" y="1687"/>
                  </a:cubicBezTo>
                  <a:cubicBezTo>
                    <a:pt x="1775" y="1687"/>
                    <a:pt x="1863" y="1512"/>
                    <a:pt x="1981" y="1473"/>
                  </a:cubicBezTo>
                  <a:cubicBezTo>
                    <a:pt x="2042" y="1450"/>
                    <a:pt x="2086" y="1442"/>
                    <a:pt x="2117" y="1442"/>
                  </a:cubicBezTo>
                  <a:cubicBezTo>
                    <a:pt x="2192" y="1442"/>
                    <a:pt x="2201" y="1486"/>
                    <a:pt x="2206" y="1486"/>
                  </a:cubicBezTo>
                  <a:cubicBezTo>
                    <a:pt x="2211" y="1486"/>
                    <a:pt x="2214" y="1446"/>
                    <a:pt x="2265" y="1292"/>
                  </a:cubicBezTo>
                  <a:cubicBezTo>
                    <a:pt x="1827" y="1060"/>
                    <a:pt x="2007" y="1164"/>
                    <a:pt x="1956" y="1086"/>
                  </a:cubicBezTo>
                  <a:cubicBezTo>
                    <a:pt x="1940" y="1065"/>
                    <a:pt x="1924" y="1057"/>
                    <a:pt x="1909" y="1057"/>
                  </a:cubicBezTo>
                  <a:cubicBezTo>
                    <a:pt x="1852" y="1057"/>
                    <a:pt x="1794" y="1166"/>
                    <a:pt x="1737" y="1166"/>
                  </a:cubicBezTo>
                  <a:cubicBezTo>
                    <a:pt x="1733" y="1166"/>
                    <a:pt x="1728" y="1165"/>
                    <a:pt x="1724" y="1164"/>
                  </a:cubicBezTo>
                  <a:cubicBezTo>
                    <a:pt x="1595" y="1112"/>
                    <a:pt x="1569" y="854"/>
                    <a:pt x="1440" y="828"/>
                  </a:cubicBezTo>
                  <a:cubicBezTo>
                    <a:pt x="1292" y="828"/>
                    <a:pt x="1079" y="960"/>
                    <a:pt x="951" y="960"/>
                  </a:cubicBezTo>
                  <a:cubicBezTo>
                    <a:pt x="899" y="960"/>
                    <a:pt x="861" y="939"/>
                    <a:pt x="847" y="880"/>
                  </a:cubicBezTo>
                  <a:cubicBezTo>
                    <a:pt x="795" y="777"/>
                    <a:pt x="950" y="622"/>
                    <a:pt x="1079" y="622"/>
                  </a:cubicBezTo>
                  <a:cubicBezTo>
                    <a:pt x="1543" y="570"/>
                    <a:pt x="976" y="55"/>
                    <a:pt x="640" y="3"/>
                  </a:cubicBezTo>
                  <a:cubicBezTo>
                    <a:pt x="625" y="1"/>
                    <a:pt x="611" y="0"/>
                    <a:pt x="597"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96"/>
            <p:cNvSpPr/>
            <p:nvPr/>
          </p:nvSpPr>
          <p:spPr>
            <a:xfrm>
              <a:off x="1879050" y="2105400"/>
              <a:ext cx="22775" cy="21175"/>
            </a:xfrm>
            <a:custGeom>
              <a:rect b="b" l="l" r="r" t="t"/>
              <a:pathLst>
                <a:path extrusionOk="0" h="847" w="911">
                  <a:moveTo>
                    <a:pt x="138" y="1"/>
                  </a:moveTo>
                  <a:cubicBezTo>
                    <a:pt x="50" y="1"/>
                    <a:pt x="0" y="74"/>
                    <a:pt x="34" y="283"/>
                  </a:cubicBezTo>
                  <a:cubicBezTo>
                    <a:pt x="66" y="525"/>
                    <a:pt x="501" y="847"/>
                    <a:pt x="722" y="847"/>
                  </a:cubicBezTo>
                  <a:cubicBezTo>
                    <a:pt x="855" y="847"/>
                    <a:pt x="910" y="731"/>
                    <a:pt x="756" y="412"/>
                  </a:cubicBezTo>
                  <a:cubicBezTo>
                    <a:pt x="668" y="324"/>
                    <a:pt x="321" y="1"/>
                    <a:pt x="138"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96"/>
            <p:cNvSpPr/>
            <p:nvPr/>
          </p:nvSpPr>
          <p:spPr>
            <a:xfrm>
              <a:off x="1564575" y="2143800"/>
              <a:ext cx="90950" cy="102800"/>
            </a:xfrm>
            <a:custGeom>
              <a:rect b="b" l="l" r="r" t="t"/>
              <a:pathLst>
                <a:path extrusionOk="0" h="4112" w="3638">
                  <a:moveTo>
                    <a:pt x="3321" y="0"/>
                  </a:moveTo>
                  <a:cubicBezTo>
                    <a:pt x="3307" y="0"/>
                    <a:pt x="3292" y="4"/>
                    <a:pt x="3276" y="11"/>
                  </a:cubicBezTo>
                  <a:cubicBezTo>
                    <a:pt x="3044" y="165"/>
                    <a:pt x="2632" y="655"/>
                    <a:pt x="2399" y="784"/>
                  </a:cubicBezTo>
                  <a:cubicBezTo>
                    <a:pt x="2142" y="913"/>
                    <a:pt x="1755" y="810"/>
                    <a:pt x="1497" y="965"/>
                  </a:cubicBezTo>
                  <a:cubicBezTo>
                    <a:pt x="1239" y="1145"/>
                    <a:pt x="1703" y="1764"/>
                    <a:pt x="1677" y="1764"/>
                  </a:cubicBezTo>
                  <a:cubicBezTo>
                    <a:pt x="1276" y="1714"/>
                    <a:pt x="850" y="1273"/>
                    <a:pt x="732" y="1273"/>
                  </a:cubicBezTo>
                  <a:cubicBezTo>
                    <a:pt x="729" y="1273"/>
                    <a:pt x="726" y="1274"/>
                    <a:pt x="723" y="1274"/>
                  </a:cubicBezTo>
                  <a:cubicBezTo>
                    <a:pt x="285" y="1352"/>
                    <a:pt x="749" y="1532"/>
                    <a:pt x="723" y="1558"/>
                  </a:cubicBezTo>
                  <a:cubicBezTo>
                    <a:pt x="594" y="1764"/>
                    <a:pt x="362" y="1532"/>
                    <a:pt x="310" y="1893"/>
                  </a:cubicBezTo>
                  <a:cubicBezTo>
                    <a:pt x="285" y="2074"/>
                    <a:pt x="362" y="2254"/>
                    <a:pt x="465" y="2383"/>
                  </a:cubicBezTo>
                  <a:cubicBezTo>
                    <a:pt x="484" y="2402"/>
                    <a:pt x="517" y="2407"/>
                    <a:pt x="550" y="2407"/>
                  </a:cubicBezTo>
                  <a:cubicBezTo>
                    <a:pt x="586" y="2407"/>
                    <a:pt x="622" y="2401"/>
                    <a:pt x="639" y="2401"/>
                  </a:cubicBezTo>
                  <a:cubicBezTo>
                    <a:pt x="648" y="2401"/>
                    <a:pt x="652" y="2403"/>
                    <a:pt x="646" y="2409"/>
                  </a:cubicBezTo>
                  <a:cubicBezTo>
                    <a:pt x="517" y="2486"/>
                    <a:pt x="233" y="2383"/>
                    <a:pt x="233" y="2641"/>
                  </a:cubicBezTo>
                  <a:cubicBezTo>
                    <a:pt x="233" y="2744"/>
                    <a:pt x="749" y="3209"/>
                    <a:pt x="749" y="3209"/>
                  </a:cubicBezTo>
                  <a:cubicBezTo>
                    <a:pt x="517" y="3260"/>
                    <a:pt x="646" y="3338"/>
                    <a:pt x="568" y="3363"/>
                  </a:cubicBezTo>
                  <a:lnTo>
                    <a:pt x="259" y="3724"/>
                  </a:lnTo>
                  <a:cubicBezTo>
                    <a:pt x="169" y="3724"/>
                    <a:pt x="80" y="3473"/>
                    <a:pt x="24" y="3473"/>
                  </a:cubicBezTo>
                  <a:cubicBezTo>
                    <a:pt x="16" y="3473"/>
                    <a:pt x="8" y="3479"/>
                    <a:pt x="1" y="3492"/>
                  </a:cubicBezTo>
                  <a:cubicBezTo>
                    <a:pt x="130" y="3699"/>
                    <a:pt x="259" y="3905"/>
                    <a:pt x="439" y="4085"/>
                  </a:cubicBezTo>
                  <a:cubicBezTo>
                    <a:pt x="475" y="4103"/>
                    <a:pt x="513" y="4111"/>
                    <a:pt x="553" y="4111"/>
                  </a:cubicBezTo>
                  <a:cubicBezTo>
                    <a:pt x="865" y="4111"/>
                    <a:pt x="1285" y="3632"/>
                    <a:pt x="1239" y="3518"/>
                  </a:cubicBezTo>
                  <a:cubicBezTo>
                    <a:pt x="1180" y="3384"/>
                    <a:pt x="1184" y="3342"/>
                    <a:pt x="1221" y="3342"/>
                  </a:cubicBezTo>
                  <a:cubicBezTo>
                    <a:pt x="1280" y="3342"/>
                    <a:pt x="1422" y="3448"/>
                    <a:pt x="1524" y="3448"/>
                  </a:cubicBezTo>
                  <a:cubicBezTo>
                    <a:pt x="1554" y="3448"/>
                    <a:pt x="1580" y="3439"/>
                    <a:pt x="1600" y="3415"/>
                  </a:cubicBezTo>
                  <a:cubicBezTo>
                    <a:pt x="1755" y="3260"/>
                    <a:pt x="1136" y="2693"/>
                    <a:pt x="1652" y="2538"/>
                  </a:cubicBezTo>
                  <a:cubicBezTo>
                    <a:pt x="1661" y="2534"/>
                    <a:pt x="1668" y="2533"/>
                    <a:pt x="1673" y="2533"/>
                  </a:cubicBezTo>
                  <a:cubicBezTo>
                    <a:pt x="1746" y="2533"/>
                    <a:pt x="1526" y="2833"/>
                    <a:pt x="1574" y="2976"/>
                  </a:cubicBezTo>
                  <a:cubicBezTo>
                    <a:pt x="1652" y="3157"/>
                    <a:pt x="1806" y="3183"/>
                    <a:pt x="1961" y="3260"/>
                  </a:cubicBezTo>
                  <a:cubicBezTo>
                    <a:pt x="1964" y="3263"/>
                    <a:pt x="1967" y="3264"/>
                    <a:pt x="1970" y="3264"/>
                  </a:cubicBezTo>
                  <a:cubicBezTo>
                    <a:pt x="1993" y="3264"/>
                    <a:pt x="2018" y="3180"/>
                    <a:pt x="2064" y="3157"/>
                  </a:cubicBezTo>
                  <a:cubicBezTo>
                    <a:pt x="2076" y="3156"/>
                    <a:pt x="2087" y="3155"/>
                    <a:pt x="2098" y="3155"/>
                  </a:cubicBezTo>
                  <a:cubicBezTo>
                    <a:pt x="2184" y="3155"/>
                    <a:pt x="2259" y="3193"/>
                    <a:pt x="2310" y="3193"/>
                  </a:cubicBezTo>
                  <a:cubicBezTo>
                    <a:pt x="2372" y="3193"/>
                    <a:pt x="2400" y="3138"/>
                    <a:pt x="2374" y="2899"/>
                  </a:cubicBezTo>
                  <a:cubicBezTo>
                    <a:pt x="2374" y="2796"/>
                    <a:pt x="2013" y="2719"/>
                    <a:pt x="2116" y="2693"/>
                  </a:cubicBezTo>
                  <a:cubicBezTo>
                    <a:pt x="2137" y="2686"/>
                    <a:pt x="2159" y="2684"/>
                    <a:pt x="2181" y="2684"/>
                  </a:cubicBezTo>
                  <a:cubicBezTo>
                    <a:pt x="2320" y="2684"/>
                    <a:pt x="2480" y="2788"/>
                    <a:pt x="2593" y="2788"/>
                  </a:cubicBezTo>
                  <a:cubicBezTo>
                    <a:pt x="2685" y="2788"/>
                    <a:pt x="2745" y="2717"/>
                    <a:pt x="2735" y="2461"/>
                  </a:cubicBezTo>
                  <a:cubicBezTo>
                    <a:pt x="2735" y="2385"/>
                    <a:pt x="2630" y="2373"/>
                    <a:pt x="2514" y="2373"/>
                  </a:cubicBezTo>
                  <a:cubicBezTo>
                    <a:pt x="2460" y="2373"/>
                    <a:pt x="2404" y="2375"/>
                    <a:pt x="2354" y="2375"/>
                  </a:cubicBezTo>
                  <a:cubicBezTo>
                    <a:pt x="2258" y="2375"/>
                    <a:pt x="2189" y="2365"/>
                    <a:pt x="2219" y="2306"/>
                  </a:cubicBezTo>
                  <a:cubicBezTo>
                    <a:pt x="2296" y="2151"/>
                    <a:pt x="2761" y="2229"/>
                    <a:pt x="2838" y="2100"/>
                  </a:cubicBezTo>
                  <a:cubicBezTo>
                    <a:pt x="2889" y="2022"/>
                    <a:pt x="2812" y="1971"/>
                    <a:pt x="2812" y="1893"/>
                  </a:cubicBezTo>
                  <a:cubicBezTo>
                    <a:pt x="2786" y="1842"/>
                    <a:pt x="2761" y="1764"/>
                    <a:pt x="2786" y="1687"/>
                  </a:cubicBezTo>
                  <a:cubicBezTo>
                    <a:pt x="2864" y="1429"/>
                    <a:pt x="3560" y="1197"/>
                    <a:pt x="3612" y="1016"/>
                  </a:cubicBezTo>
                  <a:cubicBezTo>
                    <a:pt x="3637" y="913"/>
                    <a:pt x="3483" y="862"/>
                    <a:pt x="3612" y="629"/>
                  </a:cubicBezTo>
                  <a:cubicBezTo>
                    <a:pt x="3612" y="629"/>
                    <a:pt x="3522" y="0"/>
                    <a:pt x="3321"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96"/>
            <p:cNvSpPr/>
            <p:nvPr/>
          </p:nvSpPr>
          <p:spPr>
            <a:xfrm>
              <a:off x="1530200" y="2253025"/>
              <a:ext cx="45075" cy="24750"/>
            </a:xfrm>
            <a:custGeom>
              <a:rect b="b" l="l" r="r" t="t"/>
              <a:pathLst>
                <a:path extrusionOk="0" h="990" w="1803">
                  <a:moveTo>
                    <a:pt x="1221" y="0"/>
                  </a:moveTo>
                  <a:lnTo>
                    <a:pt x="1015" y="52"/>
                  </a:lnTo>
                  <a:cubicBezTo>
                    <a:pt x="982" y="64"/>
                    <a:pt x="933" y="68"/>
                    <a:pt x="874" y="68"/>
                  </a:cubicBezTo>
                  <a:cubicBezTo>
                    <a:pt x="777" y="68"/>
                    <a:pt x="655" y="58"/>
                    <a:pt x="534" y="58"/>
                  </a:cubicBezTo>
                  <a:cubicBezTo>
                    <a:pt x="263" y="58"/>
                    <a:pt x="1" y="109"/>
                    <a:pt x="61" y="439"/>
                  </a:cubicBezTo>
                  <a:cubicBezTo>
                    <a:pt x="105" y="550"/>
                    <a:pt x="748" y="990"/>
                    <a:pt x="1088" y="990"/>
                  </a:cubicBezTo>
                  <a:cubicBezTo>
                    <a:pt x="1141" y="990"/>
                    <a:pt x="1186" y="979"/>
                    <a:pt x="1221" y="954"/>
                  </a:cubicBezTo>
                  <a:cubicBezTo>
                    <a:pt x="1802" y="640"/>
                    <a:pt x="905" y="279"/>
                    <a:pt x="1093" y="279"/>
                  </a:cubicBezTo>
                  <a:cubicBezTo>
                    <a:pt x="1105" y="279"/>
                    <a:pt x="1122" y="281"/>
                    <a:pt x="1144" y="284"/>
                  </a:cubicBezTo>
                  <a:cubicBezTo>
                    <a:pt x="1194" y="284"/>
                    <a:pt x="1406" y="521"/>
                    <a:pt x="1507" y="521"/>
                  </a:cubicBezTo>
                  <a:cubicBezTo>
                    <a:pt x="1563" y="521"/>
                    <a:pt x="1585" y="451"/>
                    <a:pt x="1531" y="232"/>
                  </a:cubicBezTo>
                  <a:cubicBezTo>
                    <a:pt x="1519" y="174"/>
                    <a:pt x="1494" y="155"/>
                    <a:pt x="1464" y="155"/>
                  </a:cubicBezTo>
                  <a:cubicBezTo>
                    <a:pt x="1407" y="155"/>
                    <a:pt x="1328" y="221"/>
                    <a:pt x="1275" y="221"/>
                  </a:cubicBezTo>
                  <a:cubicBezTo>
                    <a:pt x="1230" y="221"/>
                    <a:pt x="1203" y="174"/>
                    <a:pt x="1221"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96"/>
            <p:cNvSpPr/>
            <p:nvPr/>
          </p:nvSpPr>
          <p:spPr>
            <a:xfrm>
              <a:off x="1535275" y="2280100"/>
              <a:ext cx="28050" cy="13300"/>
            </a:xfrm>
            <a:custGeom>
              <a:rect b="b" l="l" r="r" t="t"/>
              <a:pathLst>
                <a:path extrusionOk="0" h="532" w="1122">
                  <a:moveTo>
                    <a:pt x="348" y="0"/>
                  </a:moveTo>
                  <a:lnTo>
                    <a:pt x="348" y="0"/>
                  </a:lnTo>
                  <a:cubicBezTo>
                    <a:pt x="1" y="162"/>
                    <a:pt x="214" y="532"/>
                    <a:pt x="466" y="532"/>
                  </a:cubicBezTo>
                  <a:cubicBezTo>
                    <a:pt x="495" y="532"/>
                    <a:pt x="525" y="527"/>
                    <a:pt x="554" y="516"/>
                  </a:cubicBezTo>
                  <a:cubicBezTo>
                    <a:pt x="1121" y="336"/>
                    <a:pt x="580" y="78"/>
                    <a:pt x="348"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96"/>
            <p:cNvSpPr/>
            <p:nvPr/>
          </p:nvSpPr>
          <p:spPr>
            <a:xfrm>
              <a:off x="1537500" y="2294275"/>
              <a:ext cx="1975" cy="2600"/>
            </a:xfrm>
            <a:custGeom>
              <a:rect b="b" l="l" r="r" t="t"/>
              <a:pathLst>
                <a:path extrusionOk="0" h="104" w="79">
                  <a:moveTo>
                    <a:pt x="78" y="1"/>
                  </a:moveTo>
                  <a:cubicBezTo>
                    <a:pt x="1" y="27"/>
                    <a:pt x="27" y="52"/>
                    <a:pt x="78" y="104"/>
                  </a:cubicBezTo>
                  <a:cubicBezTo>
                    <a:pt x="78" y="27"/>
                    <a:pt x="78" y="1"/>
                    <a:pt x="78"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96"/>
            <p:cNvSpPr/>
            <p:nvPr/>
          </p:nvSpPr>
          <p:spPr>
            <a:xfrm>
              <a:off x="1533000" y="2296850"/>
              <a:ext cx="20000" cy="38725"/>
            </a:xfrm>
            <a:custGeom>
              <a:rect b="b" l="l" r="r" t="t"/>
              <a:pathLst>
                <a:path extrusionOk="0" h="1549" w="800">
                  <a:moveTo>
                    <a:pt x="258" y="1"/>
                  </a:moveTo>
                  <a:cubicBezTo>
                    <a:pt x="207" y="336"/>
                    <a:pt x="0" y="1497"/>
                    <a:pt x="181" y="1548"/>
                  </a:cubicBezTo>
                  <a:lnTo>
                    <a:pt x="516" y="1471"/>
                  </a:lnTo>
                  <a:cubicBezTo>
                    <a:pt x="568" y="1368"/>
                    <a:pt x="490" y="955"/>
                    <a:pt x="542" y="800"/>
                  </a:cubicBezTo>
                  <a:lnTo>
                    <a:pt x="800" y="439"/>
                  </a:lnTo>
                  <a:cubicBezTo>
                    <a:pt x="748" y="259"/>
                    <a:pt x="387" y="104"/>
                    <a:pt x="258"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96"/>
            <p:cNvSpPr/>
            <p:nvPr/>
          </p:nvSpPr>
          <p:spPr>
            <a:xfrm>
              <a:off x="1578775" y="2403900"/>
              <a:ext cx="23225" cy="18175"/>
            </a:xfrm>
            <a:custGeom>
              <a:rect b="b" l="l" r="r" t="t"/>
              <a:pathLst>
                <a:path extrusionOk="0" h="727" w="929">
                  <a:moveTo>
                    <a:pt x="929" y="0"/>
                  </a:moveTo>
                  <a:cubicBezTo>
                    <a:pt x="877" y="52"/>
                    <a:pt x="0" y="568"/>
                    <a:pt x="181" y="697"/>
                  </a:cubicBezTo>
                  <a:cubicBezTo>
                    <a:pt x="213" y="717"/>
                    <a:pt x="247" y="726"/>
                    <a:pt x="282" y="726"/>
                  </a:cubicBezTo>
                  <a:cubicBezTo>
                    <a:pt x="558" y="726"/>
                    <a:pt x="906" y="160"/>
                    <a:pt x="929"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96"/>
            <p:cNvSpPr/>
            <p:nvPr/>
          </p:nvSpPr>
          <p:spPr>
            <a:xfrm>
              <a:off x="1555025" y="2420300"/>
              <a:ext cx="22475" cy="16375"/>
            </a:xfrm>
            <a:custGeom>
              <a:rect b="b" l="l" r="r" t="t"/>
              <a:pathLst>
                <a:path extrusionOk="0" h="655" w="899">
                  <a:moveTo>
                    <a:pt x="863" y="1"/>
                  </a:moveTo>
                  <a:cubicBezTo>
                    <a:pt x="808" y="1"/>
                    <a:pt x="729" y="71"/>
                    <a:pt x="667" y="92"/>
                  </a:cubicBezTo>
                  <a:cubicBezTo>
                    <a:pt x="0" y="230"/>
                    <a:pt x="71" y="654"/>
                    <a:pt x="295" y="654"/>
                  </a:cubicBezTo>
                  <a:cubicBezTo>
                    <a:pt x="322" y="654"/>
                    <a:pt x="352" y="648"/>
                    <a:pt x="383" y="634"/>
                  </a:cubicBezTo>
                  <a:cubicBezTo>
                    <a:pt x="563" y="453"/>
                    <a:pt x="744" y="221"/>
                    <a:pt x="899" y="15"/>
                  </a:cubicBezTo>
                  <a:cubicBezTo>
                    <a:pt x="889" y="5"/>
                    <a:pt x="877" y="1"/>
                    <a:pt x="863"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96"/>
            <p:cNvSpPr/>
            <p:nvPr/>
          </p:nvSpPr>
          <p:spPr>
            <a:xfrm>
              <a:off x="1601025" y="2415500"/>
              <a:ext cx="64825" cy="54525"/>
            </a:xfrm>
            <a:custGeom>
              <a:rect b="b" l="l" r="r" t="t"/>
              <a:pathLst>
                <a:path extrusionOk="0" h="2181" w="2593">
                  <a:moveTo>
                    <a:pt x="1148" y="0"/>
                  </a:moveTo>
                  <a:cubicBezTo>
                    <a:pt x="245" y="258"/>
                    <a:pt x="451" y="877"/>
                    <a:pt x="993" y="1058"/>
                  </a:cubicBezTo>
                  <a:cubicBezTo>
                    <a:pt x="1009" y="1058"/>
                    <a:pt x="1245" y="912"/>
                    <a:pt x="1361" y="912"/>
                  </a:cubicBezTo>
                  <a:cubicBezTo>
                    <a:pt x="1428" y="912"/>
                    <a:pt x="1455" y="959"/>
                    <a:pt x="1380" y="1109"/>
                  </a:cubicBezTo>
                  <a:cubicBezTo>
                    <a:pt x="1303" y="1238"/>
                    <a:pt x="451" y="1471"/>
                    <a:pt x="735" y="1728"/>
                  </a:cubicBezTo>
                  <a:cubicBezTo>
                    <a:pt x="741" y="1734"/>
                    <a:pt x="735" y="1736"/>
                    <a:pt x="721" y="1736"/>
                  </a:cubicBezTo>
                  <a:cubicBezTo>
                    <a:pt x="670" y="1736"/>
                    <a:pt x="512" y="1709"/>
                    <a:pt x="364" y="1709"/>
                  </a:cubicBezTo>
                  <a:cubicBezTo>
                    <a:pt x="174" y="1709"/>
                    <a:pt x="0" y="1754"/>
                    <a:pt x="90" y="1961"/>
                  </a:cubicBezTo>
                  <a:cubicBezTo>
                    <a:pt x="164" y="2122"/>
                    <a:pt x="290" y="2180"/>
                    <a:pt x="441" y="2180"/>
                  </a:cubicBezTo>
                  <a:cubicBezTo>
                    <a:pt x="824" y="2180"/>
                    <a:pt x="1375" y="1813"/>
                    <a:pt x="1706" y="1813"/>
                  </a:cubicBezTo>
                  <a:cubicBezTo>
                    <a:pt x="1747" y="1813"/>
                    <a:pt x="1785" y="1819"/>
                    <a:pt x="1818" y="1832"/>
                  </a:cubicBezTo>
                  <a:cubicBezTo>
                    <a:pt x="1942" y="1878"/>
                    <a:pt x="1992" y="1971"/>
                    <a:pt x="2089" y="1971"/>
                  </a:cubicBezTo>
                  <a:cubicBezTo>
                    <a:pt x="2155" y="1971"/>
                    <a:pt x="2241" y="1930"/>
                    <a:pt x="2386" y="1806"/>
                  </a:cubicBezTo>
                  <a:cubicBezTo>
                    <a:pt x="2489" y="1677"/>
                    <a:pt x="2566" y="1496"/>
                    <a:pt x="2592" y="1342"/>
                  </a:cubicBezTo>
                  <a:cubicBezTo>
                    <a:pt x="2515" y="929"/>
                    <a:pt x="1793" y="1058"/>
                    <a:pt x="1560" y="826"/>
                  </a:cubicBezTo>
                  <a:cubicBezTo>
                    <a:pt x="1431" y="723"/>
                    <a:pt x="1328" y="207"/>
                    <a:pt x="1148"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96"/>
            <p:cNvSpPr/>
            <p:nvPr/>
          </p:nvSpPr>
          <p:spPr>
            <a:xfrm>
              <a:off x="1613600" y="2487700"/>
              <a:ext cx="47575" cy="50100"/>
            </a:xfrm>
            <a:custGeom>
              <a:rect b="b" l="l" r="r" t="t"/>
              <a:pathLst>
                <a:path extrusionOk="0" h="2004" w="1903">
                  <a:moveTo>
                    <a:pt x="1857" y="1"/>
                  </a:moveTo>
                  <a:lnTo>
                    <a:pt x="1857" y="1"/>
                  </a:lnTo>
                  <a:cubicBezTo>
                    <a:pt x="1522" y="233"/>
                    <a:pt x="980" y="491"/>
                    <a:pt x="800" y="826"/>
                  </a:cubicBezTo>
                  <a:cubicBezTo>
                    <a:pt x="716" y="993"/>
                    <a:pt x="787" y="1033"/>
                    <a:pt x="882" y="1033"/>
                  </a:cubicBezTo>
                  <a:cubicBezTo>
                    <a:pt x="970" y="1033"/>
                    <a:pt x="1080" y="999"/>
                    <a:pt x="1106" y="999"/>
                  </a:cubicBezTo>
                  <a:cubicBezTo>
                    <a:pt x="1113" y="999"/>
                    <a:pt x="1115" y="1001"/>
                    <a:pt x="1109" y="1007"/>
                  </a:cubicBezTo>
                  <a:cubicBezTo>
                    <a:pt x="1006" y="1291"/>
                    <a:pt x="0" y="1187"/>
                    <a:pt x="387" y="1910"/>
                  </a:cubicBezTo>
                  <a:cubicBezTo>
                    <a:pt x="422" y="1975"/>
                    <a:pt x="470" y="2004"/>
                    <a:pt x="526" y="2004"/>
                  </a:cubicBezTo>
                  <a:cubicBezTo>
                    <a:pt x="958" y="2004"/>
                    <a:pt x="1903" y="275"/>
                    <a:pt x="1857"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96"/>
            <p:cNvSpPr/>
            <p:nvPr/>
          </p:nvSpPr>
          <p:spPr>
            <a:xfrm>
              <a:off x="1578125" y="2519950"/>
              <a:ext cx="42575" cy="49025"/>
            </a:xfrm>
            <a:custGeom>
              <a:rect b="b" l="l" r="r" t="t"/>
              <a:pathLst>
                <a:path extrusionOk="0" h="1961" w="1703">
                  <a:moveTo>
                    <a:pt x="1471" y="1"/>
                  </a:moveTo>
                  <a:cubicBezTo>
                    <a:pt x="1290" y="26"/>
                    <a:pt x="1110" y="52"/>
                    <a:pt x="929" y="129"/>
                  </a:cubicBezTo>
                  <a:cubicBezTo>
                    <a:pt x="842" y="173"/>
                    <a:pt x="792" y="417"/>
                    <a:pt x="748" y="417"/>
                  </a:cubicBezTo>
                  <a:cubicBezTo>
                    <a:pt x="739" y="417"/>
                    <a:pt x="731" y="408"/>
                    <a:pt x="723" y="387"/>
                  </a:cubicBezTo>
                  <a:cubicBezTo>
                    <a:pt x="705" y="316"/>
                    <a:pt x="662" y="85"/>
                    <a:pt x="527" y="85"/>
                  </a:cubicBezTo>
                  <a:cubicBezTo>
                    <a:pt x="467" y="85"/>
                    <a:pt x="388" y="131"/>
                    <a:pt x="284" y="258"/>
                  </a:cubicBezTo>
                  <a:cubicBezTo>
                    <a:pt x="129" y="594"/>
                    <a:pt x="52" y="929"/>
                    <a:pt x="1" y="1290"/>
                  </a:cubicBezTo>
                  <a:cubicBezTo>
                    <a:pt x="6" y="1302"/>
                    <a:pt x="14" y="1307"/>
                    <a:pt x="26" y="1307"/>
                  </a:cubicBezTo>
                  <a:cubicBezTo>
                    <a:pt x="156" y="1307"/>
                    <a:pt x="670" y="621"/>
                    <a:pt x="860" y="621"/>
                  </a:cubicBezTo>
                  <a:cubicBezTo>
                    <a:pt x="912" y="621"/>
                    <a:pt x="939" y="671"/>
                    <a:pt x="929" y="800"/>
                  </a:cubicBezTo>
                  <a:cubicBezTo>
                    <a:pt x="929" y="852"/>
                    <a:pt x="594" y="1032"/>
                    <a:pt x="594" y="1084"/>
                  </a:cubicBezTo>
                  <a:lnTo>
                    <a:pt x="852" y="1496"/>
                  </a:lnTo>
                  <a:cubicBezTo>
                    <a:pt x="852" y="1651"/>
                    <a:pt x="207" y="1883"/>
                    <a:pt x="748" y="1961"/>
                  </a:cubicBezTo>
                  <a:cubicBezTo>
                    <a:pt x="826" y="1961"/>
                    <a:pt x="1161" y="1677"/>
                    <a:pt x="1238" y="1625"/>
                  </a:cubicBezTo>
                  <a:lnTo>
                    <a:pt x="1600" y="1367"/>
                  </a:lnTo>
                  <a:cubicBezTo>
                    <a:pt x="1703" y="1135"/>
                    <a:pt x="1471" y="310"/>
                    <a:pt x="1471"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96"/>
            <p:cNvSpPr/>
            <p:nvPr/>
          </p:nvSpPr>
          <p:spPr>
            <a:xfrm>
              <a:off x="1674500" y="2554775"/>
              <a:ext cx="39050" cy="41975"/>
            </a:xfrm>
            <a:custGeom>
              <a:rect b="b" l="l" r="r" t="t"/>
              <a:pathLst>
                <a:path extrusionOk="0" h="1679" w="1562">
                  <a:moveTo>
                    <a:pt x="633" y="0"/>
                  </a:moveTo>
                  <a:lnTo>
                    <a:pt x="633" y="0"/>
                  </a:lnTo>
                  <a:cubicBezTo>
                    <a:pt x="0" y="380"/>
                    <a:pt x="13" y="1678"/>
                    <a:pt x="842" y="1678"/>
                  </a:cubicBezTo>
                  <a:cubicBezTo>
                    <a:pt x="858" y="1678"/>
                    <a:pt x="875" y="1678"/>
                    <a:pt x="891" y="1677"/>
                  </a:cubicBezTo>
                  <a:cubicBezTo>
                    <a:pt x="1562" y="1651"/>
                    <a:pt x="943" y="207"/>
                    <a:pt x="633"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96"/>
            <p:cNvSpPr/>
            <p:nvPr/>
          </p:nvSpPr>
          <p:spPr>
            <a:xfrm>
              <a:off x="1708375" y="2750775"/>
              <a:ext cx="47725" cy="52400"/>
            </a:xfrm>
            <a:custGeom>
              <a:rect b="b" l="l" r="r" t="t"/>
              <a:pathLst>
                <a:path extrusionOk="0" h="2096" w="1909">
                  <a:moveTo>
                    <a:pt x="1754" y="1"/>
                  </a:moveTo>
                  <a:lnTo>
                    <a:pt x="1754" y="1"/>
                  </a:lnTo>
                  <a:cubicBezTo>
                    <a:pt x="1599" y="52"/>
                    <a:pt x="1445" y="104"/>
                    <a:pt x="1290" y="181"/>
                  </a:cubicBezTo>
                  <a:cubicBezTo>
                    <a:pt x="903" y="491"/>
                    <a:pt x="568" y="878"/>
                    <a:pt x="336" y="1316"/>
                  </a:cubicBezTo>
                  <a:cubicBezTo>
                    <a:pt x="336" y="1496"/>
                    <a:pt x="258" y="1625"/>
                    <a:pt x="181" y="1754"/>
                  </a:cubicBezTo>
                  <a:cubicBezTo>
                    <a:pt x="129" y="1806"/>
                    <a:pt x="0" y="1935"/>
                    <a:pt x="78" y="1935"/>
                  </a:cubicBezTo>
                  <a:cubicBezTo>
                    <a:pt x="91" y="1948"/>
                    <a:pt x="110" y="1954"/>
                    <a:pt x="129" y="1954"/>
                  </a:cubicBezTo>
                  <a:cubicBezTo>
                    <a:pt x="149" y="1954"/>
                    <a:pt x="168" y="1948"/>
                    <a:pt x="181" y="1935"/>
                  </a:cubicBezTo>
                  <a:cubicBezTo>
                    <a:pt x="258" y="1935"/>
                    <a:pt x="310" y="1858"/>
                    <a:pt x="361" y="1858"/>
                  </a:cubicBezTo>
                  <a:cubicBezTo>
                    <a:pt x="480" y="1858"/>
                    <a:pt x="533" y="2096"/>
                    <a:pt x="620" y="2096"/>
                  </a:cubicBezTo>
                  <a:cubicBezTo>
                    <a:pt x="628" y="2096"/>
                    <a:pt x="636" y="2094"/>
                    <a:pt x="645" y="2090"/>
                  </a:cubicBezTo>
                  <a:cubicBezTo>
                    <a:pt x="903" y="1883"/>
                    <a:pt x="1135" y="1677"/>
                    <a:pt x="1367" y="1445"/>
                  </a:cubicBezTo>
                  <a:cubicBezTo>
                    <a:pt x="1522" y="1290"/>
                    <a:pt x="1651" y="1110"/>
                    <a:pt x="1754" y="903"/>
                  </a:cubicBezTo>
                  <a:cubicBezTo>
                    <a:pt x="1909" y="671"/>
                    <a:pt x="1702" y="387"/>
                    <a:pt x="1754"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96"/>
            <p:cNvSpPr/>
            <p:nvPr/>
          </p:nvSpPr>
          <p:spPr>
            <a:xfrm>
              <a:off x="1691600" y="2890050"/>
              <a:ext cx="70950" cy="44550"/>
            </a:xfrm>
            <a:custGeom>
              <a:rect b="b" l="l" r="r" t="t"/>
              <a:pathLst>
                <a:path extrusionOk="0" h="1782" w="2838">
                  <a:moveTo>
                    <a:pt x="1419" y="0"/>
                  </a:moveTo>
                  <a:cubicBezTo>
                    <a:pt x="1" y="645"/>
                    <a:pt x="1419" y="1471"/>
                    <a:pt x="1368" y="1625"/>
                  </a:cubicBezTo>
                  <a:cubicBezTo>
                    <a:pt x="1368" y="1677"/>
                    <a:pt x="1290" y="1780"/>
                    <a:pt x="1342" y="1780"/>
                  </a:cubicBezTo>
                  <a:cubicBezTo>
                    <a:pt x="1347" y="1781"/>
                    <a:pt x="1353" y="1782"/>
                    <a:pt x="1359" y="1782"/>
                  </a:cubicBezTo>
                  <a:cubicBezTo>
                    <a:pt x="1507" y="1782"/>
                    <a:pt x="1940" y="1493"/>
                    <a:pt x="2064" y="1419"/>
                  </a:cubicBezTo>
                  <a:cubicBezTo>
                    <a:pt x="2090" y="1393"/>
                    <a:pt x="2838" y="1032"/>
                    <a:pt x="2683" y="903"/>
                  </a:cubicBezTo>
                  <a:cubicBezTo>
                    <a:pt x="2630" y="857"/>
                    <a:pt x="2574" y="843"/>
                    <a:pt x="2518" y="843"/>
                  </a:cubicBezTo>
                  <a:cubicBezTo>
                    <a:pt x="2426" y="843"/>
                    <a:pt x="2334" y="882"/>
                    <a:pt x="2249" y="882"/>
                  </a:cubicBezTo>
                  <a:cubicBezTo>
                    <a:pt x="2211" y="882"/>
                    <a:pt x="2175" y="874"/>
                    <a:pt x="2141" y="852"/>
                  </a:cubicBezTo>
                  <a:cubicBezTo>
                    <a:pt x="1858" y="671"/>
                    <a:pt x="1806" y="207"/>
                    <a:pt x="1419"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96"/>
            <p:cNvSpPr/>
            <p:nvPr/>
          </p:nvSpPr>
          <p:spPr>
            <a:xfrm>
              <a:off x="1973150" y="3308750"/>
              <a:ext cx="44725" cy="25275"/>
            </a:xfrm>
            <a:custGeom>
              <a:rect b="b" l="l" r="r" t="t"/>
              <a:pathLst>
                <a:path extrusionOk="0" h="1011" w="1789">
                  <a:moveTo>
                    <a:pt x="622" y="0"/>
                  </a:moveTo>
                  <a:cubicBezTo>
                    <a:pt x="361" y="0"/>
                    <a:pt x="136" y="108"/>
                    <a:pt x="61" y="429"/>
                  </a:cubicBezTo>
                  <a:cubicBezTo>
                    <a:pt x="0" y="751"/>
                    <a:pt x="679" y="1011"/>
                    <a:pt x="1114" y="1011"/>
                  </a:cubicBezTo>
                  <a:cubicBezTo>
                    <a:pt x="1237" y="1011"/>
                    <a:pt x="1340" y="990"/>
                    <a:pt x="1402" y="945"/>
                  </a:cubicBezTo>
                  <a:cubicBezTo>
                    <a:pt x="1557" y="842"/>
                    <a:pt x="1557" y="610"/>
                    <a:pt x="1789" y="481"/>
                  </a:cubicBezTo>
                  <a:lnTo>
                    <a:pt x="1608" y="352"/>
                  </a:lnTo>
                  <a:cubicBezTo>
                    <a:pt x="1427" y="216"/>
                    <a:pt x="989" y="0"/>
                    <a:pt x="622"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96"/>
            <p:cNvSpPr/>
            <p:nvPr/>
          </p:nvSpPr>
          <p:spPr>
            <a:xfrm>
              <a:off x="3609150" y="4038375"/>
              <a:ext cx="43225" cy="38775"/>
            </a:xfrm>
            <a:custGeom>
              <a:rect b="b" l="l" r="r" t="t"/>
              <a:pathLst>
                <a:path extrusionOk="0" h="1551" w="1729">
                  <a:moveTo>
                    <a:pt x="361" y="1"/>
                  </a:moveTo>
                  <a:lnTo>
                    <a:pt x="413" y="285"/>
                  </a:lnTo>
                  <a:cubicBezTo>
                    <a:pt x="361" y="491"/>
                    <a:pt x="0" y="852"/>
                    <a:pt x="26" y="1058"/>
                  </a:cubicBezTo>
                  <a:cubicBezTo>
                    <a:pt x="47" y="1227"/>
                    <a:pt x="981" y="1551"/>
                    <a:pt x="1435" y="1551"/>
                  </a:cubicBezTo>
                  <a:cubicBezTo>
                    <a:pt x="1536" y="1551"/>
                    <a:pt x="1613" y="1534"/>
                    <a:pt x="1651" y="1497"/>
                  </a:cubicBezTo>
                  <a:cubicBezTo>
                    <a:pt x="1728" y="1445"/>
                    <a:pt x="1599" y="1316"/>
                    <a:pt x="1548" y="1213"/>
                  </a:cubicBezTo>
                  <a:cubicBezTo>
                    <a:pt x="1238" y="852"/>
                    <a:pt x="929" y="491"/>
                    <a:pt x="593" y="156"/>
                  </a:cubicBezTo>
                  <a:cubicBezTo>
                    <a:pt x="516" y="104"/>
                    <a:pt x="464" y="1"/>
                    <a:pt x="361"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96"/>
            <p:cNvSpPr/>
            <p:nvPr/>
          </p:nvSpPr>
          <p:spPr>
            <a:xfrm>
              <a:off x="3578200" y="4057725"/>
              <a:ext cx="46450" cy="79200"/>
            </a:xfrm>
            <a:custGeom>
              <a:rect b="b" l="l" r="r" t="t"/>
              <a:pathLst>
                <a:path extrusionOk="0" h="3168" w="1858">
                  <a:moveTo>
                    <a:pt x="722" y="1"/>
                  </a:moveTo>
                  <a:cubicBezTo>
                    <a:pt x="0" y="104"/>
                    <a:pt x="1006" y="877"/>
                    <a:pt x="1083" y="1161"/>
                  </a:cubicBezTo>
                  <a:cubicBezTo>
                    <a:pt x="1264" y="1832"/>
                    <a:pt x="516" y="1058"/>
                    <a:pt x="1135" y="2193"/>
                  </a:cubicBezTo>
                  <a:cubicBezTo>
                    <a:pt x="1183" y="2264"/>
                    <a:pt x="1602" y="3168"/>
                    <a:pt x="1809" y="3168"/>
                  </a:cubicBezTo>
                  <a:cubicBezTo>
                    <a:pt x="1827" y="3168"/>
                    <a:pt x="1843" y="3161"/>
                    <a:pt x="1857" y="3147"/>
                  </a:cubicBezTo>
                  <a:cubicBezTo>
                    <a:pt x="1857" y="3147"/>
                    <a:pt x="1548" y="2115"/>
                    <a:pt x="1522" y="1986"/>
                  </a:cubicBezTo>
                  <a:cubicBezTo>
                    <a:pt x="1496" y="1754"/>
                    <a:pt x="1445" y="1496"/>
                    <a:pt x="1419" y="1264"/>
                  </a:cubicBezTo>
                  <a:cubicBezTo>
                    <a:pt x="1419" y="1187"/>
                    <a:pt x="1419" y="1084"/>
                    <a:pt x="1367" y="1006"/>
                  </a:cubicBezTo>
                  <a:cubicBezTo>
                    <a:pt x="1161" y="620"/>
                    <a:pt x="903" y="465"/>
                    <a:pt x="722"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96"/>
            <p:cNvSpPr/>
            <p:nvPr/>
          </p:nvSpPr>
          <p:spPr>
            <a:xfrm>
              <a:off x="1884425" y="3527275"/>
              <a:ext cx="41275" cy="11050"/>
            </a:xfrm>
            <a:custGeom>
              <a:rect b="b" l="l" r="r" t="t"/>
              <a:pathLst>
                <a:path extrusionOk="0" h="442" w="1651">
                  <a:moveTo>
                    <a:pt x="693" y="1"/>
                  </a:moveTo>
                  <a:cubicBezTo>
                    <a:pt x="658" y="1"/>
                    <a:pt x="625" y="6"/>
                    <a:pt x="592" y="19"/>
                  </a:cubicBezTo>
                  <a:cubicBezTo>
                    <a:pt x="0" y="272"/>
                    <a:pt x="595" y="441"/>
                    <a:pt x="1032" y="441"/>
                  </a:cubicBezTo>
                  <a:cubicBezTo>
                    <a:pt x="1395" y="441"/>
                    <a:pt x="1651" y="325"/>
                    <a:pt x="1031" y="44"/>
                  </a:cubicBezTo>
                  <a:cubicBezTo>
                    <a:pt x="915" y="44"/>
                    <a:pt x="799" y="1"/>
                    <a:pt x="693"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96"/>
            <p:cNvSpPr/>
            <p:nvPr/>
          </p:nvSpPr>
          <p:spPr>
            <a:xfrm>
              <a:off x="1767075" y="3798525"/>
              <a:ext cx="29925" cy="14650"/>
            </a:xfrm>
            <a:custGeom>
              <a:rect b="b" l="l" r="r" t="t"/>
              <a:pathLst>
                <a:path extrusionOk="0" h="586" w="1197">
                  <a:moveTo>
                    <a:pt x="489" y="1"/>
                  </a:moveTo>
                  <a:cubicBezTo>
                    <a:pt x="0" y="304"/>
                    <a:pt x="691" y="586"/>
                    <a:pt x="990" y="586"/>
                  </a:cubicBezTo>
                  <a:cubicBezTo>
                    <a:pt x="1148" y="586"/>
                    <a:pt x="1197" y="507"/>
                    <a:pt x="902" y="310"/>
                  </a:cubicBezTo>
                  <a:cubicBezTo>
                    <a:pt x="721" y="181"/>
                    <a:pt x="670" y="155"/>
                    <a:pt x="489"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96"/>
            <p:cNvSpPr/>
            <p:nvPr/>
          </p:nvSpPr>
          <p:spPr>
            <a:xfrm>
              <a:off x="1870350" y="3856300"/>
              <a:ext cx="12125" cy="18975"/>
            </a:xfrm>
            <a:custGeom>
              <a:rect b="b" l="l" r="r" t="t"/>
              <a:pathLst>
                <a:path extrusionOk="0" h="759" w="485">
                  <a:moveTo>
                    <a:pt x="42" y="1"/>
                  </a:moveTo>
                  <a:cubicBezTo>
                    <a:pt x="3" y="1"/>
                    <a:pt x="1" y="66"/>
                    <a:pt x="72" y="217"/>
                  </a:cubicBezTo>
                  <a:cubicBezTo>
                    <a:pt x="201" y="527"/>
                    <a:pt x="356" y="398"/>
                    <a:pt x="485" y="759"/>
                  </a:cubicBezTo>
                  <a:cubicBezTo>
                    <a:pt x="413" y="330"/>
                    <a:pt x="132" y="1"/>
                    <a:pt x="42"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96"/>
            <p:cNvSpPr/>
            <p:nvPr/>
          </p:nvSpPr>
          <p:spPr>
            <a:xfrm>
              <a:off x="1949825" y="4011100"/>
              <a:ext cx="31925" cy="32475"/>
            </a:xfrm>
            <a:custGeom>
              <a:rect b="b" l="l" r="r" t="t"/>
              <a:pathLst>
                <a:path extrusionOk="0" h="1299" w="1277">
                  <a:moveTo>
                    <a:pt x="207" y="0"/>
                  </a:moveTo>
                  <a:cubicBezTo>
                    <a:pt x="20" y="0"/>
                    <a:pt x="1" y="180"/>
                    <a:pt x="478" y="628"/>
                  </a:cubicBezTo>
                  <a:cubicBezTo>
                    <a:pt x="659" y="834"/>
                    <a:pt x="762" y="1040"/>
                    <a:pt x="813" y="1298"/>
                  </a:cubicBezTo>
                  <a:cubicBezTo>
                    <a:pt x="843" y="1298"/>
                    <a:pt x="866" y="1299"/>
                    <a:pt x="882" y="1299"/>
                  </a:cubicBezTo>
                  <a:cubicBezTo>
                    <a:pt x="966" y="1299"/>
                    <a:pt x="912" y="1281"/>
                    <a:pt x="1020" y="1066"/>
                  </a:cubicBezTo>
                  <a:cubicBezTo>
                    <a:pt x="1276" y="488"/>
                    <a:pt x="514" y="0"/>
                    <a:pt x="207"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96"/>
            <p:cNvSpPr/>
            <p:nvPr/>
          </p:nvSpPr>
          <p:spPr>
            <a:xfrm>
              <a:off x="4921250" y="5170600"/>
              <a:ext cx="340450" cy="110925"/>
            </a:xfrm>
            <a:custGeom>
              <a:rect b="b" l="l" r="r" t="t"/>
              <a:pathLst>
                <a:path extrusionOk="0" h="4437" w="13618">
                  <a:moveTo>
                    <a:pt x="13334" y="0"/>
                  </a:moveTo>
                  <a:cubicBezTo>
                    <a:pt x="12767" y="1342"/>
                    <a:pt x="12251" y="490"/>
                    <a:pt x="11606" y="1342"/>
                  </a:cubicBezTo>
                  <a:cubicBezTo>
                    <a:pt x="11554" y="1419"/>
                    <a:pt x="11400" y="1909"/>
                    <a:pt x="11271" y="1960"/>
                  </a:cubicBezTo>
                  <a:cubicBezTo>
                    <a:pt x="11212" y="1977"/>
                    <a:pt x="11160" y="1985"/>
                    <a:pt x="11113" y="1985"/>
                  </a:cubicBezTo>
                  <a:cubicBezTo>
                    <a:pt x="10515" y="1985"/>
                    <a:pt x="10777" y="721"/>
                    <a:pt x="10729" y="697"/>
                  </a:cubicBezTo>
                  <a:cubicBezTo>
                    <a:pt x="10695" y="666"/>
                    <a:pt x="10653" y="653"/>
                    <a:pt x="10605" y="653"/>
                  </a:cubicBezTo>
                  <a:cubicBezTo>
                    <a:pt x="10246" y="653"/>
                    <a:pt x="9538" y="1396"/>
                    <a:pt x="9311" y="1419"/>
                  </a:cubicBezTo>
                  <a:lnTo>
                    <a:pt x="8924" y="1238"/>
                  </a:lnTo>
                  <a:cubicBezTo>
                    <a:pt x="8911" y="1238"/>
                    <a:pt x="8899" y="1237"/>
                    <a:pt x="8886" y="1237"/>
                  </a:cubicBezTo>
                  <a:cubicBezTo>
                    <a:pt x="8474" y="1237"/>
                    <a:pt x="7950" y="1589"/>
                    <a:pt x="7539" y="1589"/>
                  </a:cubicBezTo>
                  <a:cubicBezTo>
                    <a:pt x="7492" y="1589"/>
                    <a:pt x="7446" y="1584"/>
                    <a:pt x="7402" y="1574"/>
                  </a:cubicBezTo>
                  <a:cubicBezTo>
                    <a:pt x="7067" y="1522"/>
                    <a:pt x="7428" y="1264"/>
                    <a:pt x="7041" y="1264"/>
                  </a:cubicBezTo>
                  <a:cubicBezTo>
                    <a:pt x="6757" y="1342"/>
                    <a:pt x="6474" y="1470"/>
                    <a:pt x="6216" y="1625"/>
                  </a:cubicBezTo>
                  <a:cubicBezTo>
                    <a:pt x="6185" y="1634"/>
                    <a:pt x="6152" y="1638"/>
                    <a:pt x="6118" y="1638"/>
                  </a:cubicBezTo>
                  <a:cubicBezTo>
                    <a:pt x="5969" y="1638"/>
                    <a:pt x="5792" y="1570"/>
                    <a:pt x="5649" y="1570"/>
                  </a:cubicBezTo>
                  <a:cubicBezTo>
                    <a:pt x="5631" y="1570"/>
                    <a:pt x="5614" y="1571"/>
                    <a:pt x="5597" y="1574"/>
                  </a:cubicBezTo>
                  <a:cubicBezTo>
                    <a:pt x="5184" y="1677"/>
                    <a:pt x="4514" y="2476"/>
                    <a:pt x="3843" y="2605"/>
                  </a:cubicBezTo>
                  <a:cubicBezTo>
                    <a:pt x="3819" y="2609"/>
                    <a:pt x="3797" y="2611"/>
                    <a:pt x="3777" y="2611"/>
                  </a:cubicBezTo>
                  <a:cubicBezTo>
                    <a:pt x="3410" y="2611"/>
                    <a:pt x="3537" y="2009"/>
                    <a:pt x="3350" y="2009"/>
                  </a:cubicBezTo>
                  <a:cubicBezTo>
                    <a:pt x="3343" y="2009"/>
                    <a:pt x="3335" y="2010"/>
                    <a:pt x="3327" y="2012"/>
                  </a:cubicBezTo>
                  <a:cubicBezTo>
                    <a:pt x="3216" y="2049"/>
                    <a:pt x="3023" y="2194"/>
                    <a:pt x="2847" y="2194"/>
                  </a:cubicBezTo>
                  <a:cubicBezTo>
                    <a:pt x="2779" y="2194"/>
                    <a:pt x="2714" y="2173"/>
                    <a:pt x="2657" y="2115"/>
                  </a:cubicBezTo>
                  <a:cubicBezTo>
                    <a:pt x="2502" y="1960"/>
                    <a:pt x="3353" y="1703"/>
                    <a:pt x="2837" y="1445"/>
                  </a:cubicBezTo>
                  <a:cubicBezTo>
                    <a:pt x="2810" y="1433"/>
                    <a:pt x="2784" y="1428"/>
                    <a:pt x="2759" y="1428"/>
                  </a:cubicBezTo>
                  <a:cubicBezTo>
                    <a:pt x="2448" y="1428"/>
                    <a:pt x="2250" y="2246"/>
                    <a:pt x="1367" y="2270"/>
                  </a:cubicBezTo>
                  <a:cubicBezTo>
                    <a:pt x="1360" y="2270"/>
                    <a:pt x="1354" y="2270"/>
                    <a:pt x="1347" y="2270"/>
                  </a:cubicBezTo>
                  <a:cubicBezTo>
                    <a:pt x="869" y="2270"/>
                    <a:pt x="826" y="1449"/>
                    <a:pt x="607" y="1449"/>
                  </a:cubicBezTo>
                  <a:cubicBezTo>
                    <a:pt x="587" y="1449"/>
                    <a:pt x="565" y="1456"/>
                    <a:pt x="542" y="1470"/>
                  </a:cubicBezTo>
                  <a:cubicBezTo>
                    <a:pt x="207" y="1651"/>
                    <a:pt x="877" y="2167"/>
                    <a:pt x="800" y="2425"/>
                  </a:cubicBezTo>
                  <a:cubicBezTo>
                    <a:pt x="762" y="2571"/>
                    <a:pt x="696" y="2625"/>
                    <a:pt x="620" y="2625"/>
                  </a:cubicBezTo>
                  <a:cubicBezTo>
                    <a:pt x="411" y="2625"/>
                    <a:pt x="116" y="2227"/>
                    <a:pt x="42" y="2227"/>
                  </a:cubicBezTo>
                  <a:cubicBezTo>
                    <a:pt x="34" y="2227"/>
                    <a:pt x="28" y="2232"/>
                    <a:pt x="26" y="2244"/>
                  </a:cubicBezTo>
                  <a:cubicBezTo>
                    <a:pt x="0" y="2554"/>
                    <a:pt x="26" y="2837"/>
                    <a:pt x="155" y="3095"/>
                  </a:cubicBezTo>
                  <a:cubicBezTo>
                    <a:pt x="343" y="3863"/>
                    <a:pt x="45" y="4184"/>
                    <a:pt x="269" y="4184"/>
                  </a:cubicBezTo>
                  <a:cubicBezTo>
                    <a:pt x="414" y="4184"/>
                    <a:pt x="775" y="4050"/>
                    <a:pt x="1625" y="3817"/>
                  </a:cubicBezTo>
                  <a:cubicBezTo>
                    <a:pt x="1648" y="3810"/>
                    <a:pt x="1671" y="3807"/>
                    <a:pt x="1695" y="3807"/>
                  </a:cubicBezTo>
                  <a:cubicBezTo>
                    <a:pt x="1809" y="3807"/>
                    <a:pt x="1934" y="3880"/>
                    <a:pt x="2062" y="3880"/>
                  </a:cubicBezTo>
                  <a:cubicBezTo>
                    <a:pt x="2088" y="3880"/>
                    <a:pt x="2114" y="3877"/>
                    <a:pt x="2141" y="3869"/>
                  </a:cubicBezTo>
                  <a:cubicBezTo>
                    <a:pt x="2309" y="3845"/>
                    <a:pt x="2366" y="3686"/>
                    <a:pt x="2477" y="3686"/>
                  </a:cubicBezTo>
                  <a:cubicBezTo>
                    <a:pt x="2485" y="3686"/>
                    <a:pt x="2493" y="3687"/>
                    <a:pt x="2502" y="3688"/>
                  </a:cubicBezTo>
                  <a:cubicBezTo>
                    <a:pt x="2657" y="3688"/>
                    <a:pt x="2708" y="3895"/>
                    <a:pt x="2837" y="3895"/>
                  </a:cubicBezTo>
                  <a:cubicBezTo>
                    <a:pt x="3192" y="3895"/>
                    <a:pt x="4392" y="3418"/>
                    <a:pt x="5026" y="3418"/>
                  </a:cubicBezTo>
                  <a:cubicBezTo>
                    <a:pt x="5084" y="3418"/>
                    <a:pt x="5137" y="3422"/>
                    <a:pt x="5184" y="3431"/>
                  </a:cubicBezTo>
                  <a:cubicBezTo>
                    <a:pt x="5287" y="3456"/>
                    <a:pt x="5313" y="3663"/>
                    <a:pt x="5416" y="3663"/>
                  </a:cubicBezTo>
                  <a:cubicBezTo>
                    <a:pt x="5457" y="3674"/>
                    <a:pt x="5500" y="3679"/>
                    <a:pt x="5544" y="3679"/>
                  </a:cubicBezTo>
                  <a:cubicBezTo>
                    <a:pt x="5734" y="3679"/>
                    <a:pt x="5948" y="3592"/>
                    <a:pt x="6137" y="3592"/>
                  </a:cubicBezTo>
                  <a:cubicBezTo>
                    <a:pt x="6293" y="3592"/>
                    <a:pt x="6432" y="3652"/>
                    <a:pt x="6525" y="3869"/>
                  </a:cubicBezTo>
                  <a:cubicBezTo>
                    <a:pt x="6577" y="4024"/>
                    <a:pt x="6396" y="4256"/>
                    <a:pt x="6500" y="4385"/>
                  </a:cubicBezTo>
                  <a:cubicBezTo>
                    <a:pt x="6519" y="4421"/>
                    <a:pt x="6560" y="4437"/>
                    <a:pt x="6620" y="4437"/>
                  </a:cubicBezTo>
                  <a:cubicBezTo>
                    <a:pt x="7119" y="4437"/>
                    <a:pt x="8889" y="3303"/>
                    <a:pt x="9465" y="3095"/>
                  </a:cubicBezTo>
                  <a:cubicBezTo>
                    <a:pt x="9955" y="2941"/>
                    <a:pt x="13334" y="1883"/>
                    <a:pt x="13437" y="1703"/>
                  </a:cubicBezTo>
                  <a:cubicBezTo>
                    <a:pt x="13592" y="1419"/>
                    <a:pt x="13386" y="1135"/>
                    <a:pt x="13437" y="877"/>
                  </a:cubicBezTo>
                  <a:cubicBezTo>
                    <a:pt x="13437" y="826"/>
                    <a:pt x="13618" y="774"/>
                    <a:pt x="13566" y="723"/>
                  </a:cubicBezTo>
                  <a:cubicBezTo>
                    <a:pt x="13308" y="439"/>
                    <a:pt x="13025" y="748"/>
                    <a:pt x="13334"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96"/>
            <p:cNvSpPr/>
            <p:nvPr/>
          </p:nvSpPr>
          <p:spPr>
            <a:xfrm>
              <a:off x="5289400" y="3411675"/>
              <a:ext cx="1975" cy="1950"/>
            </a:xfrm>
            <a:custGeom>
              <a:rect b="b" l="l" r="r" t="t"/>
              <a:pathLst>
                <a:path extrusionOk="0" h="78" w="79">
                  <a:moveTo>
                    <a:pt x="1" y="0"/>
                  </a:moveTo>
                  <a:cubicBezTo>
                    <a:pt x="52" y="52"/>
                    <a:pt x="78" y="78"/>
                    <a:pt x="1"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96"/>
            <p:cNvSpPr/>
            <p:nvPr/>
          </p:nvSpPr>
          <p:spPr>
            <a:xfrm>
              <a:off x="5029575" y="3563825"/>
              <a:ext cx="2047800" cy="1378700"/>
            </a:xfrm>
            <a:custGeom>
              <a:rect b="b" l="l" r="r" t="t"/>
              <a:pathLst>
                <a:path extrusionOk="0" h="55148" w="81912">
                  <a:moveTo>
                    <a:pt x="22747" y="54290"/>
                  </a:moveTo>
                  <a:cubicBezTo>
                    <a:pt x="22810" y="54306"/>
                    <a:pt x="22892" y="54331"/>
                    <a:pt x="22889" y="54331"/>
                  </a:cubicBezTo>
                  <a:cubicBezTo>
                    <a:pt x="22886" y="54331"/>
                    <a:pt x="22849" y="54321"/>
                    <a:pt x="22747" y="54290"/>
                  </a:cubicBezTo>
                  <a:close/>
                  <a:moveTo>
                    <a:pt x="65895" y="1"/>
                  </a:moveTo>
                  <a:cubicBezTo>
                    <a:pt x="65560" y="156"/>
                    <a:pt x="65251" y="336"/>
                    <a:pt x="64941" y="542"/>
                  </a:cubicBezTo>
                  <a:cubicBezTo>
                    <a:pt x="64838" y="775"/>
                    <a:pt x="65096" y="1187"/>
                    <a:pt x="64993" y="1419"/>
                  </a:cubicBezTo>
                  <a:cubicBezTo>
                    <a:pt x="64889" y="1600"/>
                    <a:pt x="63858" y="1806"/>
                    <a:pt x="63652" y="1884"/>
                  </a:cubicBezTo>
                  <a:cubicBezTo>
                    <a:pt x="62104" y="2425"/>
                    <a:pt x="62929" y="2554"/>
                    <a:pt x="62414" y="2915"/>
                  </a:cubicBezTo>
                  <a:cubicBezTo>
                    <a:pt x="62375" y="2954"/>
                    <a:pt x="62330" y="2960"/>
                    <a:pt x="62281" y="2960"/>
                  </a:cubicBezTo>
                  <a:cubicBezTo>
                    <a:pt x="62257" y="2960"/>
                    <a:pt x="62232" y="2959"/>
                    <a:pt x="62207" y="2959"/>
                  </a:cubicBezTo>
                  <a:cubicBezTo>
                    <a:pt x="62181" y="2959"/>
                    <a:pt x="62156" y="2960"/>
                    <a:pt x="62130" y="2967"/>
                  </a:cubicBezTo>
                  <a:lnTo>
                    <a:pt x="60995" y="3121"/>
                  </a:lnTo>
                  <a:lnTo>
                    <a:pt x="60969" y="3121"/>
                  </a:lnTo>
                  <a:cubicBezTo>
                    <a:pt x="60943" y="3508"/>
                    <a:pt x="60892" y="3869"/>
                    <a:pt x="60815" y="4230"/>
                  </a:cubicBezTo>
                  <a:cubicBezTo>
                    <a:pt x="60428" y="4849"/>
                    <a:pt x="60015" y="5443"/>
                    <a:pt x="59551" y="6010"/>
                  </a:cubicBezTo>
                  <a:cubicBezTo>
                    <a:pt x="59422" y="6113"/>
                    <a:pt x="59216" y="6139"/>
                    <a:pt x="59087" y="6242"/>
                  </a:cubicBezTo>
                  <a:cubicBezTo>
                    <a:pt x="58906" y="6448"/>
                    <a:pt x="58854" y="6861"/>
                    <a:pt x="58777" y="7093"/>
                  </a:cubicBezTo>
                  <a:cubicBezTo>
                    <a:pt x="58725" y="7171"/>
                    <a:pt x="57126" y="9157"/>
                    <a:pt x="57126" y="9157"/>
                  </a:cubicBezTo>
                  <a:cubicBezTo>
                    <a:pt x="57058" y="9206"/>
                    <a:pt x="56989" y="9225"/>
                    <a:pt x="56921" y="9225"/>
                  </a:cubicBezTo>
                  <a:cubicBezTo>
                    <a:pt x="56738" y="9225"/>
                    <a:pt x="56561" y="9093"/>
                    <a:pt x="56403" y="9093"/>
                  </a:cubicBezTo>
                  <a:cubicBezTo>
                    <a:pt x="56377" y="9093"/>
                    <a:pt x="56352" y="9097"/>
                    <a:pt x="56327" y="9105"/>
                  </a:cubicBezTo>
                  <a:cubicBezTo>
                    <a:pt x="56121" y="9208"/>
                    <a:pt x="56121" y="9466"/>
                    <a:pt x="55966" y="9518"/>
                  </a:cubicBezTo>
                  <a:cubicBezTo>
                    <a:pt x="55936" y="9530"/>
                    <a:pt x="55901" y="9535"/>
                    <a:pt x="55863" y="9535"/>
                  </a:cubicBezTo>
                  <a:cubicBezTo>
                    <a:pt x="55718" y="9535"/>
                    <a:pt x="55519" y="9462"/>
                    <a:pt x="55338" y="9462"/>
                  </a:cubicBezTo>
                  <a:cubicBezTo>
                    <a:pt x="55278" y="9462"/>
                    <a:pt x="55220" y="9470"/>
                    <a:pt x="55166" y="9492"/>
                  </a:cubicBezTo>
                  <a:cubicBezTo>
                    <a:pt x="54962" y="9560"/>
                    <a:pt x="54897" y="9789"/>
                    <a:pt x="54673" y="9789"/>
                  </a:cubicBezTo>
                  <a:cubicBezTo>
                    <a:pt x="54643" y="9789"/>
                    <a:pt x="54610" y="9785"/>
                    <a:pt x="54573" y="9775"/>
                  </a:cubicBezTo>
                  <a:cubicBezTo>
                    <a:pt x="54340" y="9737"/>
                    <a:pt x="54106" y="9507"/>
                    <a:pt x="53873" y="9507"/>
                  </a:cubicBezTo>
                  <a:cubicBezTo>
                    <a:pt x="53797" y="9507"/>
                    <a:pt x="53721" y="9532"/>
                    <a:pt x="53645" y="9595"/>
                  </a:cubicBezTo>
                  <a:cubicBezTo>
                    <a:pt x="53464" y="9724"/>
                    <a:pt x="53438" y="10111"/>
                    <a:pt x="53258" y="10214"/>
                  </a:cubicBezTo>
                  <a:lnTo>
                    <a:pt x="52716" y="10266"/>
                  </a:lnTo>
                  <a:cubicBezTo>
                    <a:pt x="52665" y="10291"/>
                    <a:pt x="52458" y="10704"/>
                    <a:pt x="52381" y="10756"/>
                  </a:cubicBezTo>
                  <a:cubicBezTo>
                    <a:pt x="52097" y="10988"/>
                    <a:pt x="51736" y="11091"/>
                    <a:pt x="51478" y="11323"/>
                  </a:cubicBezTo>
                  <a:cubicBezTo>
                    <a:pt x="51324" y="11452"/>
                    <a:pt x="51298" y="11761"/>
                    <a:pt x="51169" y="11916"/>
                  </a:cubicBezTo>
                  <a:cubicBezTo>
                    <a:pt x="51118" y="11974"/>
                    <a:pt x="51090" y="11993"/>
                    <a:pt x="51070" y="11993"/>
                  </a:cubicBezTo>
                  <a:cubicBezTo>
                    <a:pt x="51031" y="11993"/>
                    <a:pt x="51026" y="11919"/>
                    <a:pt x="50949" y="11919"/>
                  </a:cubicBezTo>
                  <a:cubicBezTo>
                    <a:pt x="50926" y="11919"/>
                    <a:pt x="50897" y="11925"/>
                    <a:pt x="50859" y="11942"/>
                  </a:cubicBezTo>
                  <a:cubicBezTo>
                    <a:pt x="50601" y="12045"/>
                    <a:pt x="50318" y="12535"/>
                    <a:pt x="49879" y="12741"/>
                  </a:cubicBezTo>
                  <a:cubicBezTo>
                    <a:pt x="49776" y="12793"/>
                    <a:pt x="47893" y="13283"/>
                    <a:pt x="47816" y="13283"/>
                  </a:cubicBezTo>
                  <a:cubicBezTo>
                    <a:pt x="47316" y="13283"/>
                    <a:pt x="47110" y="12844"/>
                    <a:pt x="46764" y="12844"/>
                  </a:cubicBezTo>
                  <a:cubicBezTo>
                    <a:pt x="46699" y="12844"/>
                    <a:pt x="46630" y="12860"/>
                    <a:pt x="46552" y="12896"/>
                  </a:cubicBezTo>
                  <a:cubicBezTo>
                    <a:pt x="46372" y="12974"/>
                    <a:pt x="46398" y="13541"/>
                    <a:pt x="46191" y="13721"/>
                  </a:cubicBezTo>
                  <a:cubicBezTo>
                    <a:pt x="46146" y="13767"/>
                    <a:pt x="46066" y="13785"/>
                    <a:pt x="45969" y="13785"/>
                  </a:cubicBezTo>
                  <a:cubicBezTo>
                    <a:pt x="45623" y="13785"/>
                    <a:pt x="45048" y="13561"/>
                    <a:pt x="44927" y="13541"/>
                  </a:cubicBezTo>
                  <a:cubicBezTo>
                    <a:pt x="44913" y="13539"/>
                    <a:pt x="44899" y="13537"/>
                    <a:pt x="44885" y="13537"/>
                  </a:cubicBezTo>
                  <a:cubicBezTo>
                    <a:pt x="44610" y="13537"/>
                    <a:pt x="44281" y="13941"/>
                    <a:pt x="43965" y="13941"/>
                  </a:cubicBezTo>
                  <a:cubicBezTo>
                    <a:pt x="43933" y="13941"/>
                    <a:pt x="43902" y="13937"/>
                    <a:pt x="43870" y="13928"/>
                  </a:cubicBezTo>
                  <a:cubicBezTo>
                    <a:pt x="43488" y="13832"/>
                    <a:pt x="43615" y="13272"/>
                    <a:pt x="42856" y="13272"/>
                  </a:cubicBezTo>
                  <a:cubicBezTo>
                    <a:pt x="42796" y="13272"/>
                    <a:pt x="42730" y="13275"/>
                    <a:pt x="42658" y="13283"/>
                  </a:cubicBezTo>
                  <a:cubicBezTo>
                    <a:pt x="41136" y="13438"/>
                    <a:pt x="41858" y="14495"/>
                    <a:pt x="41136" y="14624"/>
                  </a:cubicBezTo>
                  <a:cubicBezTo>
                    <a:pt x="41082" y="14639"/>
                    <a:pt x="41035" y="14645"/>
                    <a:pt x="40994" y="14645"/>
                  </a:cubicBezTo>
                  <a:cubicBezTo>
                    <a:pt x="40818" y="14645"/>
                    <a:pt x="40736" y="14532"/>
                    <a:pt x="40569" y="14469"/>
                  </a:cubicBezTo>
                  <a:cubicBezTo>
                    <a:pt x="40531" y="14451"/>
                    <a:pt x="40494" y="14444"/>
                    <a:pt x="40456" y="14444"/>
                  </a:cubicBezTo>
                  <a:cubicBezTo>
                    <a:pt x="40365" y="14444"/>
                    <a:pt x="40272" y="14482"/>
                    <a:pt x="40172" y="14482"/>
                  </a:cubicBezTo>
                  <a:cubicBezTo>
                    <a:pt x="40142" y="14482"/>
                    <a:pt x="40111" y="14478"/>
                    <a:pt x="40079" y="14469"/>
                  </a:cubicBezTo>
                  <a:cubicBezTo>
                    <a:pt x="39279" y="14212"/>
                    <a:pt x="39331" y="13438"/>
                    <a:pt x="38712" y="13077"/>
                  </a:cubicBezTo>
                  <a:cubicBezTo>
                    <a:pt x="38623" y="13032"/>
                    <a:pt x="38534" y="12912"/>
                    <a:pt x="38446" y="12912"/>
                  </a:cubicBezTo>
                  <a:cubicBezTo>
                    <a:pt x="38431" y="12912"/>
                    <a:pt x="38417" y="12915"/>
                    <a:pt x="38402" y="12922"/>
                  </a:cubicBezTo>
                  <a:cubicBezTo>
                    <a:pt x="38392" y="12929"/>
                    <a:pt x="38381" y="12931"/>
                    <a:pt x="38368" y="12931"/>
                  </a:cubicBezTo>
                  <a:cubicBezTo>
                    <a:pt x="38299" y="12931"/>
                    <a:pt x="38193" y="12851"/>
                    <a:pt x="38118" y="12851"/>
                  </a:cubicBezTo>
                  <a:cubicBezTo>
                    <a:pt x="38099" y="12851"/>
                    <a:pt x="38081" y="12856"/>
                    <a:pt x="38067" y="12870"/>
                  </a:cubicBezTo>
                  <a:cubicBezTo>
                    <a:pt x="37964" y="12922"/>
                    <a:pt x="38093" y="12922"/>
                    <a:pt x="37835" y="13077"/>
                  </a:cubicBezTo>
                  <a:cubicBezTo>
                    <a:pt x="36883" y="13674"/>
                    <a:pt x="36919" y="14234"/>
                    <a:pt x="35905" y="14234"/>
                  </a:cubicBezTo>
                  <a:cubicBezTo>
                    <a:pt x="35738" y="14234"/>
                    <a:pt x="35542" y="14219"/>
                    <a:pt x="35308" y="14186"/>
                  </a:cubicBezTo>
                  <a:cubicBezTo>
                    <a:pt x="35050" y="14134"/>
                    <a:pt x="33657" y="13335"/>
                    <a:pt x="33915" y="12845"/>
                  </a:cubicBezTo>
                  <a:lnTo>
                    <a:pt x="33915" y="12845"/>
                  </a:lnTo>
                  <a:cubicBezTo>
                    <a:pt x="33889" y="12870"/>
                    <a:pt x="33837" y="12896"/>
                    <a:pt x="33786" y="12896"/>
                  </a:cubicBezTo>
                  <a:cubicBezTo>
                    <a:pt x="33764" y="12900"/>
                    <a:pt x="33743" y="12902"/>
                    <a:pt x="33723" y="12902"/>
                  </a:cubicBezTo>
                  <a:cubicBezTo>
                    <a:pt x="33508" y="12902"/>
                    <a:pt x="33338" y="12688"/>
                    <a:pt x="33078" y="12688"/>
                  </a:cubicBezTo>
                  <a:cubicBezTo>
                    <a:pt x="33065" y="12688"/>
                    <a:pt x="33051" y="12689"/>
                    <a:pt x="33038" y="12690"/>
                  </a:cubicBezTo>
                  <a:cubicBezTo>
                    <a:pt x="32961" y="12690"/>
                    <a:pt x="33296" y="13051"/>
                    <a:pt x="32909" y="13489"/>
                  </a:cubicBezTo>
                  <a:cubicBezTo>
                    <a:pt x="32264" y="13954"/>
                    <a:pt x="31568" y="14340"/>
                    <a:pt x="30846" y="14702"/>
                  </a:cubicBezTo>
                  <a:cubicBezTo>
                    <a:pt x="30732" y="14743"/>
                    <a:pt x="30598" y="14751"/>
                    <a:pt x="30458" y="14751"/>
                  </a:cubicBezTo>
                  <a:cubicBezTo>
                    <a:pt x="30365" y="14751"/>
                    <a:pt x="30269" y="14747"/>
                    <a:pt x="30175" y="14747"/>
                  </a:cubicBezTo>
                  <a:cubicBezTo>
                    <a:pt x="30058" y="14747"/>
                    <a:pt x="29943" y="14753"/>
                    <a:pt x="29840" y="14779"/>
                  </a:cubicBezTo>
                  <a:cubicBezTo>
                    <a:pt x="29247" y="14934"/>
                    <a:pt x="27080" y="15630"/>
                    <a:pt x="26616" y="15888"/>
                  </a:cubicBezTo>
                  <a:cubicBezTo>
                    <a:pt x="26152" y="16172"/>
                    <a:pt x="25713" y="16868"/>
                    <a:pt x="25327" y="17281"/>
                  </a:cubicBezTo>
                  <a:cubicBezTo>
                    <a:pt x="24940" y="17693"/>
                    <a:pt x="24372" y="17822"/>
                    <a:pt x="23985" y="18132"/>
                  </a:cubicBezTo>
                  <a:cubicBezTo>
                    <a:pt x="23728" y="18338"/>
                    <a:pt x="23702" y="18776"/>
                    <a:pt x="23444" y="18983"/>
                  </a:cubicBezTo>
                  <a:cubicBezTo>
                    <a:pt x="23392" y="19034"/>
                    <a:pt x="23057" y="19138"/>
                    <a:pt x="22928" y="19292"/>
                  </a:cubicBezTo>
                  <a:cubicBezTo>
                    <a:pt x="22747" y="19524"/>
                    <a:pt x="22799" y="19937"/>
                    <a:pt x="22644" y="20169"/>
                  </a:cubicBezTo>
                  <a:cubicBezTo>
                    <a:pt x="22000" y="21098"/>
                    <a:pt x="21020" y="21923"/>
                    <a:pt x="20375" y="22826"/>
                  </a:cubicBezTo>
                  <a:cubicBezTo>
                    <a:pt x="20349" y="22903"/>
                    <a:pt x="20143" y="22903"/>
                    <a:pt x="20091" y="22955"/>
                  </a:cubicBezTo>
                  <a:cubicBezTo>
                    <a:pt x="20065" y="23006"/>
                    <a:pt x="20375" y="23445"/>
                    <a:pt x="20375" y="23470"/>
                  </a:cubicBezTo>
                  <a:cubicBezTo>
                    <a:pt x="20349" y="23857"/>
                    <a:pt x="20168" y="24244"/>
                    <a:pt x="19885" y="24502"/>
                  </a:cubicBezTo>
                  <a:lnTo>
                    <a:pt x="19420" y="24579"/>
                  </a:lnTo>
                  <a:cubicBezTo>
                    <a:pt x="19188" y="24683"/>
                    <a:pt x="19034" y="24915"/>
                    <a:pt x="18776" y="25018"/>
                  </a:cubicBezTo>
                  <a:cubicBezTo>
                    <a:pt x="18105" y="25353"/>
                    <a:pt x="17177" y="25276"/>
                    <a:pt x="16429" y="25302"/>
                  </a:cubicBezTo>
                  <a:cubicBezTo>
                    <a:pt x="16221" y="25264"/>
                    <a:pt x="16013" y="25240"/>
                    <a:pt x="15806" y="25240"/>
                  </a:cubicBezTo>
                  <a:cubicBezTo>
                    <a:pt x="15730" y="25240"/>
                    <a:pt x="15654" y="25243"/>
                    <a:pt x="15578" y="25250"/>
                  </a:cubicBezTo>
                  <a:cubicBezTo>
                    <a:pt x="15423" y="25302"/>
                    <a:pt x="15423" y="25792"/>
                    <a:pt x="15268" y="25895"/>
                  </a:cubicBezTo>
                  <a:cubicBezTo>
                    <a:pt x="14572" y="26385"/>
                    <a:pt x="13385" y="26282"/>
                    <a:pt x="12715" y="26591"/>
                  </a:cubicBezTo>
                  <a:cubicBezTo>
                    <a:pt x="12498" y="26692"/>
                    <a:pt x="12224" y="26704"/>
                    <a:pt x="11948" y="26704"/>
                  </a:cubicBezTo>
                  <a:cubicBezTo>
                    <a:pt x="11861" y="26704"/>
                    <a:pt x="11773" y="26703"/>
                    <a:pt x="11687" y="26703"/>
                  </a:cubicBezTo>
                  <a:cubicBezTo>
                    <a:pt x="11140" y="26703"/>
                    <a:pt x="10652" y="26752"/>
                    <a:pt x="10652" y="27468"/>
                  </a:cubicBezTo>
                  <a:cubicBezTo>
                    <a:pt x="10600" y="27803"/>
                    <a:pt x="10600" y="28139"/>
                    <a:pt x="10677" y="28474"/>
                  </a:cubicBezTo>
                  <a:cubicBezTo>
                    <a:pt x="10729" y="28603"/>
                    <a:pt x="11657" y="28680"/>
                    <a:pt x="11786" y="28706"/>
                  </a:cubicBezTo>
                  <a:cubicBezTo>
                    <a:pt x="12276" y="28758"/>
                    <a:pt x="11890" y="28938"/>
                    <a:pt x="12019" y="29144"/>
                  </a:cubicBezTo>
                  <a:lnTo>
                    <a:pt x="12354" y="28938"/>
                  </a:lnTo>
                  <a:cubicBezTo>
                    <a:pt x="12490" y="28938"/>
                    <a:pt x="12446" y="29239"/>
                    <a:pt x="12611" y="29239"/>
                  </a:cubicBezTo>
                  <a:cubicBezTo>
                    <a:pt x="12633" y="29239"/>
                    <a:pt x="12659" y="29234"/>
                    <a:pt x="12689" y="29222"/>
                  </a:cubicBezTo>
                  <a:cubicBezTo>
                    <a:pt x="12818" y="29196"/>
                    <a:pt x="12895" y="28912"/>
                    <a:pt x="13050" y="28912"/>
                  </a:cubicBezTo>
                  <a:cubicBezTo>
                    <a:pt x="13417" y="28839"/>
                    <a:pt x="14594" y="28418"/>
                    <a:pt x="14760" y="28418"/>
                  </a:cubicBezTo>
                  <a:cubicBezTo>
                    <a:pt x="14769" y="28418"/>
                    <a:pt x="14775" y="28420"/>
                    <a:pt x="14778" y="28422"/>
                  </a:cubicBezTo>
                  <a:cubicBezTo>
                    <a:pt x="14856" y="28474"/>
                    <a:pt x="13824" y="29325"/>
                    <a:pt x="13540" y="29376"/>
                  </a:cubicBezTo>
                  <a:cubicBezTo>
                    <a:pt x="13446" y="29376"/>
                    <a:pt x="13416" y="29138"/>
                    <a:pt x="13332" y="29138"/>
                  </a:cubicBezTo>
                  <a:cubicBezTo>
                    <a:pt x="13325" y="29138"/>
                    <a:pt x="13317" y="29140"/>
                    <a:pt x="13308" y="29144"/>
                  </a:cubicBezTo>
                  <a:cubicBezTo>
                    <a:pt x="13205" y="29170"/>
                    <a:pt x="13179" y="29454"/>
                    <a:pt x="13050" y="29531"/>
                  </a:cubicBezTo>
                  <a:cubicBezTo>
                    <a:pt x="12328" y="29892"/>
                    <a:pt x="10987" y="30331"/>
                    <a:pt x="10574" y="31233"/>
                  </a:cubicBezTo>
                  <a:cubicBezTo>
                    <a:pt x="10487" y="31426"/>
                    <a:pt x="10651" y="31485"/>
                    <a:pt x="10910" y="31485"/>
                  </a:cubicBezTo>
                  <a:cubicBezTo>
                    <a:pt x="11320" y="31485"/>
                    <a:pt x="11969" y="31336"/>
                    <a:pt x="12223" y="31336"/>
                  </a:cubicBezTo>
                  <a:cubicBezTo>
                    <a:pt x="12281" y="31336"/>
                    <a:pt x="12319" y="31343"/>
                    <a:pt x="12328" y="31362"/>
                  </a:cubicBezTo>
                  <a:lnTo>
                    <a:pt x="12070" y="31569"/>
                  </a:lnTo>
                  <a:cubicBezTo>
                    <a:pt x="11735" y="32239"/>
                    <a:pt x="11374" y="31827"/>
                    <a:pt x="10806" y="32110"/>
                  </a:cubicBezTo>
                  <a:cubicBezTo>
                    <a:pt x="10652" y="32162"/>
                    <a:pt x="10574" y="32342"/>
                    <a:pt x="10445" y="32420"/>
                  </a:cubicBezTo>
                  <a:cubicBezTo>
                    <a:pt x="10136" y="32652"/>
                    <a:pt x="9414" y="32549"/>
                    <a:pt x="9259" y="32600"/>
                  </a:cubicBezTo>
                  <a:cubicBezTo>
                    <a:pt x="8920" y="32727"/>
                    <a:pt x="7607" y="33498"/>
                    <a:pt x="7148" y="33498"/>
                  </a:cubicBezTo>
                  <a:cubicBezTo>
                    <a:pt x="7049" y="33498"/>
                    <a:pt x="6989" y="33462"/>
                    <a:pt x="6989" y="33374"/>
                  </a:cubicBezTo>
                  <a:cubicBezTo>
                    <a:pt x="6989" y="33168"/>
                    <a:pt x="7402" y="32987"/>
                    <a:pt x="7428" y="32703"/>
                  </a:cubicBezTo>
                  <a:lnTo>
                    <a:pt x="7428" y="32703"/>
                  </a:lnTo>
                  <a:lnTo>
                    <a:pt x="7144" y="32755"/>
                  </a:lnTo>
                  <a:cubicBezTo>
                    <a:pt x="6989" y="32755"/>
                    <a:pt x="6319" y="32961"/>
                    <a:pt x="6319" y="32961"/>
                  </a:cubicBezTo>
                  <a:cubicBezTo>
                    <a:pt x="6029" y="32941"/>
                    <a:pt x="6138" y="32837"/>
                    <a:pt x="6099" y="32837"/>
                  </a:cubicBezTo>
                  <a:cubicBezTo>
                    <a:pt x="6089" y="32837"/>
                    <a:pt x="6071" y="32843"/>
                    <a:pt x="6035" y="32858"/>
                  </a:cubicBezTo>
                  <a:cubicBezTo>
                    <a:pt x="5984" y="32858"/>
                    <a:pt x="6009" y="32936"/>
                    <a:pt x="5984" y="32961"/>
                  </a:cubicBezTo>
                  <a:cubicBezTo>
                    <a:pt x="5597" y="33606"/>
                    <a:pt x="7686" y="33245"/>
                    <a:pt x="6628" y="33993"/>
                  </a:cubicBezTo>
                  <a:cubicBezTo>
                    <a:pt x="6343" y="34202"/>
                    <a:pt x="5527" y="34425"/>
                    <a:pt x="4931" y="34425"/>
                  </a:cubicBezTo>
                  <a:cubicBezTo>
                    <a:pt x="4718" y="34425"/>
                    <a:pt x="4533" y="34396"/>
                    <a:pt x="4410" y="34328"/>
                  </a:cubicBezTo>
                  <a:cubicBezTo>
                    <a:pt x="4386" y="34304"/>
                    <a:pt x="4548" y="33860"/>
                    <a:pt x="4232" y="33860"/>
                  </a:cubicBezTo>
                  <a:cubicBezTo>
                    <a:pt x="4215" y="33860"/>
                    <a:pt x="4197" y="33861"/>
                    <a:pt x="4178" y="33864"/>
                  </a:cubicBezTo>
                  <a:cubicBezTo>
                    <a:pt x="3817" y="33941"/>
                    <a:pt x="2992" y="34793"/>
                    <a:pt x="2966" y="34793"/>
                  </a:cubicBezTo>
                  <a:cubicBezTo>
                    <a:pt x="1883" y="34973"/>
                    <a:pt x="1960" y="35102"/>
                    <a:pt x="1393" y="35902"/>
                  </a:cubicBezTo>
                  <a:cubicBezTo>
                    <a:pt x="1393" y="35902"/>
                    <a:pt x="1315" y="36340"/>
                    <a:pt x="1315" y="36340"/>
                  </a:cubicBezTo>
                  <a:cubicBezTo>
                    <a:pt x="1212" y="36469"/>
                    <a:pt x="954" y="36443"/>
                    <a:pt x="903" y="36572"/>
                  </a:cubicBezTo>
                  <a:cubicBezTo>
                    <a:pt x="774" y="36856"/>
                    <a:pt x="1006" y="37397"/>
                    <a:pt x="851" y="37733"/>
                  </a:cubicBezTo>
                  <a:cubicBezTo>
                    <a:pt x="671" y="38145"/>
                    <a:pt x="335" y="37887"/>
                    <a:pt x="155" y="38352"/>
                  </a:cubicBezTo>
                  <a:cubicBezTo>
                    <a:pt x="0" y="38816"/>
                    <a:pt x="619" y="39564"/>
                    <a:pt x="722" y="39951"/>
                  </a:cubicBezTo>
                  <a:cubicBezTo>
                    <a:pt x="851" y="40312"/>
                    <a:pt x="413" y="40776"/>
                    <a:pt x="619" y="41111"/>
                  </a:cubicBezTo>
                  <a:cubicBezTo>
                    <a:pt x="630" y="41134"/>
                    <a:pt x="659" y="41145"/>
                    <a:pt x="705" y="41145"/>
                  </a:cubicBezTo>
                  <a:cubicBezTo>
                    <a:pt x="1070" y="41145"/>
                    <a:pt x="2491" y="40433"/>
                    <a:pt x="4075" y="39538"/>
                  </a:cubicBezTo>
                  <a:cubicBezTo>
                    <a:pt x="4106" y="39507"/>
                    <a:pt x="4195" y="39456"/>
                    <a:pt x="4271" y="39456"/>
                  </a:cubicBezTo>
                  <a:cubicBezTo>
                    <a:pt x="4320" y="39456"/>
                    <a:pt x="4364" y="39477"/>
                    <a:pt x="4385" y="39538"/>
                  </a:cubicBezTo>
                  <a:cubicBezTo>
                    <a:pt x="4642" y="40054"/>
                    <a:pt x="3998" y="40209"/>
                    <a:pt x="3946" y="40389"/>
                  </a:cubicBezTo>
                  <a:cubicBezTo>
                    <a:pt x="3922" y="40438"/>
                    <a:pt x="3625" y="41486"/>
                    <a:pt x="3482" y="41486"/>
                  </a:cubicBezTo>
                  <a:cubicBezTo>
                    <a:pt x="3473" y="41486"/>
                    <a:pt x="3464" y="41482"/>
                    <a:pt x="3456" y="41472"/>
                  </a:cubicBezTo>
                  <a:cubicBezTo>
                    <a:pt x="3449" y="41459"/>
                    <a:pt x="3444" y="41453"/>
                    <a:pt x="3441" y="41453"/>
                  </a:cubicBezTo>
                  <a:cubicBezTo>
                    <a:pt x="3430" y="41453"/>
                    <a:pt x="3430" y="41506"/>
                    <a:pt x="3430" y="41601"/>
                  </a:cubicBezTo>
                  <a:lnTo>
                    <a:pt x="3662" y="41576"/>
                  </a:lnTo>
                  <a:cubicBezTo>
                    <a:pt x="3740" y="41550"/>
                    <a:pt x="3817" y="41550"/>
                    <a:pt x="3894" y="41550"/>
                  </a:cubicBezTo>
                  <a:cubicBezTo>
                    <a:pt x="4101" y="41627"/>
                    <a:pt x="4075" y="41782"/>
                    <a:pt x="4488" y="41859"/>
                  </a:cubicBezTo>
                  <a:cubicBezTo>
                    <a:pt x="5390" y="42091"/>
                    <a:pt x="4333" y="42788"/>
                    <a:pt x="4797" y="43123"/>
                  </a:cubicBezTo>
                  <a:cubicBezTo>
                    <a:pt x="4895" y="43187"/>
                    <a:pt x="4990" y="43211"/>
                    <a:pt x="5083" y="43211"/>
                  </a:cubicBezTo>
                  <a:cubicBezTo>
                    <a:pt x="5394" y="43211"/>
                    <a:pt x="5670" y="42935"/>
                    <a:pt x="5878" y="42935"/>
                  </a:cubicBezTo>
                  <a:cubicBezTo>
                    <a:pt x="5984" y="42935"/>
                    <a:pt x="6073" y="43007"/>
                    <a:pt x="6138" y="43226"/>
                  </a:cubicBezTo>
                  <a:cubicBezTo>
                    <a:pt x="6164" y="43278"/>
                    <a:pt x="6087" y="43329"/>
                    <a:pt x="6035" y="43355"/>
                  </a:cubicBezTo>
                  <a:cubicBezTo>
                    <a:pt x="5029" y="43690"/>
                    <a:pt x="7015" y="43355"/>
                    <a:pt x="5751" y="43768"/>
                  </a:cubicBezTo>
                  <a:cubicBezTo>
                    <a:pt x="5744" y="43770"/>
                    <a:pt x="5736" y="43771"/>
                    <a:pt x="5728" y="43771"/>
                  </a:cubicBezTo>
                  <a:cubicBezTo>
                    <a:pt x="5671" y="43771"/>
                    <a:pt x="5596" y="43717"/>
                    <a:pt x="5541" y="43717"/>
                  </a:cubicBezTo>
                  <a:cubicBezTo>
                    <a:pt x="5522" y="43717"/>
                    <a:pt x="5506" y="43724"/>
                    <a:pt x="5494" y="43742"/>
                  </a:cubicBezTo>
                  <a:cubicBezTo>
                    <a:pt x="5442" y="43794"/>
                    <a:pt x="6061" y="44077"/>
                    <a:pt x="5648" y="44206"/>
                  </a:cubicBezTo>
                  <a:cubicBezTo>
                    <a:pt x="5562" y="44232"/>
                    <a:pt x="5476" y="44232"/>
                    <a:pt x="5391" y="44232"/>
                  </a:cubicBezTo>
                  <a:cubicBezTo>
                    <a:pt x="5221" y="44232"/>
                    <a:pt x="5055" y="44232"/>
                    <a:pt x="4900" y="44438"/>
                  </a:cubicBezTo>
                  <a:cubicBezTo>
                    <a:pt x="4875" y="44490"/>
                    <a:pt x="4900" y="44541"/>
                    <a:pt x="4900" y="44593"/>
                  </a:cubicBezTo>
                  <a:cubicBezTo>
                    <a:pt x="4900" y="44645"/>
                    <a:pt x="4875" y="44696"/>
                    <a:pt x="4900" y="44748"/>
                  </a:cubicBezTo>
                  <a:cubicBezTo>
                    <a:pt x="5210" y="45057"/>
                    <a:pt x="5803" y="45031"/>
                    <a:pt x="5958" y="45547"/>
                  </a:cubicBezTo>
                  <a:cubicBezTo>
                    <a:pt x="5958" y="45573"/>
                    <a:pt x="5958" y="45573"/>
                    <a:pt x="5932" y="45573"/>
                  </a:cubicBezTo>
                  <a:cubicBezTo>
                    <a:pt x="6190" y="45650"/>
                    <a:pt x="6474" y="45702"/>
                    <a:pt x="6216" y="45779"/>
                  </a:cubicBezTo>
                  <a:cubicBezTo>
                    <a:pt x="6197" y="45784"/>
                    <a:pt x="6192" y="45786"/>
                    <a:pt x="6196" y="45786"/>
                  </a:cubicBezTo>
                  <a:cubicBezTo>
                    <a:pt x="6215" y="45786"/>
                    <a:pt x="6436" y="45740"/>
                    <a:pt x="6499" y="45676"/>
                  </a:cubicBezTo>
                  <a:cubicBezTo>
                    <a:pt x="6597" y="45611"/>
                    <a:pt x="6867" y="45445"/>
                    <a:pt x="7028" y="45445"/>
                  </a:cubicBezTo>
                  <a:cubicBezTo>
                    <a:pt x="7124" y="45445"/>
                    <a:pt x="7183" y="45503"/>
                    <a:pt x="7144" y="45676"/>
                  </a:cubicBezTo>
                  <a:cubicBezTo>
                    <a:pt x="7118" y="45883"/>
                    <a:pt x="6035" y="46476"/>
                    <a:pt x="5855" y="46527"/>
                  </a:cubicBezTo>
                  <a:cubicBezTo>
                    <a:pt x="5845" y="46529"/>
                    <a:pt x="5836" y="46529"/>
                    <a:pt x="5827" y="46529"/>
                  </a:cubicBezTo>
                  <a:cubicBezTo>
                    <a:pt x="5663" y="46529"/>
                    <a:pt x="5564" y="46317"/>
                    <a:pt x="5442" y="46244"/>
                  </a:cubicBezTo>
                  <a:cubicBezTo>
                    <a:pt x="5400" y="46223"/>
                    <a:pt x="5342" y="46185"/>
                    <a:pt x="5293" y="46185"/>
                  </a:cubicBezTo>
                  <a:cubicBezTo>
                    <a:pt x="5282" y="46185"/>
                    <a:pt x="5271" y="46187"/>
                    <a:pt x="5261" y="46192"/>
                  </a:cubicBezTo>
                  <a:cubicBezTo>
                    <a:pt x="5034" y="46319"/>
                    <a:pt x="5501" y="46967"/>
                    <a:pt x="5421" y="46967"/>
                  </a:cubicBezTo>
                  <a:cubicBezTo>
                    <a:pt x="5420" y="46967"/>
                    <a:pt x="5418" y="46966"/>
                    <a:pt x="5416" y="46966"/>
                  </a:cubicBezTo>
                  <a:cubicBezTo>
                    <a:pt x="4642" y="46888"/>
                    <a:pt x="4978" y="46037"/>
                    <a:pt x="4823" y="45805"/>
                  </a:cubicBezTo>
                  <a:cubicBezTo>
                    <a:pt x="4633" y="45573"/>
                    <a:pt x="4184" y="45203"/>
                    <a:pt x="3816" y="45203"/>
                  </a:cubicBezTo>
                  <a:cubicBezTo>
                    <a:pt x="3734" y="45203"/>
                    <a:pt x="3655" y="45221"/>
                    <a:pt x="3585" y="45264"/>
                  </a:cubicBezTo>
                  <a:cubicBezTo>
                    <a:pt x="3069" y="45573"/>
                    <a:pt x="3585" y="46012"/>
                    <a:pt x="3791" y="46244"/>
                  </a:cubicBezTo>
                  <a:cubicBezTo>
                    <a:pt x="3843" y="46269"/>
                    <a:pt x="3791" y="46347"/>
                    <a:pt x="3791" y="46398"/>
                  </a:cubicBezTo>
                  <a:cubicBezTo>
                    <a:pt x="3791" y="46450"/>
                    <a:pt x="3766" y="46553"/>
                    <a:pt x="3791" y="46553"/>
                  </a:cubicBezTo>
                  <a:cubicBezTo>
                    <a:pt x="3929" y="46553"/>
                    <a:pt x="4066" y="46427"/>
                    <a:pt x="4212" y="46427"/>
                  </a:cubicBezTo>
                  <a:cubicBezTo>
                    <a:pt x="4284" y="46427"/>
                    <a:pt x="4359" y="46459"/>
                    <a:pt x="4436" y="46553"/>
                  </a:cubicBezTo>
                  <a:cubicBezTo>
                    <a:pt x="4489" y="46606"/>
                    <a:pt x="4481" y="46622"/>
                    <a:pt x="4445" y="46622"/>
                  </a:cubicBezTo>
                  <a:cubicBezTo>
                    <a:pt x="4394" y="46622"/>
                    <a:pt x="4286" y="46590"/>
                    <a:pt x="4221" y="46590"/>
                  </a:cubicBezTo>
                  <a:cubicBezTo>
                    <a:pt x="4153" y="46590"/>
                    <a:pt x="4129" y="46623"/>
                    <a:pt x="4256" y="46759"/>
                  </a:cubicBezTo>
                  <a:cubicBezTo>
                    <a:pt x="4385" y="46888"/>
                    <a:pt x="4101" y="47301"/>
                    <a:pt x="3972" y="47404"/>
                  </a:cubicBezTo>
                  <a:cubicBezTo>
                    <a:pt x="3968" y="47408"/>
                    <a:pt x="3962" y="47410"/>
                    <a:pt x="3953" y="47410"/>
                  </a:cubicBezTo>
                  <a:cubicBezTo>
                    <a:pt x="3855" y="47410"/>
                    <a:pt x="3482" y="47146"/>
                    <a:pt x="3482" y="47146"/>
                  </a:cubicBezTo>
                  <a:lnTo>
                    <a:pt x="3482" y="47146"/>
                  </a:lnTo>
                  <a:cubicBezTo>
                    <a:pt x="3327" y="47198"/>
                    <a:pt x="3714" y="47456"/>
                    <a:pt x="3637" y="47611"/>
                  </a:cubicBezTo>
                  <a:cubicBezTo>
                    <a:pt x="3585" y="47662"/>
                    <a:pt x="3456" y="47636"/>
                    <a:pt x="3404" y="47688"/>
                  </a:cubicBezTo>
                  <a:cubicBezTo>
                    <a:pt x="3327" y="47740"/>
                    <a:pt x="3404" y="47765"/>
                    <a:pt x="3430" y="47765"/>
                  </a:cubicBezTo>
                  <a:cubicBezTo>
                    <a:pt x="3592" y="47786"/>
                    <a:pt x="3770" y="47933"/>
                    <a:pt x="3926" y="47933"/>
                  </a:cubicBezTo>
                  <a:cubicBezTo>
                    <a:pt x="3969" y="47933"/>
                    <a:pt x="4010" y="47922"/>
                    <a:pt x="4049" y="47894"/>
                  </a:cubicBezTo>
                  <a:cubicBezTo>
                    <a:pt x="4112" y="47832"/>
                    <a:pt x="4191" y="47718"/>
                    <a:pt x="4219" y="47718"/>
                  </a:cubicBezTo>
                  <a:cubicBezTo>
                    <a:pt x="4226" y="47718"/>
                    <a:pt x="4230" y="47725"/>
                    <a:pt x="4230" y="47740"/>
                  </a:cubicBezTo>
                  <a:cubicBezTo>
                    <a:pt x="4256" y="47791"/>
                    <a:pt x="4178" y="47817"/>
                    <a:pt x="4204" y="47843"/>
                  </a:cubicBezTo>
                  <a:cubicBezTo>
                    <a:pt x="4230" y="47868"/>
                    <a:pt x="4746" y="47894"/>
                    <a:pt x="4875" y="47946"/>
                  </a:cubicBezTo>
                  <a:cubicBezTo>
                    <a:pt x="5151" y="48060"/>
                    <a:pt x="5287" y="48107"/>
                    <a:pt x="5350" y="48107"/>
                  </a:cubicBezTo>
                  <a:cubicBezTo>
                    <a:pt x="5556" y="48107"/>
                    <a:pt x="4963" y="47598"/>
                    <a:pt x="5932" y="47301"/>
                  </a:cubicBezTo>
                  <a:cubicBezTo>
                    <a:pt x="5958" y="47301"/>
                    <a:pt x="6009" y="47327"/>
                    <a:pt x="6035" y="47378"/>
                  </a:cubicBezTo>
                  <a:cubicBezTo>
                    <a:pt x="6035" y="47403"/>
                    <a:pt x="6492" y="48077"/>
                    <a:pt x="6756" y="48077"/>
                  </a:cubicBezTo>
                  <a:cubicBezTo>
                    <a:pt x="6765" y="48077"/>
                    <a:pt x="6774" y="48077"/>
                    <a:pt x="6783" y="48075"/>
                  </a:cubicBezTo>
                  <a:cubicBezTo>
                    <a:pt x="7144" y="47972"/>
                    <a:pt x="6886" y="47843"/>
                    <a:pt x="7170" y="47843"/>
                  </a:cubicBezTo>
                  <a:cubicBezTo>
                    <a:pt x="7531" y="47843"/>
                    <a:pt x="7660" y="48101"/>
                    <a:pt x="7995" y="48101"/>
                  </a:cubicBezTo>
                  <a:cubicBezTo>
                    <a:pt x="8140" y="48101"/>
                    <a:pt x="8262" y="47943"/>
                    <a:pt x="8403" y="47943"/>
                  </a:cubicBezTo>
                  <a:cubicBezTo>
                    <a:pt x="8413" y="47943"/>
                    <a:pt x="8423" y="47944"/>
                    <a:pt x="8434" y="47946"/>
                  </a:cubicBezTo>
                  <a:cubicBezTo>
                    <a:pt x="8537" y="47972"/>
                    <a:pt x="8614" y="48023"/>
                    <a:pt x="8640" y="48075"/>
                  </a:cubicBezTo>
                  <a:cubicBezTo>
                    <a:pt x="8821" y="48333"/>
                    <a:pt x="8588" y="48616"/>
                    <a:pt x="8717" y="48797"/>
                  </a:cubicBezTo>
                  <a:cubicBezTo>
                    <a:pt x="9388" y="49854"/>
                    <a:pt x="8434" y="49442"/>
                    <a:pt x="7995" y="49958"/>
                  </a:cubicBezTo>
                  <a:cubicBezTo>
                    <a:pt x="7763" y="50241"/>
                    <a:pt x="8898" y="50061"/>
                    <a:pt x="9078" y="50215"/>
                  </a:cubicBezTo>
                  <a:cubicBezTo>
                    <a:pt x="9156" y="50267"/>
                    <a:pt x="9156" y="50344"/>
                    <a:pt x="9156" y="50422"/>
                  </a:cubicBezTo>
                  <a:cubicBezTo>
                    <a:pt x="9053" y="50628"/>
                    <a:pt x="9362" y="51531"/>
                    <a:pt x="9439" y="51557"/>
                  </a:cubicBezTo>
                  <a:cubicBezTo>
                    <a:pt x="9506" y="51593"/>
                    <a:pt x="9565" y="51609"/>
                    <a:pt x="9618" y="51609"/>
                  </a:cubicBezTo>
                  <a:cubicBezTo>
                    <a:pt x="9972" y="51609"/>
                    <a:pt x="10044" y="50883"/>
                    <a:pt x="10291" y="50860"/>
                  </a:cubicBezTo>
                  <a:cubicBezTo>
                    <a:pt x="10626" y="50860"/>
                    <a:pt x="10033" y="51479"/>
                    <a:pt x="10445" y="51557"/>
                  </a:cubicBezTo>
                  <a:cubicBezTo>
                    <a:pt x="10506" y="51567"/>
                    <a:pt x="10551" y="51572"/>
                    <a:pt x="10584" y="51572"/>
                  </a:cubicBezTo>
                  <a:cubicBezTo>
                    <a:pt x="10794" y="51572"/>
                    <a:pt x="10544" y="51384"/>
                    <a:pt x="10677" y="51273"/>
                  </a:cubicBezTo>
                  <a:cubicBezTo>
                    <a:pt x="10693" y="51257"/>
                    <a:pt x="10708" y="51250"/>
                    <a:pt x="10722" y="51250"/>
                  </a:cubicBezTo>
                  <a:cubicBezTo>
                    <a:pt x="10840" y="51250"/>
                    <a:pt x="10885" y="51794"/>
                    <a:pt x="11116" y="51840"/>
                  </a:cubicBezTo>
                  <a:cubicBezTo>
                    <a:pt x="11125" y="51843"/>
                    <a:pt x="11133" y="51844"/>
                    <a:pt x="11141" y="51844"/>
                  </a:cubicBezTo>
                  <a:cubicBezTo>
                    <a:pt x="11287" y="51844"/>
                    <a:pt x="11202" y="51399"/>
                    <a:pt x="11374" y="51350"/>
                  </a:cubicBezTo>
                  <a:cubicBezTo>
                    <a:pt x="11386" y="51347"/>
                    <a:pt x="11398" y="51345"/>
                    <a:pt x="11410" y="51345"/>
                  </a:cubicBezTo>
                  <a:cubicBezTo>
                    <a:pt x="11558" y="51345"/>
                    <a:pt x="11582" y="51645"/>
                    <a:pt x="11606" y="51789"/>
                  </a:cubicBezTo>
                  <a:cubicBezTo>
                    <a:pt x="11632" y="52021"/>
                    <a:pt x="11271" y="51892"/>
                    <a:pt x="11245" y="52021"/>
                  </a:cubicBezTo>
                  <a:cubicBezTo>
                    <a:pt x="11219" y="52124"/>
                    <a:pt x="11580" y="52279"/>
                    <a:pt x="11529" y="52330"/>
                  </a:cubicBezTo>
                  <a:cubicBezTo>
                    <a:pt x="11425" y="52459"/>
                    <a:pt x="11296" y="52666"/>
                    <a:pt x="11142" y="52666"/>
                  </a:cubicBezTo>
                  <a:cubicBezTo>
                    <a:pt x="10911" y="52666"/>
                    <a:pt x="10647" y="52444"/>
                    <a:pt x="10486" y="52444"/>
                  </a:cubicBezTo>
                  <a:cubicBezTo>
                    <a:pt x="10449" y="52444"/>
                    <a:pt x="10418" y="52456"/>
                    <a:pt x="10394" y="52485"/>
                  </a:cubicBezTo>
                  <a:cubicBezTo>
                    <a:pt x="10368" y="52537"/>
                    <a:pt x="10291" y="52459"/>
                    <a:pt x="10265" y="52820"/>
                  </a:cubicBezTo>
                  <a:cubicBezTo>
                    <a:pt x="10265" y="52949"/>
                    <a:pt x="10007" y="53336"/>
                    <a:pt x="10342" y="53620"/>
                  </a:cubicBezTo>
                  <a:cubicBezTo>
                    <a:pt x="10355" y="53631"/>
                    <a:pt x="10370" y="53636"/>
                    <a:pt x="10387" y="53636"/>
                  </a:cubicBezTo>
                  <a:cubicBezTo>
                    <a:pt x="10564" y="53636"/>
                    <a:pt x="10916" y="53048"/>
                    <a:pt x="10987" y="53001"/>
                  </a:cubicBezTo>
                  <a:cubicBezTo>
                    <a:pt x="10992" y="53000"/>
                    <a:pt x="10998" y="52999"/>
                    <a:pt x="11006" y="52999"/>
                  </a:cubicBezTo>
                  <a:cubicBezTo>
                    <a:pt x="11133" y="52999"/>
                    <a:pt x="11604" y="53170"/>
                    <a:pt x="11763" y="53170"/>
                  </a:cubicBezTo>
                  <a:cubicBezTo>
                    <a:pt x="11788" y="53170"/>
                    <a:pt x="11805" y="53166"/>
                    <a:pt x="11812" y="53156"/>
                  </a:cubicBezTo>
                  <a:cubicBezTo>
                    <a:pt x="11864" y="53078"/>
                    <a:pt x="11709" y="53027"/>
                    <a:pt x="11735" y="52975"/>
                  </a:cubicBezTo>
                  <a:cubicBezTo>
                    <a:pt x="11812" y="52872"/>
                    <a:pt x="12560" y="52846"/>
                    <a:pt x="12689" y="52769"/>
                  </a:cubicBezTo>
                  <a:cubicBezTo>
                    <a:pt x="13097" y="52575"/>
                    <a:pt x="14024" y="51845"/>
                    <a:pt x="14576" y="51845"/>
                  </a:cubicBezTo>
                  <a:cubicBezTo>
                    <a:pt x="14687" y="51845"/>
                    <a:pt x="14782" y="51874"/>
                    <a:pt x="14856" y="51943"/>
                  </a:cubicBezTo>
                  <a:cubicBezTo>
                    <a:pt x="14929" y="52008"/>
                    <a:pt x="14928" y="52025"/>
                    <a:pt x="14895" y="52025"/>
                  </a:cubicBezTo>
                  <a:cubicBezTo>
                    <a:pt x="14862" y="52025"/>
                    <a:pt x="14796" y="52008"/>
                    <a:pt x="14743" y="52008"/>
                  </a:cubicBezTo>
                  <a:cubicBezTo>
                    <a:pt x="14682" y="52008"/>
                    <a:pt x="14637" y="52030"/>
                    <a:pt x="14675" y="52124"/>
                  </a:cubicBezTo>
                  <a:cubicBezTo>
                    <a:pt x="14713" y="52237"/>
                    <a:pt x="14726" y="52257"/>
                    <a:pt x="14721" y="52257"/>
                  </a:cubicBezTo>
                  <a:cubicBezTo>
                    <a:pt x="14718" y="52257"/>
                    <a:pt x="14709" y="52251"/>
                    <a:pt x="14696" y="52251"/>
                  </a:cubicBezTo>
                  <a:cubicBezTo>
                    <a:pt x="14666" y="52251"/>
                    <a:pt x="14613" y="52280"/>
                    <a:pt x="14546" y="52459"/>
                  </a:cubicBezTo>
                  <a:cubicBezTo>
                    <a:pt x="14524" y="52503"/>
                    <a:pt x="14596" y="52585"/>
                    <a:pt x="14649" y="52624"/>
                  </a:cubicBezTo>
                  <a:lnTo>
                    <a:pt x="14649" y="52624"/>
                  </a:lnTo>
                  <a:cubicBezTo>
                    <a:pt x="14567" y="52575"/>
                    <a:pt x="14476" y="52551"/>
                    <a:pt x="14385" y="52551"/>
                  </a:cubicBezTo>
                  <a:cubicBezTo>
                    <a:pt x="14224" y="52551"/>
                    <a:pt x="14064" y="52626"/>
                    <a:pt x="13953" y="52769"/>
                  </a:cubicBezTo>
                  <a:cubicBezTo>
                    <a:pt x="13927" y="52795"/>
                    <a:pt x="14340" y="53465"/>
                    <a:pt x="14288" y="53491"/>
                  </a:cubicBezTo>
                  <a:cubicBezTo>
                    <a:pt x="14271" y="53499"/>
                    <a:pt x="14208" y="53502"/>
                    <a:pt x="14129" y="53502"/>
                  </a:cubicBezTo>
                  <a:cubicBezTo>
                    <a:pt x="13970" y="53502"/>
                    <a:pt x="13747" y="53491"/>
                    <a:pt x="13695" y="53491"/>
                  </a:cubicBezTo>
                  <a:cubicBezTo>
                    <a:pt x="13308" y="53491"/>
                    <a:pt x="13179" y="53800"/>
                    <a:pt x="12895" y="53955"/>
                  </a:cubicBezTo>
                  <a:cubicBezTo>
                    <a:pt x="12862" y="53975"/>
                    <a:pt x="12824" y="53981"/>
                    <a:pt x="12782" y="53981"/>
                  </a:cubicBezTo>
                  <a:cubicBezTo>
                    <a:pt x="12714" y="53981"/>
                    <a:pt x="12638" y="53965"/>
                    <a:pt x="12564" y="53965"/>
                  </a:cubicBezTo>
                  <a:cubicBezTo>
                    <a:pt x="12509" y="53965"/>
                    <a:pt x="12455" y="53974"/>
                    <a:pt x="12405" y="54007"/>
                  </a:cubicBezTo>
                  <a:cubicBezTo>
                    <a:pt x="12122" y="54290"/>
                    <a:pt x="11864" y="54574"/>
                    <a:pt x="11606" y="54884"/>
                  </a:cubicBezTo>
                  <a:cubicBezTo>
                    <a:pt x="11554" y="54961"/>
                    <a:pt x="11322" y="55013"/>
                    <a:pt x="11400" y="55064"/>
                  </a:cubicBezTo>
                  <a:cubicBezTo>
                    <a:pt x="11494" y="55123"/>
                    <a:pt x="11577" y="55147"/>
                    <a:pt x="11651" y="55147"/>
                  </a:cubicBezTo>
                  <a:cubicBezTo>
                    <a:pt x="11899" y="55147"/>
                    <a:pt x="12052" y="54880"/>
                    <a:pt x="12251" y="54780"/>
                  </a:cubicBezTo>
                  <a:cubicBezTo>
                    <a:pt x="12257" y="54777"/>
                    <a:pt x="12269" y="54776"/>
                    <a:pt x="12286" y="54776"/>
                  </a:cubicBezTo>
                  <a:cubicBezTo>
                    <a:pt x="12374" y="54776"/>
                    <a:pt x="12590" y="54810"/>
                    <a:pt x="12726" y="54810"/>
                  </a:cubicBezTo>
                  <a:cubicBezTo>
                    <a:pt x="12790" y="54810"/>
                    <a:pt x="12837" y="54802"/>
                    <a:pt x="12844" y="54780"/>
                  </a:cubicBezTo>
                  <a:cubicBezTo>
                    <a:pt x="12947" y="54497"/>
                    <a:pt x="12663" y="54368"/>
                    <a:pt x="12895" y="54136"/>
                  </a:cubicBezTo>
                  <a:cubicBezTo>
                    <a:pt x="13153" y="53878"/>
                    <a:pt x="14056" y="53904"/>
                    <a:pt x="14417" y="53646"/>
                  </a:cubicBezTo>
                  <a:cubicBezTo>
                    <a:pt x="14511" y="53575"/>
                    <a:pt x="14391" y="53249"/>
                    <a:pt x="14563" y="53249"/>
                  </a:cubicBezTo>
                  <a:cubicBezTo>
                    <a:pt x="14580" y="53249"/>
                    <a:pt x="14600" y="53252"/>
                    <a:pt x="14623" y="53259"/>
                  </a:cubicBezTo>
                  <a:cubicBezTo>
                    <a:pt x="14673" y="53259"/>
                    <a:pt x="14793" y="53778"/>
                    <a:pt x="14645" y="53778"/>
                  </a:cubicBezTo>
                  <a:cubicBezTo>
                    <a:pt x="14639" y="53778"/>
                    <a:pt x="14631" y="53777"/>
                    <a:pt x="14623" y="53775"/>
                  </a:cubicBezTo>
                  <a:cubicBezTo>
                    <a:pt x="14572" y="53775"/>
                    <a:pt x="14520" y="53800"/>
                    <a:pt x="14469" y="53826"/>
                  </a:cubicBezTo>
                  <a:cubicBezTo>
                    <a:pt x="14366" y="53929"/>
                    <a:pt x="14056" y="54032"/>
                    <a:pt x="14159" y="54161"/>
                  </a:cubicBezTo>
                  <a:cubicBezTo>
                    <a:pt x="14162" y="54164"/>
                    <a:pt x="14169" y="54165"/>
                    <a:pt x="14181" y="54165"/>
                  </a:cubicBezTo>
                  <a:cubicBezTo>
                    <a:pt x="14232" y="54165"/>
                    <a:pt x="14362" y="54145"/>
                    <a:pt x="14491" y="54145"/>
                  </a:cubicBezTo>
                  <a:cubicBezTo>
                    <a:pt x="14630" y="54145"/>
                    <a:pt x="14768" y="54168"/>
                    <a:pt x="14804" y="54265"/>
                  </a:cubicBezTo>
                  <a:cubicBezTo>
                    <a:pt x="14881" y="54497"/>
                    <a:pt x="14030" y="54677"/>
                    <a:pt x="14469" y="54780"/>
                  </a:cubicBezTo>
                  <a:cubicBezTo>
                    <a:pt x="14506" y="54789"/>
                    <a:pt x="14540" y="54793"/>
                    <a:pt x="14571" y="54793"/>
                  </a:cubicBezTo>
                  <a:cubicBezTo>
                    <a:pt x="15004" y="54793"/>
                    <a:pt x="14967" y="54020"/>
                    <a:pt x="15088" y="53852"/>
                  </a:cubicBezTo>
                  <a:cubicBezTo>
                    <a:pt x="15113" y="53800"/>
                    <a:pt x="15629" y="53465"/>
                    <a:pt x="15629" y="53465"/>
                  </a:cubicBezTo>
                  <a:cubicBezTo>
                    <a:pt x="15629" y="53439"/>
                    <a:pt x="14701" y="52743"/>
                    <a:pt x="15320" y="52743"/>
                  </a:cubicBezTo>
                  <a:cubicBezTo>
                    <a:pt x="15397" y="52743"/>
                    <a:pt x="15526" y="52795"/>
                    <a:pt x="15526" y="52872"/>
                  </a:cubicBezTo>
                  <a:lnTo>
                    <a:pt x="15965" y="52923"/>
                  </a:lnTo>
                  <a:cubicBezTo>
                    <a:pt x="16016" y="52898"/>
                    <a:pt x="15965" y="52820"/>
                    <a:pt x="15965" y="52769"/>
                  </a:cubicBezTo>
                  <a:cubicBezTo>
                    <a:pt x="15965" y="52459"/>
                    <a:pt x="15629" y="52666"/>
                    <a:pt x="15965" y="52408"/>
                  </a:cubicBezTo>
                  <a:cubicBezTo>
                    <a:pt x="15986" y="52393"/>
                    <a:pt x="16007" y="52387"/>
                    <a:pt x="16028" y="52387"/>
                  </a:cubicBezTo>
                  <a:cubicBezTo>
                    <a:pt x="16154" y="52387"/>
                    <a:pt x="16259" y="52628"/>
                    <a:pt x="16326" y="52717"/>
                  </a:cubicBezTo>
                  <a:cubicBezTo>
                    <a:pt x="16331" y="52723"/>
                    <a:pt x="16338" y="52725"/>
                    <a:pt x="16346" y="52725"/>
                  </a:cubicBezTo>
                  <a:cubicBezTo>
                    <a:pt x="16443" y="52725"/>
                    <a:pt x="16718" y="52387"/>
                    <a:pt x="16848" y="52387"/>
                  </a:cubicBezTo>
                  <a:cubicBezTo>
                    <a:pt x="16866" y="52387"/>
                    <a:pt x="16881" y="52393"/>
                    <a:pt x="16893" y="52408"/>
                  </a:cubicBezTo>
                  <a:cubicBezTo>
                    <a:pt x="17022" y="52537"/>
                    <a:pt x="16893" y="53001"/>
                    <a:pt x="17125" y="53052"/>
                  </a:cubicBezTo>
                  <a:cubicBezTo>
                    <a:pt x="17183" y="53052"/>
                    <a:pt x="17517" y="52878"/>
                    <a:pt x="17789" y="52878"/>
                  </a:cubicBezTo>
                  <a:cubicBezTo>
                    <a:pt x="17879" y="52878"/>
                    <a:pt x="17963" y="52898"/>
                    <a:pt x="18028" y="52949"/>
                  </a:cubicBezTo>
                  <a:cubicBezTo>
                    <a:pt x="18105" y="53027"/>
                    <a:pt x="18208" y="53052"/>
                    <a:pt x="18311" y="53052"/>
                  </a:cubicBezTo>
                  <a:cubicBezTo>
                    <a:pt x="18311" y="53104"/>
                    <a:pt x="17950" y="53336"/>
                    <a:pt x="18337" y="53388"/>
                  </a:cubicBezTo>
                  <a:cubicBezTo>
                    <a:pt x="18415" y="53388"/>
                    <a:pt x="18518" y="52923"/>
                    <a:pt x="18518" y="52898"/>
                  </a:cubicBezTo>
                  <a:cubicBezTo>
                    <a:pt x="18518" y="52872"/>
                    <a:pt x="18363" y="52898"/>
                    <a:pt x="18337" y="52640"/>
                  </a:cubicBezTo>
                  <a:cubicBezTo>
                    <a:pt x="18337" y="52511"/>
                    <a:pt x="18337" y="52330"/>
                    <a:pt x="18466" y="52279"/>
                  </a:cubicBezTo>
                  <a:cubicBezTo>
                    <a:pt x="18474" y="52277"/>
                    <a:pt x="18481" y="52277"/>
                    <a:pt x="18488" y="52277"/>
                  </a:cubicBezTo>
                  <a:cubicBezTo>
                    <a:pt x="18619" y="52277"/>
                    <a:pt x="18673" y="52487"/>
                    <a:pt x="18784" y="52487"/>
                  </a:cubicBezTo>
                  <a:cubicBezTo>
                    <a:pt x="18789" y="52487"/>
                    <a:pt x="18795" y="52486"/>
                    <a:pt x="18802" y="52485"/>
                  </a:cubicBezTo>
                  <a:cubicBezTo>
                    <a:pt x="18837" y="52485"/>
                    <a:pt x="18973" y="52458"/>
                    <a:pt x="19121" y="52458"/>
                  </a:cubicBezTo>
                  <a:cubicBezTo>
                    <a:pt x="19299" y="52458"/>
                    <a:pt x="19493" y="52497"/>
                    <a:pt x="19549" y="52666"/>
                  </a:cubicBezTo>
                  <a:cubicBezTo>
                    <a:pt x="19549" y="52717"/>
                    <a:pt x="19446" y="52743"/>
                    <a:pt x="19420" y="52795"/>
                  </a:cubicBezTo>
                  <a:cubicBezTo>
                    <a:pt x="19343" y="52923"/>
                    <a:pt x="19008" y="52795"/>
                    <a:pt x="19188" y="53104"/>
                  </a:cubicBezTo>
                  <a:cubicBezTo>
                    <a:pt x="19267" y="53237"/>
                    <a:pt x="19323" y="53284"/>
                    <a:pt x="19367" y="53284"/>
                  </a:cubicBezTo>
                  <a:cubicBezTo>
                    <a:pt x="19472" y="53284"/>
                    <a:pt x="19513" y="53029"/>
                    <a:pt x="19637" y="53029"/>
                  </a:cubicBezTo>
                  <a:cubicBezTo>
                    <a:pt x="19687" y="53029"/>
                    <a:pt x="19749" y="53069"/>
                    <a:pt x="19833" y="53181"/>
                  </a:cubicBezTo>
                  <a:cubicBezTo>
                    <a:pt x="19988" y="53413"/>
                    <a:pt x="19859" y="53775"/>
                    <a:pt x="19962" y="54084"/>
                  </a:cubicBezTo>
                  <a:cubicBezTo>
                    <a:pt x="19987" y="54158"/>
                    <a:pt x="21914" y="54447"/>
                    <a:pt x="22136" y="54447"/>
                  </a:cubicBezTo>
                  <a:cubicBezTo>
                    <a:pt x="22145" y="54447"/>
                    <a:pt x="22151" y="54446"/>
                    <a:pt x="22154" y="54445"/>
                  </a:cubicBezTo>
                  <a:cubicBezTo>
                    <a:pt x="22317" y="54445"/>
                    <a:pt x="22479" y="54257"/>
                    <a:pt x="22642" y="54257"/>
                  </a:cubicBezTo>
                  <a:cubicBezTo>
                    <a:pt x="22660" y="54257"/>
                    <a:pt x="22678" y="54259"/>
                    <a:pt x="22696" y="54265"/>
                  </a:cubicBezTo>
                  <a:lnTo>
                    <a:pt x="22747" y="54290"/>
                  </a:lnTo>
                  <a:cubicBezTo>
                    <a:pt x="22702" y="54281"/>
                    <a:pt x="22663" y="54272"/>
                    <a:pt x="22644" y="54272"/>
                  </a:cubicBezTo>
                  <a:cubicBezTo>
                    <a:pt x="22609" y="54272"/>
                    <a:pt x="22641" y="54303"/>
                    <a:pt x="22825" y="54419"/>
                  </a:cubicBezTo>
                  <a:cubicBezTo>
                    <a:pt x="22876" y="54445"/>
                    <a:pt x="22954" y="54419"/>
                    <a:pt x="23005" y="54471"/>
                  </a:cubicBezTo>
                  <a:cubicBezTo>
                    <a:pt x="23083" y="54497"/>
                    <a:pt x="23109" y="54574"/>
                    <a:pt x="23160" y="54626"/>
                  </a:cubicBezTo>
                  <a:cubicBezTo>
                    <a:pt x="23168" y="54637"/>
                    <a:pt x="23176" y="54641"/>
                    <a:pt x="23183" y="54641"/>
                  </a:cubicBezTo>
                  <a:cubicBezTo>
                    <a:pt x="23244" y="54641"/>
                    <a:pt x="23277" y="54290"/>
                    <a:pt x="23392" y="54290"/>
                  </a:cubicBezTo>
                  <a:cubicBezTo>
                    <a:pt x="23805" y="54213"/>
                    <a:pt x="23624" y="54110"/>
                    <a:pt x="24037" y="53697"/>
                  </a:cubicBezTo>
                  <a:cubicBezTo>
                    <a:pt x="24056" y="53678"/>
                    <a:pt x="24079" y="53672"/>
                    <a:pt x="24105" y="53672"/>
                  </a:cubicBezTo>
                  <a:cubicBezTo>
                    <a:pt x="24166" y="53672"/>
                    <a:pt x="24241" y="53710"/>
                    <a:pt x="24299" y="53710"/>
                  </a:cubicBezTo>
                  <a:cubicBezTo>
                    <a:pt x="24317" y="53710"/>
                    <a:pt x="24333" y="53706"/>
                    <a:pt x="24346" y="53697"/>
                  </a:cubicBezTo>
                  <a:cubicBezTo>
                    <a:pt x="24424" y="53646"/>
                    <a:pt x="24346" y="53285"/>
                    <a:pt x="24527" y="53207"/>
                  </a:cubicBezTo>
                  <a:cubicBezTo>
                    <a:pt x="24533" y="53205"/>
                    <a:pt x="24539" y="53204"/>
                    <a:pt x="24546" y="53204"/>
                  </a:cubicBezTo>
                  <a:cubicBezTo>
                    <a:pt x="24618" y="53204"/>
                    <a:pt x="24720" y="53313"/>
                    <a:pt x="24792" y="53313"/>
                  </a:cubicBezTo>
                  <a:cubicBezTo>
                    <a:pt x="24798" y="53313"/>
                    <a:pt x="24805" y="53312"/>
                    <a:pt x="24811" y="53310"/>
                  </a:cubicBezTo>
                  <a:cubicBezTo>
                    <a:pt x="25352" y="53130"/>
                    <a:pt x="24811" y="53207"/>
                    <a:pt x="24940" y="52949"/>
                  </a:cubicBezTo>
                  <a:cubicBezTo>
                    <a:pt x="25003" y="52822"/>
                    <a:pt x="25696" y="52607"/>
                    <a:pt x="25997" y="52607"/>
                  </a:cubicBezTo>
                  <a:cubicBezTo>
                    <a:pt x="26061" y="52607"/>
                    <a:pt x="26108" y="52617"/>
                    <a:pt x="26126" y="52640"/>
                  </a:cubicBezTo>
                  <a:cubicBezTo>
                    <a:pt x="26178" y="52691"/>
                    <a:pt x="26100" y="52795"/>
                    <a:pt x="26126" y="52846"/>
                  </a:cubicBezTo>
                  <a:cubicBezTo>
                    <a:pt x="26152" y="52923"/>
                    <a:pt x="26229" y="52949"/>
                    <a:pt x="26281" y="53001"/>
                  </a:cubicBezTo>
                  <a:cubicBezTo>
                    <a:pt x="26284" y="53008"/>
                    <a:pt x="26287" y="53011"/>
                    <a:pt x="26290" y="53011"/>
                  </a:cubicBezTo>
                  <a:cubicBezTo>
                    <a:pt x="26307" y="53011"/>
                    <a:pt x="26310" y="52887"/>
                    <a:pt x="26332" y="52820"/>
                  </a:cubicBezTo>
                  <a:cubicBezTo>
                    <a:pt x="26384" y="52717"/>
                    <a:pt x="26513" y="52614"/>
                    <a:pt x="26513" y="52511"/>
                  </a:cubicBezTo>
                  <a:cubicBezTo>
                    <a:pt x="26487" y="52047"/>
                    <a:pt x="26358" y="52176"/>
                    <a:pt x="26178" y="51789"/>
                  </a:cubicBezTo>
                  <a:cubicBezTo>
                    <a:pt x="26049" y="51531"/>
                    <a:pt x="26436" y="51041"/>
                    <a:pt x="26358" y="50680"/>
                  </a:cubicBezTo>
                  <a:cubicBezTo>
                    <a:pt x="26307" y="50448"/>
                    <a:pt x="25352" y="49055"/>
                    <a:pt x="26178" y="48745"/>
                  </a:cubicBezTo>
                  <a:cubicBezTo>
                    <a:pt x="26195" y="48737"/>
                    <a:pt x="26213" y="48733"/>
                    <a:pt x="26231" y="48733"/>
                  </a:cubicBezTo>
                  <a:cubicBezTo>
                    <a:pt x="26324" y="48733"/>
                    <a:pt x="26431" y="48823"/>
                    <a:pt x="26539" y="48823"/>
                  </a:cubicBezTo>
                  <a:cubicBezTo>
                    <a:pt x="27360" y="48705"/>
                    <a:pt x="28203" y="48054"/>
                    <a:pt x="29086" y="48054"/>
                  </a:cubicBezTo>
                  <a:cubicBezTo>
                    <a:pt x="29173" y="48054"/>
                    <a:pt x="29261" y="48061"/>
                    <a:pt x="29350" y="48075"/>
                  </a:cubicBezTo>
                  <a:cubicBezTo>
                    <a:pt x="30186" y="48207"/>
                    <a:pt x="31172" y="48489"/>
                    <a:pt x="32052" y="48489"/>
                  </a:cubicBezTo>
                  <a:cubicBezTo>
                    <a:pt x="32204" y="48489"/>
                    <a:pt x="32352" y="48481"/>
                    <a:pt x="32496" y="48462"/>
                  </a:cubicBezTo>
                  <a:cubicBezTo>
                    <a:pt x="32708" y="48426"/>
                    <a:pt x="32811" y="48343"/>
                    <a:pt x="32954" y="48343"/>
                  </a:cubicBezTo>
                  <a:cubicBezTo>
                    <a:pt x="33020" y="48343"/>
                    <a:pt x="33095" y="48361"/>
                    <a:pt x="33193" y="48410"/>
                  </a:cubicBezTo>
                  <a:cubicBezTo>
                    <a:pt x="34766" y="49132"/>
                    <a:pt x="35024" y="49983"/>
                    <a:pt x="36932" y="49983"/>
                  </a:cubicBezTo>
                  <a:cubicBezTo>
                    <a:pt x="37706" y="49983"/>
                    <a:pt x="37500" y="49390"/>
                    <a:pt x="38016" y="49132"/>
                  </a:cubicBezTo>
                  <a:cubicBezTo>
                    <a:pt x="38145" y="49055"/>
                    <a:pt x="38686" y="49106"/>
                    <a:pt x="38763" y="49055"/>
                  </a:cubicBezTo>
                  <a:cubicBezTo>
                    <a:pt x="38763" y="49055"/>
                    <a:pt x="38841" y="48591"/>
                    <a:pt x="38841" y="48591"/>
                  </a:cubicBezTo>
                  <a:cubicBezTo>
                    <a:pt x="38970" y="48462"/>
                    <a:pt x="39382" y="48513"/>
                    <a:pt x="39537" y="48410"/>
                  </a:cubicBezTo>
                  <a:cubicBezTo>
                    <a:pt x="39821" y="48255"/>
                    <a:pt x="39950" y="48075"/>
                    <a:pt x="40234" y="47920"/>
                  </a:cubicBezTo>
                  <a:cubicBezTo>
                    <a:pt x="40260" y="47904"/>
                    <a:pt x="40289" y="47898"/>
                    <a:pt x="40319" y="47898"/>
                  </a:cubicBezTo>
                  <a:cubicBezTo>
                    <a:pt x="40413" y="47898"/>
                    <a:pt x="40520" y="47957"/>
                    <a:pt x="40612" y="47957"/>
                  </a:cubicBezTo>
                  <a:cubicBezTo>
                    <a:pt x="40633" y="47957"/>
                    <a:pt x="40653" y="47953"/>
                    <a:pt x="40672" y="47946"/>
                  </a:cubicBezTo>
                  <a:cubicBezTo>
                    <a:pt x="40904" y="47843"/>
                    <a:pt x="40724" y="47585"/>
                    <a:pt x="40827" y="47456"/>
                  </a:cubicBezTo>
                  <a:cubicBezTo>
                    <a:pt x="40909" y="47367"/>
                    <a:pt x="40968" y="47334"/>
                    <a:pt x="41013" y="47334"/>
                  </a:cubicBezTo>
                  <a:cubicBezTo>
                    <a:pt x="41140" y="47334"/>
                    <a:pt x="41159" y="47592"/>
                    <a:pt x="41280" y="47592"/>
                  </a:cubicBezTo>
                  <a:cubicBezTo>
                    <a:pt x="41291" y="47592"/>
                    <a:pt x="41303" y="47590"/>
                    <a:pt x="41317" y="47585"/>
                  </a:cubicBezTo>
                  <a:lnTo>
                    <a:pt x="41265" y="47275"/>
                  </a:lnTo>
                  <a:cubicBezTo>
                    <a:pt x="41317" y="47172"/>
                    <a:pt x="41807" y="46218"/>
                    <a:pt x="41807" y="46218"/>
                  </a:cubicBezTo>
                  <a:cubicBezTo>
                    <a:pt x="41840" y="46195"/>
                    <a:pt x="41872" y="46185"/>
                    <a:pt x="41902" y="46185"/>
                  </a:cubicBezTo>
                  <a:cubicBezTo>
                    <a:pt x="42101" y="46185"/>
                    <a:pt x="42251" y="46608"/>
                    <a:pt x="42381" y="46608"/>
                  </a:cubicBezTo>
                  <a:cubicBezTo>
                    <a:pt x="42387" y="46608"/>
                    <a:pt x="42394" y="46607"/>
                    <a:pt x="42400" y="46605"/>
                  </a:cubicBezTo>
                  <a:cubicBezTo>
                    <a:pt x="42555" y="46527"/>
                    <a:pt x="42374" y="46218"/>
                    <a:pt x="42374" y="46192"/>
                  </a:cubicBezTo>
                  <a:cubicBezTo>
                    <a:pt x="42323" y="45934"/>
                    <a:pt x="42684" y="45986"/>
                    <a:pt x="42735" y="45805"/>
                  </a:cubicBezTo>
                  <a:cubicBezTo>
                    <a:pt x="42787" y="45650"/>
                    <a:pt x="42555" y="45522"/>
                    <a:pt x="42555" y="45367"/>
                  </a:cubicBezTo>
                  <a:cubicBezTo>
                    <a:pt x="42503" y="44851"/>
                    <a:pt x="43535" y="42917"/>
                    <a:pt x="43870" y="42452"/>
                  </a:cubicBezTo>
                  <a:cubicBezTo>
                    <a:pt x="44073" y="42148"/>
                    <a:pt x="44530" y="41765"/>
                    <a:pt x="44942" y="41765"/>
                  </a:cubicBezTo>
                  <a:cubicBezTo>
                    <a:pt x="45055" y="41765"/>
                    <a:pt x="45163" y="41793"/>
                    <a:pt x="45263" y="41859"/>
                  </a:cubicBezTo>
                  <a:cubicBezTo>
                    <a:pt x="45340" y="41911"/>
                    <a:pt x="45366" y="42091"/>
                    <a:pt x="45469" y="42091"/>
                  </a:cubicBezTo>
                  <a:lnTo>
                    <a:pt x="45830" y="41937"/>
                  </a:lnTo>
                  <a:cubicBezTo>
                    <a:pt x="45929" y="41929"/>
                    <a:pt x="46028" y="41925"/>
                    <a:pt x="46127" y="41925"/>
                  </a:cubicBezTo>
                  <a:cubicBezTo>
                    <a:pt x="46698" y="41925"/>
                    <a:pt x="47266" y="42048"/>
                    <a:pt x="47816" y="42246"/>
                  </a:cubicBezTo>
                  <a:cubicBezTo>
                    <a:pt x="47816" y="42246"/>
                    <a:pt x="47817" y="42247"/>
                    <a:pt x="47818" y="42247"/>
                  </a:cubicBezTo>
                  <a:cubicBezTo>
                    <a:pt x="47857" y="42247"/>
                    <a:pt x="48307" y="41498"/>
                    <a:pt x="48358" y="41472"/>
                  </a:cubicBezTo>
                  <a:cubicBezTo>
                    <a:pt x="48374" y="41466"/>
                    <a:pt x="48390" y="41463"/>
                    <a:pt x="48406" y="41463"/>
                  </a:cubicBezTo>
                  <a:cubicBezTo>
                    <a:pt x="48491" y="41463"/>
                    <a:pt x="48567" y="41544"/>
                    <a:pt x="48651" y="41544"/>
                  </a:cubicBezTo>
                  <a:cubicBezTo>
                    <a:pt x="48673" y="41544"/>
                    <a:pt x="48695" y="41538"/>
                    <a:pt x="48719" y="41524"/>
                  </a:cubicBezTo>
                  <a:cubicBezTo>
                    <a:pt x="49054" y="41395"/>
                    <a:pt x="48848" y="41163"/>
                    <a:pt x="48899" y="40931"/>
                  </a:cubicBezTo>
                  <a:cubicBezTo>
                    <a:pt x="48907" y="40901"/>
                    <a:pt x="48910" y="40891"/>
                    <a:pt x="48903" y="40891"/>
                  </a:cubicBezTo>
                  <a:cubicBezTo>
                    <a:pt x="48885" y="40891"/>
                    <a:pt x="48803" y="40957"/>
                    <a:pt x="48564" y="40957"/>
                  </a:cubicBezTo>
                  <a:cubicBezTo>
                    <a:pt x="48461" y="40957"/>
                    <a:pt x="48512" y="40673"/>
                    <a:pt x="48616" y="40621"/>
                  </a:cubicBezTo>
                  <a:cubicBezTo>
                    <a:pt x="48873" y="40441"/>
                    <a:pt x="49131" y="40234"/>
                    <a:pt x="49363" y="39976"/>
                  </a:cubicBezTo>
                  <a:cubicBezTo>
                    <a:pt x="49570" y="39719"/>
                    <a:pt x="49621" y="38945"/>
                    <a:pt x="49879" y="38790"/>
                  </a:cubicBezTo>
                  <a:cubicBezTo>
                    <a:pt x="49931" y="38777"/>
                    <a:pt x="49976" y="38771"/>
                    <a:pt x="50018" y="38771"/>
                  </a:cubicBezTo>
                  <a:cubicBezTo>
                    <a:pt x="50060" y="38771"/>
                    <a:pt x="50098" y="38777"/>
                    <a:pt x="50137" y="38790"/>
                  </a:cubicBezTo>
                  <a:cubicBezTo>
                    <a:pt x="52819" y="39254"/>
                    <a:pt x="50318" y="41524"/>
                    <a:pt x="50344" y="42581"/>
                  </a:cubicBezTo>
                  <a:cubicBezTo>
                    <a:pt x="50344" y="42813"/>
                    <a:pt x="51891" y="43329"/>
                    <a:pt x="51994" y="43871"/>
                  </a:cubicBezTo>
                  <a:cubicBezTo>
                    <a:pt x="51968" y="44051"/>
                    <a:pt x="51968" y="44206"/>
                    <a:pt x="51917" y="44361"/>
                  </a:cubicBezTo>
                  <a:cubicBezTo>
                    <a:pt x="51964" y="44349"/>
                    <a:pt x="52014" y="44344"/>
                    <a:pt x="52067" y="44344"/>
                  </a:cubicBezTo>
                  <a:cubicBezTo>
                    <a:pt x="52406" y="44344"/>
                    <a:pt x="52848" y="44551"/>
                    <a:pt x="53097" y="44551"/>
                  </a:cubicBezTo>
                  <a:cubicBezTo>
                    <a:pt x="53153" y="44551"/>
                    <a:pt x="53199" y="44541"/>
                    <a:pt x="53232" y="44516"/>
                  </a:cubicBezTo>
                  <a:cubicBezTo>
                    <a:pt x="53309" y="44464"/>
                    <a:pt x="53232" y="44361"/>
                    <a:pt x="53206" y="44284"/>
                  </a:cubicBezTo>
                  <a:cubicBezTo>
                    <a:pt x="53052" y="43278"/>
                    <a:pt x="53542" y="43639"/>
                    <a:pt x="53645" y="43020"/>
                  </a:cubicBezTo>
                  <a:cubicBezTo>
                    <a:pt x="53696" y="42762"/>
                    <a:pt x="53129" y="42143"/>
                    <a:pt x="53232" y="41911"/>
                  </a:cubicBezTo>
                  <a:cubicBezTo>
                    <a:pt x="53335" y="41756"/>
                    <a:pt x="54496" y="41447"/>
                    <a:pt x="54599" y="41189"/>
                  </a:cubicBezTo>
                  <a:cubicBezTo>
                    <a:pt x="54676" y="41034"/>
                    <a:pt x="53799" y="40647"/>
                    <a:pt x="53671" y="40544"/>
                  </a:cubicBezTo>
                  <a:cubicBezTo>
                    <a:pt x="53387" y="40286"/>
                    <a:pt x="52794" y="38326"/>
                    <a:pt x="52974" y="38042"/>
                  </a:cubicBezTo>
                  <a:cubicBezTo>
                    <a:pt x="53015" y="38002"/>
                    <a:pt x="54134" y="37882"/>
                    <a:pt x="54677" y="37882"/>
                  </a:cubicBezTo>
                  <a:cubicBezTo>
                    <a:pt x="54826" y="37882"/>
                    <a:pt x="54932" y="37891"/>
                    <a:pt x="54960" y="37913"/>
                  </a:cubicBezTo>
                  <a:lnTo>
                    <a:pt x="54960" y="38326"/>
                  </a:lnTo>
                  <a:lnTo>
                    <a:pt x="55347" y="38377"/>
                  </a:lnTo>
                  <a:lnTo>
                    <a:pt x="55450" y="38016"/>
                  </a:lnTo>
                  <a:cubicBezTo>
                    <a:pt x="55785" y="37681"/>
                    <a:pt x="56533" y="37810"/>
                    <a:pt x="56920" y="37526"/>
                  </a:cubicBezTo>
                  <a:cubicBezTo>
                    <a:pt x="58029" y="36753"/>
                    <a:pt x="58777" y="34354"/>
                    <a:pt x="60299" y="34174"/>
                  </a:cubicBezTo>
                  <a:cubicBezTo>
                    <a:pt x="60333" y="34171"/>
                    <a:pt x="60367" y="34170"/>
                    <a:pt x="60402" y="34170"/>
                  </a:cubicBezTo>
                  <a:cubicBezTo>
                    <a:pt x="60972" y="34170"/>
                    <a:pt x="61611" y="34518"/>
                    <a:pt x="62185" y="34518"/>
                  </a:cubicBezTo>
                  <a:cubicBezTo>
                    <a:pt x="62236" y="34518"/>
                    <a:pt x="62286" y="34515"/>
                    <a:pt x="62336" y="34509"/>
                  </a:cubicBezTo>
                  <a:cubicBezTo>
                    <a:pt x="63058" y="34431"/>
                    <a:pt x="64580" y="33606"/>
                    <a:pt x="65147" y="33168"/>
                  </a:cubicBezTo>
                  <a:cubicBezTo>
                    <a:pt x="65741" y="32781"/>
                    <a:pt x="66334" y="32368"/>
                    <a:pt x="66901" y="31930"/>
                  </a:cubicBezTo>
                  <a:cubicBezTo>
                    <a:pt x="68139" y="30769"/>
                    <a:pt x="68706" y="28886"/>
                    <a:pt x="70048" y="27881"/>
                  </a:cubicBezTo>
                  <a:cubicBezTo>
                    <a:pt x="70486" y="27571"/>
                    <a:pt x="70950" y="27313"/>
                    <a:pt x="71466" y="27107"/>
                  </a:cubicBezTo>
                  <a:cubicBezTo>
                    <a:pt x="71517" y="27122"/>
                    <a:pt x="71570" y="27129"/>
                    <a:pt x="71623" y="27129"/>
                  </a:cubicBezTo>
                  <a:cubicBezTo>
                    <a:pt x="71839" y="27129"/>
                    <a:pt x="72059" y="27010"/>
                    <a:pt x="72162" y="26823"/>
                  </a:cubicBezTo>
                  <a:cubicBezTo>
                    <a:pt x="72678" y="26617"/>
                    <a:pt x="73168" y="26359"/>
                    <a:pt x="73607" y="26049"/>
                  </a:cubicBezTo>
                  <a:cubicBezTo>
                    <a:pt x="73633" y="26049"/>
                    <a:pt x="73658" y="25972"/>
                    <a:pt x="73658" y="25843"/>
                  </a:cubicBezTo>
                  <a:cubicBezTo>
                    <a:pt x="74819" y="25430"/>
                    <a:pt x="76005" y="25069"/>
                    <a:pt x="77192" y="24812"/>
                  </a:cubicBezTo>
                  <a:cubicBezTo>
                    <a:pt x="81705" y="23754"/>
                    <a:pt x="81911" y="23651"/>
                    <a:pt x="81189" y="22439"/>
                  </a:cubicBezTo>
                  <a:cubicBezTo>
                    <a:pt x="80777" y="21742"/>
                    <a:pt x="79977" y="21123"/>
                    <a:pt x="79410" y="21098"/>
                  </a:cubicBezTo>
                  <a:cubicBezTo>
                    <a:pt x="78636" y="21020"/>
                    <a:pt x="78481" y="20711"/>
                    <a:pt x="78816" y="19937"/>
                  </a:cubicBezTo>
                  <a:cubicBezTo>
                    <a:pt x="79281" y="18957"/>
                    <a:pt x="77578" y="15114"/>
                    <a:pt x="75489" y="12355"/>
                  </a:cubicBezTo>
                  <a:cubicBezTo>
                    <a:pt x="74974" y="11684"/>
                    <a:pt x="75077" y="11271"/>
                    <a:pt x="75825" y="11065"/>
                  </a:cubicBezTo>
                  <a:cubicBezTo>
                    <a:pt x="76418" y="10885"/>
                    <a:pt x="76856" y="10446"/>
                    <a:pt x="76805" y="10059"/>
                  </a:cubicBezTo>
                  <a:cubicBezTo>
                    <a:pt x="76613" y="8503"/>
                    <a:pt x="76392" y="7948"/>
                    <a:pt x="75651" y="7948"/>
                  </a:cubicBezTo>
                  <a:cubicBezTo>
                    <a:pt x="75398" y="7948"/>
                    <a:pt x="75084" y="8013"/>
                    <a:pt x="74690" y="8125"/>
                  </a:cubicBezTo>
                  <a:cubicBezTo>
                    <a:pt x="74296" y="8234"/>
                    <a:pt x="73898" y="8288"/>
                    <a:pt x="73550" y="8288"/>
                  </a:cubicBezTo>
                  <a:cubicBezTo>
                    <a:pt x="73077" y="8288"/>
                    <a:pt x="72698" y="8189"/>
                    <a:pt x="72549" y="7996"/>
                  </a:cubicBezTo>
                  <a:cubicBezTo>
                    <a:pt x="72162" y="7480"/>
                    <a:pt x="71724" y="6990"/>
                    <a:pt x="71234" y="6500"/>
                  </a:cubicBezTo>
                  <a:cubicBezTo>
                    <a:pt x="70718" y="5984"/>
                    <a:pt x="70563" y="5236"/>
                    <a:pt x="70847" y="4746"/>
                  </a:cubicBezTo>
                  <a:cubicBezTo>
                    <a:pt x="71079" y="4308"/>
                    <a:pt x="70718" y="3715"/>
                    <a:pt x="69764" y="2967"/>
                  </a:cubicBezTo>
                  <a:cubicBezTo>
                    <a:pt x="68758" y="981"/>
                    <a:pt x="67185" y="491"/>
                    <a:pt x="67159" y="491"/>
                  </a:cubicBezTo>
                  <a:cubicBezTo>
                    <a:pt x="67050" y="469"/>
                    <a:pt x="66611" y="319"/>
                    <a:pt x="66414" y="319"/>
                  </a:cubicBezTo>
                  <a:cubicBezTo>
                    <a:pt x="66378" y="319"/>
                    <a:pt x="66350" y="324"/>
                    <a:pt x="66334" y="336"/>
                  </a:cubicBezTo>
                  <a:cubicBezTo>
                    <a:pt x="66084" y="479"/>
                    <a:pt x="66341" y="585"/>
                    <a:pt x="66334" y="585"/>
                  </a:cubicBezTo>
                  <a:cubicBezTo>
                    <a:pt x="66331" y="585"/>
                    <a:pt x="66276" y="564"/>
                    <a:pt x="66102" y="517"/>
                  </a:cubicBezTo>
                  <a:cubicBezTo>
                    <a:pt x="66024" y="491"/>
                    <a:pt x="65947" y="517"/>
                    <a:pt x="65895" y="465"/>
                  </a:cubicBezTo>
                  <a:lnTo>
                    <a:pt x="65895" y="1"/>
                  </a:ln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7" name="Google Shape;1067;p96"/>
          <p:cNvSpPr txBox="1"/>
          <p:nvPr/>
        </p:nvSpPr>
        <p:spPr>
          <a:xfrm>
            <a:off x="3364950" y="2007600"/>
            <a:ext cx="1239000" cy="12468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Clr>
                <a:schemeClr val="dk1"/>
              </a:buClr>
              <a:buSzPts val="1100"/>
              <a:buFont typeface="Arial"/>
              <a:buNone/>
            </a:pPr>
            <a:r>
              <a:rPr b="1" lang="en" sz="1200">
                <a:solidFill>
                  <a:schemeClr val="lt1"/>
                </a:solidFill>
                <a:highlight>
                  <a:srgbClr val="00B2DE"/>
                </a:highlight>
                <a:latin typeface="Helvetica Neue"/>
                <a:ea typeface="Helvetica Neue"/>
                <a:cs typeface="Helvetica Neue"/>
                <a:sym typeface="Helvetica Neue"/>
              </a:rPr>
              <a:t>Filton</a:t>
            </a:r>
            <a:endParaRPr sz="1200">
              <a:solidFill>
                <a:schemeClr val="lt1"/>
              </a:solidFill>
              <a:highlight>
                <a:srgbClr val="00B2DE"/>
              </a:highlight>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ts val="1100"/>
              <a:buFont typeface="Arial"/>
              <a:buNone/>
            </a:pPr>
            <a:r>
              <a:rPr lang="en" sz="1200">
                <a:solidFill>
                  <a:srgbClr val="00B2DE"/>
                </a:solidFill>
                <a:latin typeface="Helvetica Neue Light"/>
                <a:ea typeface="Helvetica Neue Light"/>
                <a:cs typeface="Helvetica Neue Light"/>
                <a:sym typeface="Helvetica Neue Light"/>
              </a:rPr>
              <a:t>H2 Fuel system testing</a:t>
            </a:r>
            <a:endParaRPr sz="1200">
              <a:solidFill>
                <a:srgbClr val="00B2DE"/>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chemeClr val="dk1"/>
              </a:buClr>
              <a:buSzPts val="1100"/>
              <a:buFont typeface="Arial"/>
              <a:buNone/>
            </a:pPr>
            <a:r>
              <a:rPr lang="en" sz="1200">
                <a:solidFill>
                  <a:srgbClr val="00B2DE"/>
                </a:solidFill>
                <a:latin typeface="Helvetica Neue Light"/>
                <a:ea typeface="Helvetica Neue Light"/>
                <a:cs typeface="Helvetica Neue Light"/>
                <a:sym typeface="Helvetica Neue Light"/>
              </a:rPr>
              <a:t>Equipped Wings (ambition)</a:t>
            </a:r>
            <a:endParaRPr sz="1200">
              <a:solidFill>
                <a:srgbClr val="00B2DE"/>
              </a:solidFill>
              <a:latin typeface="Helvetica Neue Light"/>
              <a:ea typeface="Helvetica Neue Light"/>
              <a:cs typeface="Helvetica Neue Light"/>
              <a:sym typeface="Helvetica Neue Light"/>
            </a:endParaRPr>
          </a:p>
          <a:p>
            <a:pPr indent="0" lvl="0" marL="0" rtl="0" algn="r">
              <a:spcBef>
                <a:spcPts val="0"/>
              </a:spcBef>
              <a:spcAft>
                <a:spcPts val="0"/>
              </a:spcAft>
              <a:buClr>
                <a:schemeClr val="dk1"/>
              </a:buClr>
              <a:buSzPts val="1100"/>
              <a:buFont typeface="Arial"/>
              <a:buNone/>
            </a:pPr>
            <a:r>
              <a:t/>
            </a:r>
            <a:endParaRPr sz="1200">
              <a:solidFill>
                <a:srgbClr val="00B2DE"/>
              </a:solidFill>
              <a:latin typeface="Helvetica Neue Light"/>
              <a:ea typeface="Helvetica Neue Light"/>
              <a:cs typeface="Helvetica Neue Light"/>
              <a:sym typeface="Helvetica Neue Light"/>
            </a:endParaRPr>
          </a:p>
        </p:txBody>
      </p:sp>
      <p:cxnSp>
        <p:nvCxnSpPr>
          <p:cNvPr id="1068" name="Google Shape;1068;p96"/>
          <p:cNvCxnSpPr>
            <a:endCxn id="1069" idx="1"/>
          </p:cNvCxnSpPr>
          <p:nvPr/>
        </p:nvCxnSpPr>
        <p:spPr>
          <a:xfrm flipH="1" rot="10800000">
            <a:off x="5892078" y="2113650"/>
            <a:ext cx="987900" cy="617100"/>
          </a:xfrm>
          <a:prstGeom prst="straightConnector1">
            <a:avLst/>
          </a:prstGeom>
          <a:noFill/>
          <a:ln cap="flat" cmpd="sng" w="19050">
            <a:solidFill>
              <a:srgbClr val="00205B"/>
            </a:solidFill>
            <a:prstDash val="solid"/>
            <a:round/>
            <a:headEnd len="med" w="med" type="oval"/>
            <a:tailEnd len="med" w="med" type="none"/>
          </a:ln>
        </p:spPr>
      </p:cxnSp>
      <p:cxnSp>
        <p:nvCxnSpPr>
          <p:cNvPr id="1070" name="Google Shape;1070;p96"/>
          <p:cNvCxnSpPr/>
          <p:nvPr/>
        </p:nvCxnSpPr>
        <p:spPr>
          <a:xfrm>
            <a:off x="5511800" y="3232150"/>
            <a:ext cx="1638600" cy="209700"/>
          </a:xfrm>
          <a:prstGeom prst="straightConnector1">
            <a:avLst/>
          </a:prstGeom>
          <a:noFill/>
          <a:ln cap="flat" cmpd="sng" w="19050">
            <a:solidFill>
              <a:srgbClr val="00205B"/>
            </a:solidFill>
            <a:prstDash val="solid"/>
            <a:round/>
            <a:headEnd len="med" w="med" type="oval"/>
            <a:tailEnd len="med" w="med" type="none"/>
          </a:ln>
        </p:spPr>
      </p:cxnSp>
      <p:cxnSp>
        <p:nvCxnSpPr>
          <p:cNvPr id="1071" name="Google Shape;1071;p96"/>
          <p:cNvCxnSpPr/>
          <p:nvPr/>
        </p:nvCxnSpPr>
        <p:spPr>
          <a:xfrm flipH="1">
            <a:off x="4490450" y="3727450"/>
            <a:ext cx="659400" cy="221700"/>
          </a:xfrm>
          <a:prstGeom prst="straightConnector1">
            <a:avLst/>
          </a:prstGeom>
          <a:noFill/>
          <a:ln cap="flat" cmpd="sng" w="19050">
            <a:solidFill>
              <a:srgbClr val="00205B"/>
            </a:solidFill>
            <a:prstDash val="solid"/>
            <a:round/>
            <a:headEnd len="med" w="med" type="oval"/>
            <a:tailEnd len="med" w="med" type="none"/>
          </a:ln>
        </p:spPr>
      </p:cxnSp>
      <p:cxnSp>
        <p:nvCxnSpPr>
          <p:cNvPr id="1072" name="Google Shape;1072;p96"/>
          <p:cNvCxnSpPr/>
          <p:nvPr/>
        </p:nvCxnSpPr>
        <p:spPr>
          <a:xfrm rot="10800000">
            <a:off x="4665263" y="2348773"/>
            <a:ext cx="740700" cy="418200"/>
          </a:xfrm>
          <a:prstGeom prst="straightConnector1">
            <a:avLst/>
          </a:prstGeom>
          <a:noFill/>
          <a:ln cap="flat" cmpd="sng" w="19050">
            <a:solidFill>
              <a:srgbClr val="00205B"/>
            </a:solidFill>
            <a:prstDash val="solid"/>
            <a:round/>
            <a:headEnd len="med" w="med" type="oval"/>
            <a:tailEnd len="med" w="med" type="none"/>
          </a:ln>
        </p:spPr>
      </p:cxnSp>
      <p:sp>
        <p:nvSpPr>
          <p:cNvPr id="1073" name="Google Shape;1073;p96"/>
          <p:cNvSpPr txBox="1"/>
          <p:nvPr/>
        </p:nvSpPr>
        <p:spPr>
          <a:xfrm>
            <a:off x="4311413" y="-548662"/>
            <a:ext cx="2235600" cy="350100"/>
          </a:xfrm>
          <a:prstGeom prst="rect">
            <a:avLst/>
          </a:prstGeom>
          <a:noFill/>
          <a:ln>
            <a:noFill/>
          </a:ln>
        </p:spPr>
        <p:txBody>
          <a:bodyPr anchorCtr="0" anchor="t" bIns="51425" lIns="51425" spcFirstLastPara="1" rIns="51425" wrap="square" tIns="51425">
            <a:spAutoFit/>
          </a:bodyPr>
          <a:lstStyle/>
          <a:p>
            <a:pPr indent="0" lvl="0" marL="0" rtl="0" algn="ctr">
              <a:spcBef>
                <a:spcPts val="0"/>
              </a:spcBef>
              <a:spcAft>
                <a:spcPts val="0"/>
              </a:spcAft>
              <a:buNone/>
            </a:pPr>
            <a:r>
              <a:rPr b="1" lang="en" sz="800"/>
              <a:t>Stade &amp; Spain: CFRP tank components DMU</a:t>
            </a:r>
            <a:endParaRPr b="1" sz="800"/>
          </a:p>
        </p:txBody>
      </p:sp>
      <p:pic>
        <p:nvPicPr>
          <p:cNvPr id="1074" name="Google Shape;1074;p96"/>
          <p:cNvPicPr preferRelativeResize="0"/>
          <p:nvPr/>
        </p:nvPicPr>
        <p:blipFill rotWithShape="1">
          <a:blip r:embed="rId3">
            <a:alphaModFix/>
          </a:blip>
          <a:srcRect b="23492" l="14070" r="33033" t="20519"/>
          <a:stretch/>
        </p:blipFill>
        <p:spPr>
          <a:xfrm>
            <a:off x="4311413" y="-2134425"/>
            <a:ext cx="2235674" cy="1575670"/>
          </a:xfrm>
          <a:prstGeom prst="rect">
            <a:avLst/>
          </a:prstGeom>
          <a:noFill/>
          <a:ln cap="flat" cmpd="sng" w="9525">
            <a:solidFill>
              <a:srgbClr val="00205B"/>
            </a:solidFill>
            <a:prstDash val="solid"/>
            <a:round/>
            <a:headEnd len="sm" w="sm" type="none"/>
            <a:tailEnd len="sm" w="sm" type="none"/>
          </a:ln>
        </p:spPr>
      </p:pic>
      <p:pic>
        <p:nvPicPr>
          <p:cNvPr id="1075" name="Google Shape;1075;p96"/>
          <p:cNvPicPr preferRelativeResize="0"/>
          <p:nvPr/>
        </p:nvPicPr>
        <p:blipFill>
          <a:blip r:embed="rId4">
            <a:alphaModFix/>
          </a:blip>
          <a:stretch>
            <a:fillRect/>
          </a:stretch>
        </p:blipFill>
        <p:spPr>
          <a:xfrm>
            <a:off x="2159967" y="-2141963"/>
            <a:ext cx="2102058" cy="1590750"/>
          </a:xfrm>
          <a:prstGeom prst="rect">
            <a:avLst/>
          </a:prstGeom>
          <a:noFill/>
          <a:ln cap="flat" cmpd="sng" w="9525">
            <a:solidFill>
              <a:schemeClr val="dk2"/>
            </a:solidFill>
            <a:prstDash val="solid"/>
            <a:round/>
            <a:headEnd len="sm" w="sm" type="none"/>
            <a:tailEnd len="sm" w="sm" type="none"/>
          </a:ln>
        </p:spPr>
      </p:pic>
      <p:sp>
        <p:nvSpPr>
          <p:cNvPr id="1076" name="Google Shape;1076;p96"/>
          <p:cNvSpPr txBox="1"/>
          <p:nvPr/>
        </p:nvSpPr>
        <p:spPr>
          <a:xfrm>
            <a:off x="2159963" y="-558750"/>
            <a:ext cx="2102100" cy="350100"/>
          </a:xfrm>
          <a:prstGeom prst="rect">
            <a:avLst/>
          </a:prstGeom>
          <a:noFill/>
          <a:ln>
            <a:noFill/>
          </a:ln>
        </p:spPr>
        <p:txBody>
          <a:bodyPr anchorCtr="0" anchor="t" bIns="51425" lIns="51425" spcFirstLastPara="1" rIns="51425" wrap="square" tIns="51425">
            <a:spAutoFit/>
          </a:bodyPr>
          <a:lstStyle/>
          <a:p>
            <a:pPr indent="0" lvl="0" marL="0" rtl="0" algn="ctr">
              <a:spcBef>
                <a:spcPts val="0"/>
              </a:spcBef>
              <a:spcAft>
                <a:spcPts val="0"/>
              </a:spcAft>
              <a:buNone/>
            </a:pPr>
            <a:r>
              <a:rPr b="1" lang="en" sz="800"/>
              <a:t>Stade &amp; Spain: Cured thin ply coupon panel with "cryo-capable" material</a:t>
            </a:r>
            <a:endParaRPr b="1" sz="800"/>
          </a:p>
        </p:txBody>
      </p:sp>
      <p:sp>
        <p:nvSpPr>
          <p:cNvPr id="1077" name="Google Shape;1077;p96"/>
          <p:cNvSpPr txBox="1"/>
          <p:nvPr>
            <p:ph type="title"/>
          </p:nvPr>
        </p:nvSpPr>
        <p:spPr>
          <a:xfrm>
            <a:off x="408274" y="93500"/>
            <a:ext cx="7834200" cy="61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2700">
                <a:solidFill>
                  <a:srgbClr val="00205B"/>
                </a:solidFill>
              </a:rPr>
              <a:t>ZEROe Development Centres</a:t>
            </a:r>
            <a:endParaRPr b="1" sz="3000">
              <a:latin typeface="Helvetica Neue"/>
              <a:ea typeface="Helvetica Neue"/>
              <a:cs typeface="Helvetica Neue"/>
              <a:sym typeface="Helvetica Neue"/>
            </a:endParaRPr>
          </a:p>
        </p:txBody>
      </p:sp>
      <p:cxnSp>
        <p:nvCxnSpPr>
          <p:cNvPr id="1078" name="Google Shape;1078;p96"/>
          <p:cNvCxnSpPr/>
          <p:nvPr/>
        </p:nvCxnSpPr>
        <p:spPr>
          <a:xfrm>
            <a:off x="5702300" y="3536950"/>
            <a:ext cx="1505400" cy="628800"/>
          </a:xfrm>
          <a:prstGeom prst="straightConnector1">
            <a:avLst/>
          </a:prstGeom>
          <a:noFill/>
          <a:ln cap="flat" cmpd="sng" w="19050">
            <a:solidFill>
              <a:srgbClr val="00205B"/>
            </a:solidFill>
            <a:prstDash val="solid"/>
            <a:round/>
            <a:headEnd len="med" w="med" type="oval"/>
            <a:tailEnd len="med" w="med" type="none"/>
          </a:ln>
        </p:spPr>
      </p:cxnSp>
      <p:sp>
        <p:nvSpPr>
          <p:cNvPr id="1079" name="Google Shape;1079;p96"/>
          <p:cNvSpPr txBox="1"/>
          <p:nvPr/>
        </p:nvSpPr>
        <p:spPr>
          <a:xfrm>
            <a:off x="218950" y="833550"/>
            <a:ext cx="2799000" cy="2216400"/>
          </a:xfrm>
          <a:prstGeom prst="rect">
            <a:avLst/>
          </a:prstGeom>
          <a:solidFill>
            <a:srgbClr val="00B2DE"/>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Helvetica Neue"/>
                <a:ea typeface="Helvetica Neue"/>
                <a:cs typeface="Helvetica Neue"/>
                <a:sym typeface="Helvetica Neue"/>
              </a:rPr>
              <a:t>Mission</a:t>
            </a:r>
            <a:endParaRPr b="1" sz="1200">
              <a:solidFill>
                <a:schemeClr val="lt1"/>
              </a:solidFill>
              <a:latin typeface="Helvetica Neue"/>
              <a:ea typeface="Helvetica Neue"/>
              <a:cs typeface="Helvetica Neue"/>
              <a:sym typeface="Helvetica Neue"/>
            </a:endParaRPr>
          </a:p>
          <a:p>
            <a:pPr indent="-304800" lvl="0" marL="457200" marR="0" rtl="0" algn="l">
              <a:lnSpc>
                <a:spcPct val="100000"/>
              </a:lnSpc>
              <a:spcBef>
                <a:spcPts val="0"/>
              </a:spcBef>
              <a:spcAft>
                <a:spcPts val="0"/>
              </a:spcAft>
              <a:buClr>
                <a:schemeClr val="lt1"/>
              </a:buClr>
              <a:buSzPts val="1200"/>
              <a:buFont typeface="Helvetica Neue Light"/>
              <a:buChar char="●"/>
            </a:pPr>
            <a:r>
              <a:rPr lang="en" sz="1200">
                <a:solidFill>
                  <a:schemeClr val="lt1"/>
                </a:solidFill>
                <a:latin typeface="Helvetica Neue Light"/>
                <a:ea typeface="Helvetica Neue Light"/>
                <a:cs typeface="Helvetica Neue Light"/>
                <a:sym typeface="Helvetica Neue Light"/>
              </a:rPr>
              <a:t>Secure internal manufacturing capability to enable major program milestones including TRL6, MRL6, ground testing and flight testing by program launch</a:t>
            </a:r>
            <a:endParaRPr sz="1200">
              <a:solidFill>
                <a:schemeClr val="lt1"/>
              </a:solidFill>
              <a:latin typeface="Helvetica Neue Light"/>
              <a:ea typeface="Helvetica Neue Light"/>
              <a:cs typeface="Helvetica Neue Light"/>
              <a:sym typeface="Helvetica Neue Light"/>
            </a:endParaRPr>
          </a:p>
          <a:p>
            <a:pPr indent="-304800" lvl="0" marL="457200" marR="0" rtl="0" algn="l">
              <a:lnSpc>
                <a:spcPct val="100000"/>
              </a:lnSpc>
              <a:spcBef>
                <a:spcPts val="0"/>
              </a:spcBef>
              <a:spcAft>
                <a:spcPts val="0"/>
              </a:spcAft>
              <a:buClr>
                <a:schemeClr val="lt1"/>
              </a:buClr>
              <a:buSzPts val="1200"/>
              <a:buFont typeface="Helvetica Neue Light"/>
              <a:buChar char="●"/>
            </a:pPr>
            <a:r>
              <a:rPr lang="en" sz="1200">
                <a:solidFill>
                  <a:schemeClr val="lt1"/>
                </a:solidFill>
                <a:latin typeface="Helvetica Neue Light"/>
                <a:ea typeface="Helvetica Neue Light"/>
                <a:cs typeface="Helvetica Neue Light"/>
                <a:sym typeface="Helvetica Neue Light"/>
              </a:rPr>
              <a:t>Enable a consistent and integrated approach to MAKE capability development across multi site ZEDC network</a:t>
            </a:r>
            <a:endParaRPr sz="1200">
              <a:solidFill>
                <a:schemeClr val="lt1"/>
              </a:solidFill>
              <a:latin typeface="Helvetica Neue Light"/>
              <a:ea typeface="Helvetica Neue Light"/>
              <a:cs typeface="Helvetica Neue Light"/>
              <a:sym typeface="Helvetica Neue Light"/>
            </a:endParaRPr>
          </a:p>
          <a:p>
            <a:pPr indent="0" lvl="0" marL="0" rtl="0" algn="l">
              <a:spcBef>
                <a:spcPts val="0"/>
              </a:spcBef>
              <a:spcAft>
                <a:spcPts val="0"/>
              </a:spcAft>
              <a:buClr>
                <a:srgbClr val="000000"/>
              </a:buClr>
              <a:buSzPts val="1100"/>
              <a:buFont typeface="Arial"/>
              <a:buNone/>
            </a:pPr>
            <a:r>
              <a:t/>
            </a:r>
            <a:endParaRPr sz="1200">
              <a:solidFill>
                <a:schemeClr val="lt1"/>
              </a:solidFill>
              <a:latin typeface="Helvetica Neue Light"/>
              <a:ea typeface="Helvetica Neue Light"/>
              <a:cs typeface="Helvetica Neue Light"/>
              <a:sym typeface="Helvetica Neue Light"/>
            </a:endParaRPr>
          </a:p>
        </p:txBody>
      </p:sp>
      <p:sp>
        <p:nvSpPr>
          <p:cNvPr id="1080" name="Google Shape;1080;p96"/>
          <p:cNvSpPr/>
          <p:nvPr/>
        </p:nvSpPr>
        <p:spPr>
          <a:xfrm>
            <a:off x="8197850" y="165100"/>
            <a:ext cx="838200" cy="32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96"/>
          <p:cNvSpPr txBox="1"/>
          <p:nvPr/>
        </p:nvSpPr>
        <p:spPr>
          <a:xfrm>
            <a:off x="3168176" y="3583825"/>
            <a:ext cx="1332300" cy="10620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Clr>
                <a:schemeClr val="dk1"/>
              </a:buClr>
              <a:buSzPts val="1100"/>
              <a:buFont typeface="Arial"/>
              <a:buNone/>
            </a:pPr>
            <a:r>
              <a:rPr b="1" lang="en" sz="1200">
                <a:solidFill>
                  <a:schemeClr val="lt1"/>
                </a:solidFill>
                <a:highlight>
                  <a:srgbClr val="00B2DE"/>
                </a:highlight>
                <a:latin typeface="Helvetica Neue"/>
                <a:ea typeface="Helvetica Neue"/>
                <a:cs typeface="Helvetica Neue"/>
                <a:sym typeface="Helvetica Neue"/>
              </a:rPr>
              <a:t>Getafe / Illescas</a:t>
            </a:r>
            <a:endParaRPr sz="1200">
              <a:solidFill>
                <a:schemeClr val="lt1"/>
              </a:solidFill>
              <a:highlight>
                <a:srgbClr val="00B2DE"/>
              </a:highlight>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SzPts val="1100"/>
              <a:buFont typeface="Arial"/>
              <a:buNone/>
            </a:pPr>
            <a:r>
              <a:rPr lang="en" sz="1200">
                <a:solidFill>
                  <a:srgbClr val="00B2DE"/>
                </a:solidFill>
                <a:latin typeface="Helvetica Neue Light"/>
                <a:ea typeface="Helvetica Neue Light"/>
                <a:cs typeface="Helvetica Neue Light"/>
                <a:sym typeface="Helvetica Neue Light"/>
              </a:rPr>
              <a:t>TTMS, CFRP tank &amp; Rear End Fuselage PIA</a:t>
            </a:r>
            <a:endParaRPr sz="1200">
              <a:solidFill>
                <a:srgbClr val="00B2DE"/>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chemeClr val="dk1"/>
              </a:buClr>
              <a:buSzPts val="1100"/>
              <a:buFont typeface="Arial"/>
              <a:buNone/>
            </a:pPr>
            <a:r>
              <a:rPr lang="en" sz="1200">
                <a:solidFill>
                  <a:srgbClr val="00B2DE"/>
                </a:solidFill>
                <a:latin typeface="Helvetica Neue Light"/>
                <a:ea typeface="Helvetica Neue Light"/>
                <a:cs typeface="Helvetica Neue Light"/>
                <a:sym typeface="Helvetica Neue Light"/>
              </a:rPr>
              <a:t>CRFP Tank dev</a:t>
            </a:r>
            <a:endParaRPr sz="1200">
              <a:solidFill>
                <a:srgbClr val="00B2DE"/>
              </a:solidFill>
              <a:latin typeface="Helvetica Neue Light"/>
              <a:ea typeface="Helvetica Neue Light"/>
              <a:cs typeface="Helvetica Neue Light"/>
              <a:sym typeface="Helvetica Neue Light"/>
            </a:endParaRPr>
          </a:p>
        </p:txBody>
      </p:sp>
      <p:sp>
        <p:nvSpPr>
          <p:cNvPr id="1082" name="Google Shape;1082;p96"/>
          <p:cNvSpPr txBox="1"/>
          <p:nvPr/>
        </p:nvSpPr>
        <p:spPr>
          <a:xfrm>
            <a:off x="7261779" y="3901975"/>
            <a:ext cx="1801500" cy="877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Clr>
                <a:schemeClr val="dk1"/>
              </a:buClr>
              <a:buSzPts val="1100"/>
              <a:buFont typeface="Arial"/>
              <a:buNone/>
            </a:pPr>
            <a:r>
              <a:rPr b="1" lang="en" sz="1200">
                <a:solidFill>
                  <a:schemeClr val="lt1"/>
                </a:solidFill>
                <a:highlight>
                  <a:srgbClr val="00B2DE"/>
                </a:highlight>
                <a:latin typeface="Helvetica Neue"/>
                <a:ea typeface="Helvetica Neue"/>
                <a:cs typeface="Helvetica Neue"/>
                <a:sym typeface="Helvetica Neue"/>
              </a:rPr>
              <a:t>Toulouse</a:t>
            </a:r>
            <a:endParaRPr sz="1200">
              <a:solidFill>
                <a:schemeClr val="lt1"/>
              </a:solidFill>
              <a:highlight>
                <a:srgbClr val="00B2DE"/>
              </a:highlight>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sz="1200">
                <a:solidFill>
                  <a:srgbClr val="00B2DE"/>
                </a:solidFill>
                <a:latin typeface="Helvetica Neue Light"/>
                <a:ea typeface="Helvetica Neue Light"/>
                <a:cs typeface="Helvetica Neue Light"/>
                <a:sym typeface="Helvetica Neue Light"/>
              </a:rPr>
              <a:t>Thrust module/PPS integration </a:t>
            </a:r>
            <a:endParaRPr sz="1200">
              <a:solidFill>
                <a:srgbClr val="00B2DE"/>
              </a:solidFill>
              <a:latin typeface="Helvetica Neue Light"/>
              <a:ea typeface="Helvetica Neue Light"/>
              <a:cs typeface="Helvetica Neue Light"/>
              <a:sym typeface="Helvetica Neue Light"/>
            </a:endParaRPr>
          </a:p>
          <a:p>
            <a:pPr indent="0" lvl="0" marL="0" rtl="0" algn="l">
              <a:spcBef>
                <a:spcPts val="0"/>
              </a:spcBef>
              <a:spcAft>
                <a:spcPts val="0"/>
              </a:spcAft>
              <a:buClr>
                <a:schemeClr val="dk1"/>
              </a:buClr>
              <a:buSzPts val="1100"/>
              <a:buFont typeface="Arial"/>
              <a:buNone/>
            </a:pPr>
            <a:r>
              <a:t/>
            </a:r>
            <a:endParaRPr sz="1200">
              <a:solidFill>
                <a:srgbClr val="00B2DE"/>
              </a:solidFill>
              <a:latin typeface="Helvetica Neue Light"/>
              <a:ea typeface="Helvetica Neue Light"/>
              <a:cs typeface="Helvetica Neue Light"/>
              <a:sym typeface="Helvetica Neue Light"/>
            </a:endParaRPr>
          </a:p>
        </p:txBody>
      </p:sp>
      <p:sp>
        <p:nvSpPr>
          <p:cNvPr id="1083" name="Google Shape;1083;p96"/>
          <p:cNvSpPr txBox="1"/>
          <p:nvPr/>
        </p:nvSpPr>
        <p:spPr>
          <a:xfrm>
            <a:off x="7145105" y="3085400"/>
            <a:ext cx="1890900" cy="877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Clr>
                <a:schemeClr val="dk1"/>
              </a:buClr>
              <a:buSzPts val="1100"/>
              <a:buFont typeface="Arial"/>
              <a:buNone/>
            </a:pPr>
            <a:r>
              <a:rPr b="1" lang="en" sz="1200">
                <a:solidFill>
                  <a:schemeClr val="lt1"/>
                </a:solidFill>
                <a:highlight>
                  <a:srgbClr val="00B2DE"/>
                </a:highlight>
                <a:latin typeface="Helvetica Neue"/>
                <a:ea typeface="Helvetica Neue"/>
                <a:cs typeface="Helvetica Neue"/>
                <a:sym typeface="Helvetica Neue"/>
              </a:rPr>
              <a:t>Nantes</a:t>
            </a:r>
            <a:endParaRPr sz="1200">
              <a:solidFill>
                <a:schemeClr val="lt1"/>
              </a:solidFill>
              <a:highlight>
                <a:srgbClr val="00B2DE"/>
              </a:highlight>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100"/>
              <a:buFont typeface="Arial"/>
              <a:buNone/>
            </a:pPr>
            <a:r>
              <a:rPr lang="en" sz="1200">
                <a:solidFill>
                  <a:srgbClr val="00B2DE"/>
                </a:solidFill>
                <a:latin typeface="Helvetica Neue Light"/>
                <a:ea typeface="Helvetica Neue Light"/>
                <a:cs typeface="Helvetica Neue Light"/>
                <a:sym typeface="Helvetica Neue Light"/>
              </a:rPr>
              <a:t>LH2 Tank and dist. Systems</a:t>
            </a:r>
            <a:endParaRPr sz="1200">
              <a:solidFill>
                <a:srgbClr val="00B2DE"/>
              </a:solidFill>
              <a:latin typeface="Helvetica Neue Light"/>
              <a:ea typeface="Helvetica Neue Light"/>
              <a:cs typeface="Helvetica Neue Light"/>
              <a:sym typeface="Helvetica Neue Light"/>
            </a:endParaRPr>
          </a:p>
          <a:p>
            <a:pPr indent="0" lvl="0" marL="0" rtl="0" algn="l">
              <a:spcBef>
                <a:spcPts val="0"/>
              </a:spcBef>
              <a:spcAft>
                <a:spcPts val="0"/>
              </a:spcAft>
              <a:buClr>
                <a:schemeClr val="dk1"/>
              </a:buClr>
              <a:buSzPts val="1100"/>
              <a:buFont typeface="Arial"/>
              <a:buNone/>
            </a:pPr>
            <a:r>
              <a:t/>
            </a:r>
            <a:endParaRPr sz="1200">
              <a:solidFill>
                <a:srgbClr val="00B2DE"/>
              </a:solidFill>
              <a:latin typeface="Helvetica Neue Light"/>
              <a:ea typeface="Helvetica Neue Light"/>
              <a:cs typeface="Helvetica Neue Light"/>
              <a:sym typeface="Helvetica Neue Light"/>
            </a:endParaRPr>
          </a:p>
        </p:txBody>
      </p:sp>
      <p:sp>
        <p:nvSpPr>
          <p:cNvPr id="1069" name="Google Shape;1069;p96"/>
          <p:cNvSpPr txBox="1"/>
          <p:nvPr/>
        </p:nvSpPr>
        <p:spPr>
          <a:xfrm>
            <a:off x="6879978" y="1674900"/>
            <a:ext cx="1576500" cy="877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Clr>
                <a:schemeClr val="dk1"/>
              </a:buClr>
              <a:buSzPts val="1100"/>
              <a:buFont typeface="Arial"/>
              <a:buNone/>
            </a:pPr>
            <a:r>
              <a:rPr b="1" lang="en" sz="1200">
                <a:solidFill>
                  <a:schemeClr val="lt1"/>
                </a:solidFill>
                <a:highlight>
                  <a:srgbClr val="00B2DE"/>
                </a:highlight>
                <a:latin typeface="Helvetica Neue"/>
                <a:ea typeface="Helvetica Neue"/>
                <a:cs typeface="Helvetica Neue"/>
                <a:sym typeface="Helvetica Neue"/>
              </a:rPr>
              <a:t>Bremen</a:t>
            </a:r>
            <a:endParaRPr sz="1200">
              <a:solidFill>
                <a:schemeClr val="lt1"/>
              </a:solidFill>
              <a:highlight>
                <a:srgbClr val="00B2DE"/>
              </a:highlight>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sz="1200">
                <a:solidFill>
                  <a:srgbClr val="00B2DE"/>
                </a:solidFill>
                <a:latin typeface="Helvetica Neue Light"/>
                <a:ea typeface="Helvetica Neue Light"/>
                <a:cs typeface="Helvetica Neue Light"/>
                <a:sym typeface="Helvetica Neue Light"/>
              </a:rPr>
              <a:t>LH2 Tank and dist. Systems</a:t>
            </a:r>
            <a:endParaRPr sz="1200">
              <a:solidFill>
                <a:srgbClr val="00B2DE"/>
              </a:solidFill>
              <a:latin typeface="Helvetica Neue Light"/>
              <a:ea typeface="Helvetica Neue Light"/>
              <a:cs typeface="Helvetica Neue Light"/>
              <a:sym typeface="Helvetica Neue Light"/>
            </a:endParaRPr>
          </a:p>
          <a:p>
            <a:pPr indent="0" lvl="0" marL="0" rtl="0" algn="l">
              <a:spcBef>
                <a:spcPts val="0"/>
              </a:spcBef>
              <a:spcAft>
                <a:spcPts val="0"/>
              </a:spcAft>
              <a:buClr>
                <a:schemeClr val="dk1"/>
              </a:buClr>
              <a:buSzPts val="1100"/>
              <a:buFont typeface="Arial"/>
              <a:buNone/>
            </a:pPr>
            <a:r>
              <a:t/>
            </a:r>
            <a:endParaRPr sz="1200">
              <a:solidFill>
                <a:srgbClr val="00B2DE"/>
              </a:solidFill>
              <a:latin typeface="Helvetica Neue Light"/>
              <a:ea typeface="Helvetica Neue Light"/>
              <a:cs typeface="Helvetica Neue Light"/>
              <a:sym typeface="Helvetica Neue Light"/>
            </a:endParaRPr>
          </a:p>
        </p:txBody>
      </p:sp>
      <p:pic>
        <p:nvPicPr>
          <p:cNvPr id="1084" name="Google Shape;1084;p96"/>
          <p:cNvPicPr preferRelativeResize="0"/>
          <p:nvPr/>
        </p:nvPicPr>
        <p:blipFill rotWithShape="1">
          <a:blip r:embed="rId5">
            <a:alphaModFix/>
          </a:blip>
          <a:srcRect b="15199" l="0" r="0" t="28548"/>
          <a:stretch/>
        </p:blipFill>
        <p:spPr>
          <a:xfrm>
            <a:off x="218950" y="3171400"/>
            <a:ext cx="2801234" cy="1575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pic>
        <p:nvPicPr>
          <p:cNvPr id="1089" name="Google Shape;1089;p97"/>
          <p:cNvPicPr preferRelativeResize="0"/>
          <p:nvPr/>
        </p:nvPicPr>
        <p:blipFill rotWithShape="1">
          <a:blip r:embed="rId3">
            <a:alphaModFix/>
          </a:blip>
          <a:srcRect b="12933" l="2827" r="0" t="20364"/>
          <a:stretch/>
        </p:blipFill>
        <p:spPr>
          <a:xfrm>
            <a:off x="714425" y="3174302"/>
            <a:ext cx="6586942" cy="1933751"/>
          </a:xfrm>
          <a:prstGeom prst="rect">
            <a:avLst/>
          </a:prstGeom>
          <a:noFill/>
          <a:ln>
            <a:noFill/>
          </a:ln>
        </p:spPr>
      </p:pic>
      <p:sp>
        <p:nvSpPr>
          <p:cNvPr id="1090" name="Google Shape;1090;p97"/>
          <p:cNvSpPr txBox="1"/>
          <p:nvPr/>
        </p:nvSpPr>
        <p:spPr>
          <a:xfrm>
            <a:off x="378828" y="2614067"/>
            <a:ext cx="5803800" cy="260100"/>
          </a:xfrm>
          <a:prstGeom prst="rect">
            <a:avLst/>
          </a:prstGeom>
          <a:noFill/>
          <a:ln>
            <a:noFill/>
          </a:ln>
        </p:spPr>
        <p:txBody>
          <a:bodyPr anchorCtr="0" anchor="t" bIns="22075" lIns="22075" spcFirstLastPara="1" rIns="22075" wrap="square" tIns="22075">
            <a:spAutoFit/>
          </a:bodyPr>
          <a:lstStyle/>
          <a:p>
            <a:pPr indent="0" lvl="0" marL="0" marR="12700" rtl="0" algn="l">
              <a:lnSpc>
                <a:spcPct val="128571"/>
              </a:lnSpc>
              <a:spcBef>
                <a:spcPts val="0"/>
              </a:spcBef>
              <a:spcAft>
                <a:spcPts val="0"/>
              </a:spcAft>
              <a:buClr>
                <a:schemeClr val="dk1"/>
              </a:buClr>
              <a:buSzPts val="300"/>
              <a:buFont typeface="Arial"/>
              <a:buNone/>
            </a:pPr>
            <a:r>
              <a:rPr b="1" lang="en" sz="1400">
                <a:solidFill>
                  <a:srgbClr val="00205B"/>
                </a:solidFill>
              </a:rPr>
              <a:t>LH2 Tanks - Cryogenic storage &amp; distribution</a:t>
            </a:r>
            <a:endParaRPr b="1" sz="1400">
              <a:solidFill>
                <a:srgbClr val="0C343D"/>
              </a:solidFill>
              <a:highlight>
                <a:srgbClr val="F8F9FA"/>
              </a:highlight>
            </a:endParaRPr>
          </a:p>
        </p:txBody>
      </p:sp>
      <p:cxnSp>
        <p:nvCxnSpPr>
          <p:cNvPr id="1091" name="Google Shape;1091;p97"/>
          <p:cNvCxnSpPr/>
          <p:nvPr/>
        </p:nvCxnSpPr>
        <p:spPr>
          <a:xfrm>
            <a:off x="378828" y="2924980"/>
            <a:ext cx="7858500" cy="5100"/>
          </a:xfrm>
          <a:prstGeom prst="straightConnector1">
            <a:avLst/>
          </a:prstGeom>
          <a:noFill/>
          <a:ln cap="flat" cmpd="sng" w="9525">
            <a:solidFill>
              <a:srgbClr val="00205B"/>
            </a:solidFill>
            <a:prstDash val="solid"/>
            <a:round/>
            <a:headEnd len="med" w="med" type="none"/>
            <a:tailEnd len="med" w="med" type="none"/>
          </a:ln>
        </p:spPr>
      </p:cxnSp>
      <p:pic>
        <p:nvPicPr>
          <p:cNvPr id="1092" name="Google Shape;1092;p97"/>
          <p:cNvPicPr preferRelativeResize="0"/>
          <p:nvPr/>
        </p:nvPicPr>
        <p:blipFill>
          <a:blip r:embed="rId4">
            <a:alphaModFix/>
          </a:blip>
          <a:stretch>
            <a:fillRect/>
          </a:stretch>
        </p:blipFill>
        <p:spPr>
          <a:xfrm>
            <a:off x="7039400" y="4271000"/>
            <a:ext cx="1952200" cy="734244"/>
          </a:xfrm>
          <a:prstGeom prst="rect">
            <a:avLst/>
          </a:prstGeom>
          <a:noFill/>
          <a:ln>
            <a:noFill/>
          </a:ln>
        </p:spPr>
      </p:pic>
      <p:pic>
        <p:nvPicPr>
          <p:cNvPr id="1093" name="Google Shape;1093;p97"/>
          <p:cNvPicPr preferRelativeResize="0"/>
          <p:nvPr/>
        </p:nvPicPr>
        <p:blipFill>
          <a:blip r:embed="rId5">
            <a:alphaModFix/>
          </a:blip>
          <a:stretch>
            <a:fillRect/>
          </a:stretch>
        </p:blipFill>
        <p:spPr>
          <a:xfrm>
            <a:off x="8237316" y="3524125"/>
            <a:ext cx="736825" cy="652050"/>
          </a:xfrm>
          <a:prstGeom prst="rect">
            <a:avLst/>
          </a:prstGeom>
          <a:noFill/>
          <a:ln>
            <a:noFill/>
          </a:ln>
        </p:spPr>
      </p:pic>
      <p:sp>
        <p:nvSpPr>
          <p:cNvPr id="1094" name="Google Shape;1094;p97"/>
          <p:cNvSpPr txBox="1"/>
          <p:nvPr/>
        </p:nvSpPr>
        <p:spPr>
          <a:xfrm>
            <a:off x="6461425" y="2921828"/>
            <a:ext cx="2754600" cy="260100"/>
          </a:xfrm>
          <a:prstGeom prst="rect">
            <a:avLst/>
          </a:prstGeom>
          <a:noFill/>
          <a:ln>
            <a:noFill/>
          </a:ln>
        </p:spPr>
        <p:txBody>
          <a:bodyPr anchorCtr="0" anchor="t" bIns="22075" lIns="22075" spcFirstLastPara="1" rIns="22075" wrap="square" tIns="22075">
            <a:spAutoFit/>
          </a:bodyPr>
          <a:lstStyle/>
          <a:p>
            <a:pPr indent="0" lvl="0" marL="0" marR="12700" rtl="0" algn="l">
              <a:lnSpc>
                <a:spcPct val="128571"/>
              </a:lnSpc>
              <a:spcBef>
                <a:spcPts val="0"/>
              </a:spcBef>
              <a:spcAft>
                <a:spcPts val="0"/>
              </a:spcAft>
              <a:buClr>
                <a:schemeClr val="dk1"/>
              </a:buClr>
              <a:buSzPts val="300"/>
              <a:buFont typeface="Arial"/>
              <a:buNone/>
            </a:pPr>
            <a:r>
              <a:rPr b="1" lang="en" sz="1400">
                <a:solidFill>
                  <a:srgbClr val="00205B"/>
                </a:solidFill>
              </a:rPr>
              <a:t>With contribution and support </a:t>
            </a:r>
            <a:endParaRPr b="1" sz="1400">
              <a:solidFill>
                <a:srgbClr val="0C343D"/>
              </a:solidFill>
              <a:highlight>
                <a:srgbClr val="F8F9FA"/>
              </a:highlight>
            </a:endParaRPr>
          </a:p>
        </p:txBody>
      </p:sp>
      <p:pic>
        <p:nvPicPr>
          <p:cNvPr id="1095" name="Google Shape;1095;p97"/>
          <p:cNvPicPr preferRelativeResize="0"/>
          <p:nvPr/>
        </p:nvPicPr>
        <p:blipFill>
          <a:blip r:embed="rId6">
            <a:alphaModFix/>
          </a:blip>
          <a:stretch>
            <a:fillRect/>
          </a:stretch>
        </p:blipFill>
        <p:spPr>
          <a:xfrm>
            <a:off x="7453600" y="3257400"/>
            <a:ext cx="670850" cy="513475"/>
          </a:xfrm>
          <a:prstGeom prst="rect">
            <a:avLst/>
          </a:prstGeom>
          <a:noFill/>
          <a:ln>
            <a:noFill/>
          </a:ln>
        </p:spPr>
      </p:pic>
      <p:grpSp>
        <p:nvGrpSpPr>
          <p:cNvPr id="1096" name="Google Shape;1096;p97"/>
          <p:cNvGrpSpPr/>
          <p:nvPr/>
        </p:nvGrpSpPr>
        <p:grpSpPr>
          <a:xfrm>
            <a:off x="903458" y="1673202"/>
            <a:ext cx="7774678" cy="135830"/>
            <a:chOff x="106200" y="4731750"/>
            <a:chExt cx="11996108" cy="286500"/>
          </a:xfrm>
        </p:grpSpPr>
        <p:sp>
          <p:nvSpPr>
            <p:cNvPr id="1097" name="Google Shape;1097;p97"/>
            <p:cNvSpPr/>
            <p:nvPr/>
          </p:nvSpPr>
          <p:spPr>
            <a:xfrm>
              <a:off x="106208" y="4731750"/>
              <a:ext cx="11996100" cy="286500"/>
            </a:xfrm>
            <a:prstGeom prst="rightArrow">
              <a:avLst>
                <a:gd fmla="val 81466" name="adj1"/>
                <a:gd fmla="val 50000" name="adj2"/>
              </a:avLst>
            </a:prstGeom>
            <a:solidFill>
              <a:srgbClr val="D9EAD3"/>
            </a:solidFill>
            <a:ln cap="flat" cmpd="sng" w="9525">
              <a:solidFill>
                <a:srgbClr val="0B5394"/>
              </a:solidFill>
              <a:prstDash val="solid"/>
              <a:round/>
              <a:headEnd len="sm" w="sm" type="none"/>
              <a:tailEnd len="sm" w="sm" type="none"/>
            </a:ln>
          </p:spPr>
          <p:txBody>
            <a:bodyPr anchorCtr="0" anchor="ctr" bIns="22075" lIns="22075" spcFirstLastPara="1" rIns="22075" wrap="square" tIns="22075">
              <a:noAutofit/>
            </a:bodyPr>
            <a:lstStyle/>
            <a:p>
              <a:pPr indent="0" lvl="0" marL="0" rtl="0" algn="l">
                <a:spcBef>
                  <a:spcPts val="0"/>
                </a:spcBef>
                <a:spcAft>
                  <a:spcPts val="0"/>
                </a:spcAft>
                <a:buNone/>
              </a:pPr>
              <a:r>
                <a:t/>
              </a:r>
              <a:endParaRPr sz="900"/>
            </a:p>
          </p:txBody>
        </p:sp>
        <p:sp>
          <p:nvSpPr>
            <p:cNvPr id="1098" name="Google Shape;1098;p97"/>
            <p:cNvSpPr/>
            <p:nvPr/>
          </p:nvSpPr>
          <p:spPr>
            <a:xfrm>
              <a:off x="1434133" y="4767000"/>
              <a:ext cx="4490700" cy="216000"/>
            </a:xfrm>
            <a:prstGeom prst="rect">
              <a:avLst/>
            </a:prstGeom>
            <a:solidFill>
              <a:srgbClr val="D9EAD3"/>
            </a:solidFill>
            <a:ln>
              <a:noFill/>
            </a:ln>
          </p:spPr>
          <p:txBody>
            <a:bodyPr anchorCtr="0" anchor="ctr" bIns="22075" lIns="22075" spcFirstLastPara="1" rIns="22075" wrap="square" tIns="22075">
              <a:noAutofit/>
            </a:bodyPr>
            <a:lstStyle/>
            <a:p>
              <a:pPr indent="0" lvl="0" marL="0" rtl="0" algn="ctr">
                <a:spcBef>
                  <a:spcPts val="0"/>
                </a:spcBef>
                <a:spcAft>
                  <a:spcPts val="0"/>
                </a:spcAft>
                <a:buNone/>
              </a:pPr>
              <a:r>
                <a:rPr b="1" lang="en" sz="900">
                  <a:solidFill>
                    <a:srgbClr val="0B5394"/>
                  </a:solidFill>
                </a:rPr>
                <a:t>2023/24</a:t>
              </a:r>
              <a:endParaRPr b="1" sz="900">
                <a:solidFill>
                  <a:srgbClr val="0B5394"/>
                </a:solidFill>
              </a:endParaRPr>
            </a:p>
          </p:txBody>
        </p:sp>
        <p:sp>
          <p:nvSpPr>
            <p:cNvPr id="1099" name="Google Shape;1099;p97"/>
            <p:cNvSpPr/>
            <p:nvPr/>
          </p:nvSpPr>
          <p:spPr>
            <a:xfrm>
              <a:off x="5923869" y="4767013"/>
              <a:ext cx="4490700" cy="216000"/>
            </a:xfrm>
            <a:prstGeom prst="rect">
              <a:avLst/>
            </a:prstGeom>
            <a:solidFill>
              <a:srgbClr val="B6D7A8"/>
            </a:solidFill>
            <a:ln>
              <a:noFill/>
            </a:ln>
          </p:spPr>
          <p:txBody>
            <a:bodyPr anchorCtr="0" anchor="ctr" bIns="22075" lIns="22075" spcFirstLastPara="1" rIns="22075" wrap="square" tIns="22075">
              <a:noAutofit/>
            </a:bodyPr>
            <a:lstStyle/>
            <a:p>
              <a:pPr indent="0" lvl="0" marL="0" rtl="0" algn="ctr">
                <a:spcBef>
                  <a:spcPts val="0"/>
                </a:spcBef>
                <a:spcAft>
                  <a:spcPts val="0"/>
                </a:spcAft>
                <a:buNone/>
              </a:pPr>
              <a:r>
                <a:rPr b="1" lang="en" sz="900">
                  <a:solidFill>
                    <a:srgbClr val="0B5394"/>
                  </a:solidFill>
                </a:rPr>
                <a:t>2026/27</a:t>
              </a:r>
              <a:endParaRPr b="1" sz="900">
                <a:solidFill>
                  <a:srgbClr val="0B5394"/>
                </a:solidFill>
              </a:endParaRPr>
            </a:p>
          </p:txBody>
        </p:sp>
        <p:sp>
          <p:nvSpPr>
            <p:cNvPr id="1100" name="Google Shape;1100;p97"/>
            <p:cNvSpPr/>
            <p:nvPr/>
          </p:nvSpPr>
          <p:spPr>
            <a:xfrm>
              <a:off x="10414428" y="4767000"/>
              <a:ext cx="1407000" cy="216000"/>
            </a:xfrm>
            <a:prstGeom prst="rect">
              <a:avLst/>
            </a:prstGeom>
            <a:solidFill>
              <a:srgbClr val="D9EAD3"/>
            </a:solidFill>
            <a:ln>
              <a:noFill/>
            </a:ln>
          </p:spPr>
          <p:txBody>
            <a:bodyPr anchorCtr="0" anchor="ctr" bIns="22075" lIns="22075" spcFirstLastPara="1" rIns="22075" wrap="square" tIns="22075">
              <a:noAutofit/>
            </a:bodyPr>
            <a:lstStyle/>
            <a:p>
              <a:pPr indent="0" lvl="0" marL="0" rtl="0" algn="ctr">
                <a:spcBef>
                  <a:spcPts val="0"/>
                </a:spcBef>
                <a:spcAft>
                  <a:spcPts val="0"/>
                </a:spcAft>
                <a:buNone/>
              </a:pPr>
              <a:r>
                <a:rPr b="1" lang="en" sz="900">
                  <a:solidFill>
                    <a:srgbClr val="0B5394"/>
                  </a:solidFill>
                </a:rPr>
                <a:t>2035</a:t>
              </a:r>
              <a:endParaRPr b="1" sz="900">
                <a:solidFill>
                  <a:srgbClr val="0B5394"/>
                </a:solidFill>
              </a:endParaRPr>
            </a:p>
          </p:txBody>
        </p:sp>
        <p:sp>
          <p:nvSpPr>
            <p:cNvPr id="1101" name="Google Shape;1101;p97"/>
            <p:cNvSpPr/>
            <p:nvPr/>
          </p:nvSpPr>
          <p:spPr>
            <a:xfrm>
              <a:off x="106200" y="4767025"/>
              <a:ext cx="1327800" cy="216000"/>
            </a:xfrm>
            <a:prstGeom prst="rect">
              <a:avLst/>
            </a:prstGeom>
            <a:solidFill>
              <a:srgbClr val="B6D7A8"/>
            </a:solidFill>
            <a:ln>
              <a:noFill/>
            </a:ln>
          </p:spPr>
          <p:txBody>
            <a:bodyPr anchorCtr="0" anchor="ctr" bIns="22075" lIns="22075" spcFirstLastPara="1" rIns="22075" wrap="square" tIns="22075">
              <a:noAutofit/>
            </a:bodyPr>
            <a:lstStyle/>
            <a:p>
              <a:pPr indent="0" lvl="0" marL="0" rtl="0" algn="ctr">
                <a:spcBef>
                  <a:spcPts val="0"/>
                </a:spcBef>
                <a:spcAft>
                  <a:spcPts val="0"/>
                </a:spcAft>
                <a:buNone/>
              </a:pPr>
              <a:r>
                <a:rPr b="1" lang="en" sz="900">
                  <a:solidFill>
                    <a:srgbClr val="0B5394"/>
                  </a:solidFill>
                </a:rPr>
                <a:t>2020</a:t>
              </a:r>
              <a:endParaRPr b="1" sz="900">
                <a:solidFill>
                  <a:srgbClr val="0B5394"/>
                </a:solidFill>
              </a:endParaRPr>
            </a:p>
          </p:txBody>
        </p:sp>
      </p:grpSp>
      <p:sp>
        <p:nvSpPr>
          <p:cNvPr id="1102" name="Google Shape;1102;p97"/>
          <p:cNvSpPr/>
          <p:nvPr/>
        </p:nvSpPr>
        <p:spPr>
          <a:xfrm>
            <a:off x="2005905" y="2190509"/>
            <a:ext cx="1706700" cy="193800"/>
          </a:xfrm>
          <a:prstGeom prst="chevron">
            <a:avLst>
              <a:gd fmla="val 21144" name="adj"/>
            </a:avLst>
          </a:prstGeom>
          <a:solidFill>
            <a:srgbClr val="C9DAF8"/>
          </a:solidFill>
          <a:ln>
            <a:noFill/>
          </a:ln>
        </p:spPr>
        <p:txBody>
          <a:bodyPr anchorCtr="0" anchor="ctr" bIns="22075" lIns="22075" spcFirstLastPara="1" rIns="22075" wrap="square" tIns="22075">
            <a:noAutofit/>
          </a:bodyPr>
          <a:lstStyle/>
          <a:p>
            <a:pPr indent="0" lvl="0" marL="0" rtl="0" algn="l">
              <a:spcBef>
                <a:spcPts val="0"/>
              </a:spcBef>
              <a:spcAft>
                <a:spcPts val="0"/>
              </a:spcAft>
              <a:buNone/>
            </a:pPr>
            <a:r>
              <a:t/>
            </a:r>
            <a:endParaRPr b="1" sz="900">
              <a:solidFill>
                <a:srgbClr val="0B5394"/>
              </a:solidFill>
            </a:endParaRPr>
          </a:p>
        </p:txBody>
      </p:sp>
      <p:sp>
        <p:nvSpPr>
          <p:cNvPr id="1103" name="Google Shape;1103;p97"/>
          <p:cNvSpPr/>
          <p:nvPr/>
        </p:nvSpPr>
        <p:spPr>
          <a:xfrm>
            <a:off x="3712684" y="2190515"/>
            <a:ext cx="3248400" cy="193800"/>
          </a:xfrm>
          <a:prstGeom prst="chevron">
            <a:avLst>
              <a:gd fmla="val 21144" name="adj"/>
            </a:avLst>
          </a:prstGeom>
          <a:solidFill>
            <a:srgbClr val="C9DAF8"/>
          </a:solidFill>
          <a:ln>
            <a:noFill/>
          </a:ln>
        </p:spPr>
        <p:txBody>
          <a:bodyPr anchorCtr="0" anchor="ctr" bIns="22075" lIns="22075" spcFirstLastPara="1" rIns="22075" wrap="square" tIns="22075">
            <a:noAutofit/>
          </a:bodyPr>
          <a:lstStyle/>
          <a:p>
            <a:pPr indent="114300" lvl="0" marL="0" rtl="0" algn="l">
              <a:spcBef>
                <a:spcPts val="0"/>
              </a:spcBef>
              <a:spcAft>
                <a:spcPts val="0"/>
              </a:spcAft>
              <a:buNone/>
            </a:pPr>
            <a:r>
              <a:rPr b="1" lang="en" sz="900">
                <a:solidFill>
                  <a:srgbClr val="0B5394"/>
                </a:solidFill>
              </a:rPr>
              <a:t>ZEDC Start of Production </a:t>
            </a:r>
            <a:endParaRPr b="1" sz="900">
              <a:solidFill>
                <a:srgbClr val="0B5394"/>
              </a:solidFill>
            </a:endParaRPr>
          </a:p>
        </p:txBody>
      </p:sp>
      <p:sp>
        <p:nvSpPr>
          <p:cNvPr id="1104" name="Google Shape;1104;p97"/>
          <p:cNvSpPr/>
          <p:nvPr/>
        </p:nvSpPr>
        <p:spPr>
          <a:xfrm>
            <a:off x="736825" y="1097958"/>
            <a:ext cx="1210500" cy="552300"/>
          </a:xfrm>
          <a:prstGeom prst="downArrowCallout">
            <a:avLst>
              <a:gd fmla="val 49410" name="adj1"/>
              <a:gd fmla="val 24705" name="adj2"/>
              <a:gd fmla="val 20062" name="adj3"/>
              <a:gd fmla="val 79938" name="adj4"/>
            </a:avLst>
          </a:prstGeom>
          <a:solidFill>
            <a:srgbClr val="0B5394"/>
          </a:solidFill>
          <a:ln>
            <a:noFill/>
          </a:ln>
        </p:spPr>
        <p:txBody>
          <a:bodyPr anchorCtr="0" anchor="ctr" bIns="22075" lIns="22075" spcFirstLastPara="1" rIns="22075" wrap="square" tIns="22075">
            <a:noAutofit/>
          </a:bodyPr>
          <a:lstStyle/>
          <a:p>
            <a:pPr indent="0" lvl="0" marL="0" rtl="0" algn="l">
              <a:spcBef>
                <a:spcPts val="0"/>
              </a:spcBef>
              <a:spcAft>
                <a:spcPts val="0"/>
              </a:spcAft>
              <a:buNone/>
            </a:pPr>
            <a:r>
              <a:t/>
            </a:r>
            <a:endParaRPr sz="900">
              <a:solidFill>
                <a:srgbClr val="FFFFFF"/>
              </a:solidFill>
            </a:endParaRPr>
          </a:p>
        </p:txBody>
      </p:sp>
      <p:sp>
        <p:nvSpPr>
          <p:cNvPr id="1105" name="Google Shape;1105;p97"/>
          <p:cNvSpPr txBox="1"/>
          <p:nvPr/>
        </p:nvSpPr>
        <p:spPr>
          <a:xfrm>
            <a:off x="759828" y="1253501"/>
            <a:ext cx="1096800" cy="161700"/>
          </a:xfrm>
          <a:prstGeom prst="rect">
            <a:avLst/>
          </a:prstGeom>
          <a:noFill/>
          <a:ln>
            <a:noFill/>
          </a:ln>
        </p:spPr>
        <p:txBody>
          <a:bodyPr anchorCtr="0" anchor="t" bIns="0" lIns="0" spcFirstLastPara="1" rIns="0" wrap="square" tIns="0">
            <a:noAutofit/>
          </a:bodyPr>
          <a:lstStyle/>
          <a:p>
            <a:pPr indent="0" lvl="0" marL="0" rtl="0" algn="ctr">
              <a:lnSpc>
                <a:spcPct val="113000"/>
              </a:lnSpc>
              <a:spcBef>
                <a:spcPts val="0"/>
              </a:spcBef>
              <a:spcAft>
                <a:spcPts val="0"/>
              </a:spcAft>
              <a:buNone/>
            </a:pPr>
            <a:r>
              <a:rPr b="1" lang="en" sz="900">
                <a:solidFill>
                  <a:srgbClr val="FFFFFF"/>
                </a:solidFill>
              </a:rPr>
              <a:t>Starting point</a:t>
            </a:r>
            <a:endParaRPr b="1" sz="900">
              <a:solidFill>
                <a:srgbClr val="FFFFFF"/>
              </a:solidFill>
            </a:endParaRPr>
          </a:p>
        </p:txBody>
      </p:sp>
      <p:sp>
        <p:nvSpPr>
          <p:cNvPr id="1106" name="Google Shape;1106;p97"/>
          <p:cNvSpPr/>
          <p:nvPr/>
        </p:nvSpPr>
        <p:spPr>
          <a:xfrm>
            <a:off x="2023375" y="1092975"/>
            <a:ext cx="3445200" cy="594300"/>
          </a:xfrm>
          <a:prstGeom prst="downArrowCallout">
            <a:avLst>
              <a:gd fmla="val 25000" name="adj1"/>
              <a:gd fmla="val 25000" name="adj2"/>
              <a:gd fmla="val 18087" name="adj3"/>
              <a:gd fmla="val 81913" name="adj4"/>
            </a:avLst>
          </a:prstGeom>
          <a:solidFill>
            <a:srgbClr val="0B5394"/>
          </a:solidFill>
          <a:ln>
            <a:noFill/>
          </a:ln>
        </p:spPr>
        <p:txBody>
          <a:bodyPr anchorCtr="0" anchor="ctr" bIns="22075" lIns="22075" spcFirstLastPara="1" rIns="22075" wrap="square" tIns="22075">
            <a:noAutofit/>
          </a:bodyPr>
          <a:lstStyle/>
          <a:p>
            <a:pPr indent="0" lvl="0" marL="0" rtl="0" algn="l">
              <a:spcBef>
                <a:spcPts val="0"/>
              </a:spcBef>
              <a:spcAft>
                <a:spcPts val="0"/>
              </a:spcAft>
              <a:buNone/>
            </a:pPr>
            <a:r>
              <a:t/>
            </a:r>
            <a:endParaRPr sz="900">
              <a:solidFill>
                <a:srgbClr val="FFFFFF"/>
              </a:solidFill>
            </a:endParaRPr>
          </a:p>
        </p:txBody>
      </p:sp>
      <p:sp>
        <p:nvSpPr>
          <p:cNvPr id="1107" name="Google Shape;1107;p97"/>
          <p:cNvSpPr txBox="1"/>
          <p:nvPr/>
        </p:nvSpPr>
        <p:spPr>
          <a:xfrm>
            <a:off x="2098551" y="1187775"/>
            <a:ext cx="3321600" cy="464400"/>
          </a:xfrm>
          <a:prstGeom prst="rect">
            <a:avLst/>
          </a:prstGeom>
          <a:noFill/>
          <a:ln>
            <a:noFill/>
          </a:ln>
        </p:spPr>
        <p:txBody>
          <a:bodyPr anchorCtr="0" anchor="t" bIns="0" lIns="0" spcFirstLastPara="1" rIns="0" wrap="square" tIns="0">
            <a:noAutofit/>
          </a:bodyPr>
          <a:lstStyle/>
          <a:p>
            <a:pPr indent="0" lvl="0" marL="0" rtl="0" algn="l">
              <a:lnSpc>
                <a:spcPct val="113000"/>
              </a:lnSpc>
              <a:spcBef>
                <a:spcPts val="0"/>
              </a:spcBef>
              <a:spcAft>
                <a:spcPts val="0"/>
              </a:spcAft>
              <a:buNone/>
            </a:pPr>
            <a:r>
              <a:rPr b="1" lang="en" sz="900">
                <a:solidFill>
                  <a:srgbClr val="FFFFFF"/>
                </a:solidFill>
              </a:rPr>
              <a:t>Concept selection (TRL3)</a:t>
            </a:r>
            <a:endParaRPr b="1" sz="900">
              <a:solidFill>
                <a:srgbClr val="FFFFFF"/>
              </a:solidFill>
            </a:endParaRPr>
          </a:p>
          <a:p>
            <a:pPr indent="0" lvl="0" marL="0" rtl="0" algn="l">
              <a:lnSpc>
                <a:spcPct val="113000"/>
              </a:lnSpc>
              <a:spcBef>
                <a:spcPts val="0"/>
              </a:spcBef>
              <a:spcAft>
                <a:spcPts val="0"/>
              </a:spcAft>
              <a:buNone/>
            </a:pPr>
            <a:r>
              <a:rPr lang="en" sz="900">
                <a:solidFill>
                  <a:srgbClr val="FFFFFF"/>
                </a:solidFill>
              </a:rPr>
              <a:t>Pr</a:t>
            </a:r>
            <a:r>
              <a:rPr lang="en" sz="800">
                <a:solidFill>
                  <a:srgbClr val="FFFFFF"/>
                </a:solidFill>
              </a:rPr>
              <a:t>oduct definition Feasibility demonstration industrial System Maturation</a:t>
            </a:r>
            <a:endParaRPr sz="800">
              <a:solidFill>
                <a:srgbClr val="FFFFFF"/>
              </a:solidFill>
            </a:endParaRPr>
          </a:p>
        </p:txBody>
      </p:sp>
      <p:sp>
        <p:nvSpPr>
          <p:cNvPr id="1108" name="Google Shape;1108;p97"/>
          <p:cNvSpPr/>
          <p:nvPr/>
        </p:nvSpPr>
        <p:spPr>
          <a:xfrm>
            <a:off x="5531443" y="1079714"/>
            <a:ext cx="1760100" cy="570300"/>
          </a:xfrm>
          <a:prstGeom prst="downArrowCallout">
            <a:avLst>
              <a:gd fmla="val 25000" name="adj1"/>
              <a:gd fmla="val 25000" name="adj2"/>
              <a:gd fmla="val 18087" name="adj3"/>
              <a:gd fmla="val 81913" name="adj4"/>
            </a:avLst>
          </a:prstGeom>
          <a:solidFill>
            <a:srgbClr val="0B5394"/>
          </a:solidFill>
          <a:ln>
            <a:noFill/>
          </a:ln>
        </p:spPr>
        <p:txBody>
          <a:bodyPr anchorCtr="0" anchor="ctr" bIns="22075" lIns="22075" spcFirstLastPara="1" rIns="22075" wrap="square" tIns="22075">
            <a:noAutofit/>
          </a:bodyPr>
          <a:lstStyle/>
          <a:p>
            <a:pPr indent="0" lvl="0" marL="0" rtl="0" algn="l">
              <a:spcBef>
                <a:spcPts val="0"/>
              </a:spcBef>
              <a:spcAft>
                <a:spcPts val="0"/>
              </a:spcAft>
              <a:buNone/>
            </a:pPr>
            <a:r>
              <a:t/>
            </a:r>
            <a:endParaRPr sz="900">
              <a:solidFill>
                <a:srgbClr val="FFFFFF"/>
              </a:solidFill>
            </a:endParaRPr>
          </a:p>
        </p:txBody>
      </p:sp>
      <p:sp>
        <p:nvSpPr>
          <p:cNvPr id="1109" name="Google Shape;1109;p97"/>
          <p:cNvSpPr txBox="1"/>
          <p:nvPr/>
        </p:nvSpPr>
        <p:spPr>
          <a:xfrm>
            <a:off x="5670571" y="1111573"/>
            <a:ext cx="1634400" cy="464400"/>
          </a:xfrm>
          <a:prstGeom prst="rect">
            <a:avLst/>
          </a:prstGeom>
          <a:noFill/>
          <a:ln>
            <a:noFill/>
          </a:ln>
        </p:spPr>
        <p:txBody>
          <a:bodyPr anchorCtr="0" anchor="t" bIns="0" lIns="0" spcFirstLastPara="1" rIns="0" wrap="square" tIns="0">
            <a:noAutofit/>
          </a:bodyPr>
          <a:lstStyle/>
          <a:p>
            <a:pPr indent="0" lvl="0" marL="0" rtl="0" algn="l">
              <a:lnSpc>
                <a:spcPct val="113000"/>
              </a:lnSpc>
              <a:spcBef>
                <a:spcPts val="0"/>
              </a:spcBef>
              <a:spcAft>
                <a:spcPts val="0"/>
              </a:spcAft>
              <a:buNone/>
            </a:pPr>
            <a:r>
              <a:rPr b="1" lang="en" sz="900">
                <a:solidFill>
                  <a:srgbClr val="FFFFFF"/>
                </a:solidFill>
              </a:rPr>
              <a:t>Product selection (TRL5-6) </a:t>
            </a:r>
            <a:r>
              <a:rPr lang="en" sz="900">
                <a:solidFill>
                  <a:srgbClr val="FFFFFF"/>
                </a:solidFill>
              </a:rPr>
              <a:t>Product Design</a:t>
            </a:r>
            <a:endParaRPr sz="900">
              <a:solidFill>
                <a:srgbClr val="FFFFFF"/>
              </a:solidFill>
            </a:endParaRPr>
          </a:p>
        </p:txBody>
      </p:sp>
      <p:sp>
        <p:nvSpPr>
          <p:cNvPr id="1110" name="Google Shape;1110;p97"/>
          <p:cNvSpPr/>
          <p:nvPr/>
        </p:nvSpPr>
        <p:spPr>
          <a:xfrm>
            <a:off x="7477900" y="1089950"/>
            <a:ext cx="1355700" cy="570300"/>
          </a:xfrm>
          <a:prstGeom prst="downArrowCallout">
            <a:avLst>
              <a:gd fmla="val 50000" name="adj1"/>
              <a:gd fmla="val 24705" name="adj2"/>
              <a:gd fmla="val 20062" name="adj3"/>
              <a:gd fmla="val 79938" name="adj4"/>
            </a:avLst>
          </a:prstGeom>
          <a:solidFill>
            <a:srgbClr val="0B5394"/>
          </a:solidFill>
          <a:ln>
            <a:noFill/>
          </a:ln>
        </p:spPr>
        <p:txBody>
          <a:bodyPr anchorCtr="0" anchor="ctr" bIns="22075" lIns="22075" spcFirstLastPara="1" rIns="22075" wrap="square" tIns="22075">
            <a:noAutofit/>
          </a:bodyPr>
          <a:lstStyle/>
          <a:p>
            <a:pPr indent="0" lvl="0" marL="0" rtl="0" algn="l">
              <a:spcBef>
                <a:spcPts val="0"/>
              </a:spcBef>
              <a:spcAft>
                <a:spcPts val="0"/>
              </a:spcAft>
              <a:buNone/>
            </a:pPr>
            <a:r>
              <a:t/>
            </a:r>
            <a:endParaRPr sz="900">
              <a:solidFill>
                <a:srgbClr val="FFFFFF"/>
              </a:solidFill>
            </a:endParaRPr>
          </a:p>
        </p:txBody>
      </p:sp>
      <p:sp>
        <p:nvSpPr>
          <p:cNvPr id="1111" name="Google Shape;1111;p97"/>
          <p:cNvSpPr txBox="1"/>
          <p:nvPr/>
        </p:nvSpPr>
        <p:spPr>
          <a:xfrm>
            <a:off x="7552456" y="1203796"/>
            <a:ext cx="1210500" cy="161700"/>
          </a:xfrm>
          <a:prstGeom prst="rect">
            <a:avLst/>
          </a:prstGeom>
          <a:noFill/>
          <a:ln>
            <a:noFill/>
          </a:ln>
        </p:spPr>
        <p:txBody>
          <a:bodyPr anchorCtr="0" anchor="t" bIns="0" lIns="0" spcFirstLastPara="1" rIns="0" wrap="square" tIns="0">
            <a:noAutofit/>
          </a:bodyPr>
          <a:lstStyle/>
          <a:p>
            <a:pPr indent="0" lvl="0" marL="0" rtl="0" algn="ctr">
              <a:lnSpc>
                <a:spcPct val="113000"/>
              </a:lnSpc>
              <a:spcBef>
                <a:spcPts val="0"/>
              </a:spcBef>
              <a:spcAft>
                <a:spcPts val="0"/>
              </a:spcAft>
              <a:buNone/>
            </a:pPr>
            <a:r>
              <a:rPr b="1" lang="en" sz="900">
                <a:solidFill>
                  <a:srgbClr val="FFFFFF"/>
                </a:solidFill>
              </a:rPr>
              <a:t>Entry Into Service</a:t>
            </a:r>
            <a:endParaRPr b="1" sz="900">
              <a:solidFill>
                <a:srgbClr val="FFFFFF"/>
              </a:solidFill>
            </a:endParaRPr>
          </a:p>
        </p:txBody>
      </p:sp>
      <p:sp>
        <p:nvSpPr>
          <p:cNvPr id="1112" name="Google Shape;1112;p97"/>
          <p:cNvSpPr/>
          <p:nvPr/>
        </p:nvSpPr>
        <p:spPr>
          <a:xfrm>
            <a:off x="2139874" y="1992180"/>
            <a:ext cx="4821300" cy="193800"/>
          </a:xfrm>
          <a:prstGeom prst="chevron">
            <a:avLst>
              <a:gd fmla="val 21144" name="adj"/>
            </a:avLst>
          </a:prstGeom>
          <a:solidFill>
            <a:srgbClr val="CFE2F3"/>
          </a:solidFill>
          <a:ln>
            <a:noFill/>
          </a:ln>
        </p:spPr>
        <p:txBody>
          <a:bodyPr anchorCtr="0" anchor="ctr" bIns="22075" lIns="22075" spcFirstLastPara="1" rIns="22075" wrap="square" tIns="22075">
            <a:noAutofit/>
          </a:bodyPr>
          <a:lstStyle/>
          <a:p>
            <a:pPr indent="114300" lvl="0" marL="0" marR="0" rtl="0" algn="l">
              <a:lnSpc>
                <a:spcPct val="100000"/>
              </a:lnSpc>
              <a:spcBef>
                <a:spcPts val="0"/>
              </a:spcBef>
              <a:spcAft>
                <a:spcPts val="0"/>
              </a:spcAft>
              <a:buNone/>
            </a:pPr>
            <a:r>
              <a:rPr b="1" lang="en" sz="900">
                <a:solidFill>
                  <a:srgbClr val="0B5394"/>
                </a:solidFill>
              </a:rPr>
              <a:t>Manufacturing Process development</a:t>
            </a:r>
            <a:endParaRPr b="1" sz="900">
              <a:solidFill>
                <a:srgbClr val="0B5394"/>
              </a:solidFill>
            </a:endParaRPr>
          </a:p>
        </p:txBody>
      </p:sp>
      <p:sp>
        <p:nvSpPr>
          <p:cNvPr id="1113" name="Google Shape;1113;p97"/>
          <p:cNvSpPr/>
          <p:nvPr/>
        </p:nvSpPr>
        <p:spPr>
          <a:xfrm>
            <a:off x="7049058" y="1832573"/>
            <a:ext cx="1706700" cy="552300"/>
          </a:xfrm>
          <a:prstGeom prst="chevron">
            <a:avLst>
              <a:gd fmla="val 21144" name="adj"/>
            </a:avLst>
          </a:prstGeom>
          <a:solidFill>
            <a:srgbClr val="C9DAF8"/>
          </a:solidFill>
          <a:ln>
            <a:noFill/>
          </a:ln>
        </p:spPr>
        <p:txBody>
          <a:bodyPr anchorCtr="0" anchor="ctr" bIns="22075" lIns="22075" spcFirstLastPara="1" rIns="22075" wrap="square" tIns="22075">
            <a:noAutofit/>
          </a:bodyPr>
          <a:lstStyle/>
          <a:p>
            <a:pPr indent="0" lvl="0" marL="0" rtl="0" algn="l">
              <a:spcBef>
                <a:spcPts val="0"/>
              </a:spcBef>
              <a:spcAft>
                <a:spcPts val="0"/>
              </a:spcAft>
              <a:buNone/>
            </a:pPr>
            <a:r>
              <a:rPr b="1" lang="en" sz="900">
                <a:solidFill>
                  <a:srgbClr val="0B5394"/>
                </a:solidFill>
              </a:rPr>
              <a:t>Transfer to Serial Production Facilities &amp; Supply Chains</a:t>
            </a:r>
            <a:endParaRPr b="1" sz="900">
              <a:solidFill>
                <a:srgbClr val="0B5394"/>
              </a:solidFill>
            </a:endParaRPr>
          </a:p>
        </p:txBody>
      </p:sp>
      <p:sp>
        <p:nvSpPr>
          <p:cNvPr id="1114" name="Google Shape;1114;p97"/>
          <p:cNvSpPr/>
          <p:nvPr/>
        </p:nvSpPr>
        <p:spPr>
          <a:xfrm>
            <a:off x="1421053" y="1793845"/>
            <a:ext cx="5540100" cy="193800"/>
          </a:xfrm>
          <a:prstGeom prst="chevron">
            <a:avLst>
              <a:gd fmla="val 21144" name="adj"/>
            </a:avLst>
          </a:prstGeom>
          <a:solidFill>
            <a:srgbClr val="9FC5E8"/>
          </a:solidFill>
          <a:ln>
            <a:noFill/>
          </a:ln>
        </p:spPr>
        <p:txBody>
          <a:bodyPr anchorCtr="0" anchor="ctr" bIns="22075" lIns="22075" spcFirstLastPara="1" rIns="22075" wrap="square" tIns="22075">
            <a:noAutofit/>
          </a:bodyPr>
          <a:lstStyle/>
          <a:p>
            <a:pPr indent="114300" lvl="0" marL="0" rtl="0" algn="l">
              <a:spcBef>
                <a:spcPts val="0"/>
              </a:spcBef>
              <a:spcAft>
                <a:spcPts val="0"/>
              </a:spcAft>
              <a:buNone/>
            </a:pPr>
            <a:r>
              <a:rPr b="1" lang="en" sz="900">
                <a:solidFill>
                  <a:srgbClr val="0B5394"/>
                </a:solidFill>
              </a:rPr>
              <a:t>Product co-development</a:t>
            </a:r>
            <a:endParaRPr b="1" sz="900">
              <a:solidFill>
                <a:srgbClr val="0B5394"/>
              </a:solidFill>
            </a:endParaRPr>
          </a:p>
        </p:txBody>
      </p:sp>
      <p:sp>
        <p:nvSpPr>
          <p:cNvPr id="1115" name="Google Shape;1115;p97"/>
          <p:cNvSpPr txBox="1"/>
          <p:nvPr/>
        </p:nvSpPr>
        <p:spPr>
          <a:xfrm>
            <a:off x="2139874" y="2206010"/>
            <a:ext cx="1262700" cy="183000"/>
          </a:xfrm>
          <a:prstGeom prst="rect">
            <a:avLst/>
          </a:prstGeom>
          <a:noFill/>
          <a:ln>
            <a:noFill/>
          </a:ln>
        </p:spPr>
        <p:txBody>
          <a:bodyPr anchorCtr="0" anchor="t" bIns="22075" lIns="22075" spcFirstLastPara="1" rIns="22075" wrap="square" tIns="22075">
            <a:spAutoFit/>
          </a:bodyPr>
          <a:lstStyle/>
          <a:p>
            <a:pPr indent="114300" lvl="0" marL="0" rtl="0" algn="l">
              <a:spcBef>
                <a:spcPts val="0"/>
              </a:spcBef>
              <a:spcAft>
                <a:spcPts val="0"/>
              </a:spcAft>
              <a:buNone/>
            </a:pPr>
            <a:r>
              <a:rPr b="1" lang="en" sz="900">
                <a:solidFill>
                  <a:srgbClr val="0B5394"/>
                </a:solidFill>
              </a:rPr>
              <a:t>ZEDC Planning</a:t>
            </a:r>
            <a:endParaRPr sz="900"/>
          </a:p>
        </p:txBody>
      </p:sp>
      <p:cxnSp>
        <p:nvCxnSpPr>
          <p:cNvPr id="1116" name="Google Shape;1116;p97"/>
          <p:cNvCxnSpPr/>
          <p:nvPr/>
        </p:nvCxnSpPr>
        <p:spPr>
          <a:xfrm>
            <a:off x="378828" y="930466"/>
            <a:ext cx="7858500" cy="5100"/>
          </a:xfrm>
          <a:prstGeom prst="straightConnector1">
            <a:avLst/>
          </a:prstGeom>
          <a:noFill/>
          <a:ln cap="flat" cmpd="sng" w="9525">
            <a:solidFill>
              <a:srgbClr val="00205B"/>
            </a:solidFill>
            <a:prstDash val="solid"/>
            <a:round/>
            <a:headEnd len="med" w="med" type="none"/>
            <a:tailEnd len="med" w="med" type="none"/>
          </a:ln>
        </p:spPr>
      </p:cxnSp>
      <p:pic>
        <p:nvPicPr>
          <p:cNvPr id="1117" name="Google Shape;1117;p97"/>
          <p:cNvPicPr preferRelativeResize="0"/>
          <p:nvPr/>
        </p:nvPicPr>
        <p:blipFill>
          <a:blip r:embed="rId7">
            <a:alphaModFix/>
          </a:blip>
          <a:stretch>
            <a:fillRect/>
          </a:stretch>
        </p:blipFill>
        <p:spPr>
          <a:xfrm>
            <a:off x="7125252" y="3738828"/>
            <a:ext cx="1096800" cy="645097"/>
          </a:xfrm>
          <a:prstGeom prst="rect">
            <a:avLst/>
          </a:prstGeom>
          <a:noFill/>
          <a:ln>
            <a:noFill/>
          </a:ln>
        </p:spPr>
      </p:pic>
      <p:pic>
        <p:nvPicPr>
          <p:cNvPr id="1118" name="Google Shape;1118;p97"/>
          <p:cNvPicPr preferRelativeResize="0"/>
          <p:nvPr/>
        </p:nvPicPr>
        <p:blipFill>
          <a:blip r:embed="rId8">
            <a:alphaModFix/>
          </a:blip>
          <a:stretch>
            <a:fillRect/>
          </a:stretch>
        </p:blipFill>
        <p:spPr>
          <a:xfrm>
            <a:off x="54775" y="4249125"/>
            <a:ext cx="831128" cy="827500"/>
          </a:xfrm>
          <a:prstGeom prst="rect">
            <a:avLst/>
          </a:prstGeom>
          <a:noFill/>
          <a:ln>
            <a:noFill/>
          </a:ln>
        </p:spPr>
      </p:pic>
      <p:pic>
        <p:nvPicPr>
          <p:cNvPr id="1119" name="Google Shape;1119;p97"/>
          <p:cNvPicPr preferRelativeResize="0"/>
          <p:nvPr/>
        </p:nvPicPr>
        <p:blipFill>
          <a:blip r:embed="rId9">
            <a:alphaModFix/>
          </a:blip>
          <a:stretch>
            <a:fillRect/>
          </a:stretch>
        </p:blipFill>
        <p:spPr>
          <a:xfrm>
            <a:off x="82893" y="3097933"/>
            <a:ext cx="707628" cy="827487"/>
          </a:xfrm>
          <a:prstGeom prst="rect">
            <a:avLst/>
          </a:prstGeom>
          <a:noFill/>
          <a:ln>
            <a:noFill/>
          </a:ln>
        </p:spPr>
      </p:pic>
      <p:sp>
        <p:nvSpPr>
          <p:cNvPr id="1120" name="Google Shape;1120;p97"/>
          <p:cNvSpPr txBox="1"/>
          <p:nvPr>
            <p:ph idx="4294967295" type="title"/>
          </p:nvPr>
        </p:nvSpPr>
        <p:spPr>
          <a:xfrm>
            <a:off x="378825" y="238975"/>
            <a:ext cx="7835100" cy="507900"/>
          </a:xfrm>
          <a:prstGeom prst="rect">
            <a:avLst/>
          </a:prstGeom>
          <a:solidFill>
            <a:schemeClr val="lt1"/>
          </a:solidFill>
        </p:spPr>
        <p:txBody>
          <a:bodyPr anchorCtr="0" anchor="t" bIns="91425" lIns="91425" spcFirstLastPara="1" rIns="91425" wrap="square" tIns="91425">
            <a:normAutofit fontScale="90000"/>
          </a:bodyPr>
          <a:lstStyle/>
          <a:p>
            <a:pPr indent="0" lvl="0" marL="0" marR="0" rtl="0" algn="l">
              <a:lnSpc>
                <a:spcPct val="110000"/>
              </a:lnSpc>
              <a:spcBef>
                <a:spcPts val="0"/>
              </a:spcBef>
              <a:spcAft>
                <a:spcPts val="0"/>
              </a:spcAft>
              <a:buNone/>
            </a:pPr>
            <a:r>
              <a:rPr b="1" lang="en" sz="2700">
                <a:solidFill>
                  <a:srgbClr val="00205B"/>
                </a:solidFill>
              </a:rPr>
              <a:t>ZEDC - Industrial Roadmap</a:t>
            </a:r>
            <a:endParaRPr b="1" sz="2700">
              <a:solidFill>
                <a:srgbClr val="00205B"/>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98"/>
          <p:cNvSpPr txBox="1"/>
          <p:nvPr>
            <p:ph type="title"/>
          </p:nvPr>
        </p:nvSpPr>
        <p:spPr>
          <a:xfrm>
            <a:off x="575825" y="238975"/>
            <a:ext cx="7638000" cy="507900"/>
          </a:xfrm>
          <a:prstGeom prst="rect">
            <a:avLst/>
          </a:prstGeom>
          <a:solidFill>
            <a:schemeClr val="lt1"/>
          </a:solidFill>
        </p:spPr>
        <p:txBody>
          <a:bodyPr anchorCtr="0" anchor="t" bIns="0" lIns="0" spcFirstLastPara="1" rIns="0" wrap="square" tIns="0">
            <a:noAutofit/>
          </a:bodyPr>
          <a:lstStyle/>
          <a:p>
            <a:pPr indent="0" lvl="0" marL="0" marR="0" rtl="0" algn="l">
              <a:lnSpc>
                <a:spcPct val="110000"/>
              </a:lnSpc>
              <a:spcBef>
                <a:spcPts val="0"/>
              </a:spcBef>
              <a:spcAft>
                <a:spcPts val="0"/>
              </a:spcAft>
              <a:buNone/>
            </a:pPr>
            <a:r>
              <a:rPr b="1" lang="en" sz="2700">
                <a:solidFill>
                  <a:srgbClr val="00205B"/>
                </a:solidFill>
              </a:rPr>
              <a:t>H2C Flight Demonstrator</a:t>
            </a:r>
            <a:endParaRPr b="1" sz="2700">
              <a:solidFill>
                <a:srgbClr val="00205B"/>
              </a:solidFill>
            </a:endParaRPr>
          </a:p>
        </p:txBody>
      </p:sp>
      <p:pic>
        <p:nvPicPr>
          <p:cNvPr id="1127" name="Google Shape;1127;p98"/>
          <p:cNvPicPr preferRelativeResize="0"/>
          <p:nvPr/>
        </p:nvPicPr>
        <p:blipFill rotWithShape="1">
          <a:blip r:embed="rId3">
            <a:alphaModFix/>
          </a:blip>
          <a:srcRect b="0" l="0" r="0" t="15067"/>
          <a:stretch/>
        </p:blipFill>
        <p:spPr>
          <a:xfrm>
            <a:off x="575825" y="891898"/>
            <a:ext cx="7867935" cy="3758875"/>
          </a:xfrm>
          <a:prstGeom prst="rect">
            <a:avLst/>
          </a:prstGeom>
          <a:noFill/>
          <a:ln>
            <a:noFill/>
          </a:ln>
        </p:spPr>
      </p:pic>
      <p:sp>
        <p:nvSpPr>
          <p:cNvPr id="1128" name="Google Shape;1128;p98"/>
          <p:cNvSpPr/>
          <p:nvPr/>
        </p:nvSpPr>
        <p:spPr>
          <a:xfrm>
            <a:off x="8197850" y="165100"/>
            <a:ext cx="838200" cy="32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98"/>
          <p:cNvSpPr/>
          <p:nvPr/>
        </p:nvSpPr>
        <p:spPr>
          <a:xfrm>
            <a:off x="7395650" y="4311233"/>
            <a:ext cx="924900" cy="212700"/>
          </a:xfrm>
          <a:prstGeom prst="rect">
            <a:avLst/>
          </a:prstGeom>
          <a:solidFill>
            <a:srgbClr val="151F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99"/>
          <p:cNvSpPr txBox="1"/>
          <p:nvPr/>
        </p:nvSpPr>
        <p:spPr>
          <a:xfrm>
            <a:off x="152400" y="152400"/>
            <a:ext cx="6788400" cy="4770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b="1" lang="en" sz="1900">
                <a:solidFill>
                  <a:schemeClr val="dk2"/>
                </a:solidFill>
              </a:rPr>
              <a:t>ZEDC Chamber of Reference - Ecosystem Bremen</a:t>
            </a:r>
            <a:endParaRPr b="1" sz="1100">
              <a:solidFill>
                <a:schemeClr val="dk1"/>
              </a:solidFill>
            </a:endParaRPr>
          </a:p>
        </p:txBody>
      </p:sp>
      <p:sp>
        <p:nvSpPr>
          <p:cNvPr id="1136" name="Google Shape;1136;p99"/>
          <p:cNvSpPr/>
          <p:nvPr/>
        </p:nvSpPr>
        <p:spPr>
          <a:xfrm>
            <a:off x="3610723" y="1697376"/>
            <a:ext cx="1950900" cy="1899600"/>
          </a:xfrm>
          <a:prstGeom prst="ellipse">
            <a:avLst/>
          </a:prstGeom>
          <a:gradFill>
            <a:gsLst>
              <a:gs pos="0">
                <a:srgbClr val="F2F2F2"/>
              </a:gs>
              <a:gs pos="100000">
                <a:srgbClr val="A6A6A6"/>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37" name="Google Shape;1137;p99"/>
          <p:cNvSpPr txBox="1"/>
          <p:nvPr/>
        </p:nvSpPr>
        <p:spPr>
          <a:xfrm rot="-2700000">
            <a:off x="4581157" y="1891956"/>
            <a:ext cx="672883" cy="308016"/>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a:solidFill>
                  <a:srgbClr val="B7B7B7"/>
                </a:solidFill>
              </a:rPr>
              <a:t>30km</a:t>
            </a:r>
            <a:endParaRPr b="1" sz="1100">
              <a:solidFill>
                <a:srgbClr val="B7B7B7"/>
              </a:solidFill>
            </a:endParaRPr>
          </a:p>
        </p:txBody>
      </p:sp>
      <p:grpSp>
        <p:nvGrpSpPr>
          <p:cNvPr id="1138" name="Google Shape;1138;p99"/>
          <p:cNvGrpSpPr/>
          <p:nvPr/>
        </p:nvGrpSpPr>
        <p:grpSpPr>
          <a:xfrm>
            <a:off x="8434391" y="788891"/>
            <a:ext cx="478505" cy="1108532"/>
            <a:chOff x="1379800" y="1778150"/>
            <a:chExt cx="633027" cy="1466700"/>
          </a:xfrm>
        </p:grpSpPr>
        <p:sp>
          <p:nvSpPr>
            <p:cNvPr id="1139" name="Google Shape;1139;p99"/>
            <p:cNvSpPr/>
            <p:nvPr/>
          </p:nvSpPr>
          <p:spPr>
            <a:xfrm>
              <a:off x="1379800" y="1778150"/>
              <a:ext cx="633000" cy="1466700"/>
            </a:xfrm>
            <a:prstGeom prst="rect">
              <a:avLst/>
            </a:prstGeom>
            <a:solidFill>
              <a:srgbClr val="EEEEEE"/>
            </a:solidFill>
            <a:ln cap="flat" cmpd="sng" w="38100">
              <a:solidFill>
                <a:srgbClr val="3C78D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40" name="Google Shape;1140;p99"/>
            <p:cNvPicPr preferRelativeResize="0"/>
            <p:nvPr/>
          </p:nvPicPr>
          <p:blipFill rotWithShape="1">
            <a:blip r:embed="rId3">
              <a:alphaModFix/>
            </a:blip>
            <a:srcRect b="819" l="36887" r="41454" t="11020"/>
            <a:stretch/>
          </p:blipFill>
          <p:spPr>
            <a:xfrm>
              <a:off x="1382025" y="1788929"/>
              <a:ext cx="630802" cy="1444400"/>
            </a:xfrm>
            <a:prstGeom prst="rect">
              <a:avLst/>
            </a:prstGeom>
            <a:noFill/>
            <a:ln>
              <a:noFill/>
            </a:ln>
          </p:spPr>
        </p:pic>
      </p:grpSp>
      <p:pic>
        <p:nvPicPr>
          <p:cNvPr id="1141" name="Google Shape;1141;p99"/>
          <p:cNvPicPr preferRelativeResize="0"/>
          <p:nvPr/>
        </p:nvPicPr>
        <p:blipFill>
          <a:blip r:embed="rId4">
            <a:alphaModFix/>
          </a:blip>
          <a:stretch>
            <a:fillRect/>
          </a:stretch>
        </p:blipFill>
        <p:spPr>
          <a:xfrm>
            <a:off x="7124299" y="1482799"/>
            <a:ext cx="1496325" cy="902350"/>
          </a:xfrm>
          <a:prstGeom prst="rect">
            <a:avLst/>
          </a:prstGeom>
          <a:noFill/>
          <a:ln>
            <a:noFill/>
          </a:ln>
        </p:spPr>
      </p:pic>
      <p:sp>
        <p:nvSpPr>
          <p:cNvPr id="1142" name="Google Shape;1142;p99"/>
          <p:cNvSpPr txBox="1"/>
          <p:nvPr/>
        </p:nvSpPr>
        <p:spPr>
          <a:xfrm>
            <a:off x="7018483" y="2322056"/>
            <a:ext cx="1468200" cy="554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t>EcoMat</a:t>
            </a:r>
            <a:endParaRPr b="1" sz="900"/>
          </a:p>
          <a:p>
            <a:pPr indent="0" lvl="0" marL="0" rtl="0" algn="ctr">
              <a:spcBef>
                <a:spcPts val="0"/>
              </a:spcBef>
              <a:spcAft>
                <a:spcPts val="0"/>
              </a:spcAft>
              <a:buNone/>
            </a:pPr>
            <a:r>
              <a:rPr b="1" lang="en" sz="900"/>
              <a:t>Technology Development &amp; Testing</a:t>
            </a:r>
            <a:endParaRPr b="1" sz="900"/>
          </a:p>
        </p:txBody>
      </p:sp>
      <p:pic>
        <p:nvPicPr>
          <p:cNvPr id="1143" name="Google Shape;1143;p99"/>
          <p:cNvPicPr preferRelativeResize="0"/>
          <p:nvPr/>
        </p:nvPicPr>
        <p:blipFill>
          <a:blip r:embed="rId5">
            <a:alphaModFix/>
          </a:blip>
          <a:stretch>
            <a:fillRect/>
          </a:stretch>
        </p:blipFill>
        <p:spPr>
          <a:xfrm>
            <a:off x="8206838" y="2431781"/>
            <a:ext cx="478181" cy="167363"/>
          </a:xfrm>
          <a:prstGeom prst="rect">
            <a:avLst/>
          </a:prstGeom>
          <a:noFill/>
          <a:ln>
            <a:noFill/>
          </a:ln>
        </p:spPr>
      </p:pic>
      <p:pic>
        <p:nvPicPr>
          <p:cNvPr id="1144" name="Google Shape;1144;p99"/>
          <p:cNvPicPr preferRelativeResize="0"/>
          <p:nvPr/>
        </p:nvPicPr>
        <p:blipFill>
          <a:blip r:embed="rId6">
            <a:alphaModFix/>
          </a:blip>
          <a:stretch>
            <a:fillRect/>
          </a:stretch>
        </p:blipFill>
        <p:spPr>
          <a:xfrm>
            <a:off x="1178781" y="653413"/>
            <a:ext cx="2907474" cy="640575"/>
          </a:xfrm>
          <a:prstGeom prst="rect">
            <a:avLst/>
          </a:prstGeom>
          <a:noFill/>
          <a:ln>
            <a:noFill/>
          </a:ln>
        </p:spPr>
      </p:pic>
      <p:sp>
        <p:nvSpPr>
          <p:cNvPr id="1145" name="Google Shape;1145;p99"/>
          <p:cNvSpPr txBox="1"/>
          <p:nvPr/>
        </p:nvSpPr>
        <p:spPr>
          <a:xfrm>
            <a:off x="586956" y="1293994"/>
            <a:ext cx="17196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t>Institute for Space Systems</a:t>
            </a:r>
            <a:endParaRPr b="1" sz="900"/>
          </a:p>
          <a:p>
            <a:pPr indent="0" lvl="0" marL="0" rtl="0" algn="ctr">
              <a:spcBef>
                <a:spcPts val="0"/>
              </a:spcBef>
              <a:spcAft>
                <a:spcPts val="0"/>
              </a:spcAft>
              <a:buNone/>
            </a:pPr>
            <a:r>
              <a:rPr lang="en" sz="900"/>
              <a:t>CoC for system engineering, system design, system integration and system</a:t>
            </a:r>
            <a:endParaRPr sz="900"/>
          </a:p>
          <a:p>
            <a:pPr indent="0" lvl="0" marL="0" rtl="0" algn="ctr">
              <a:spcBef>
                <a:spcPts val="0"/>
              </a:spcBef>
              <a:spcAft>
                <a:spcPts val="0"/>
              </a:spcAft>
              <a:buNone/>
            </a:pPr>
            <a:r>
              <a:rPr lang="en" sz="900"/>
              <a:t>testing</a:t>
            </a:r>
            <a:endParaRPr b="1" sz="900"/>
          </a:p>
        </p:txBody>
      </p:sp>
      <p:pic>
        <p:nvPicPr>
          <p:cNvPr id="1146" name="Google Shape;1146;p99"/>
          <p:cNvPicPr preferRelativeResize="0"/>
          <p:nvPr/>
        </p:nvPicPr>
        <p:blipFill>
          <a:blip r:embed="rId7">
            <a:alphaModFix/>
          </a:blip>
          <a:stretch>
            <a:fillRect/>
          </a:stretch>
        </p:blipFill>
        <p:spPr>
          <a:xfrm>
            <a:off x="5152353" y="4290238"/>
            <a:ext cx="684350" cy="340700"/>
          </a:xfrm>
          <a:prstGeom prst="rect">
            <a:avLst/>
          </a:prstGeom>
          <a:noFill/>
          <a:ln>
            <a:noFill/>
          </a:ln>
        </p:spPr>
      </p:pic>
      <p:pic>
        <p:nvPicPr>
          <p:cNvPr id="1147" name="Google Shape;1147;p99"/>
          <p:cNvPicPr preferRelativeResize="0"/>
          <p:nvPr/>
        </p:nvPicPr>
        <p:blipFill>
          <a:blip r:embed="rId8">
            <a:alphaModFix/>
          </a:blip>
          <a:stretch>
            <a:fillRect/>
          </a:stretch>
        </p:blipFill>
        <p:spPr>
          <a:xfrm>
            <a:off x="4341328" y="4023263"/>
            <a:ext cx="733819" cy="821531"/>
          </a:xfrm>
          <a:prstGeom prst="rect">
            <a:avLst/>
          </a:prstGeom>
          <a:noFill/>
          <a:ln>
            <a:noFill/>
          </a:ln>
        </p:spPr>
      </p:pic>
      <p:pic>
        <p:nvPicPr>
          <p:cNvPr id="1148" name="Google Shape;1148;p99"/>
          <p:cNvPicPr preferRelativeResize="0"/>
          <p:nvPr/>
        </p:nvPicPr>
        <p:blipFill>
          <a:blip r:embed="rId9">
            <a:alphaModFix/>
          </a:blip>
          <a:stretch>
            <a:fillRect/>
          </a:stretch>
        </p:blipFill>
        <p:spPr>
          <a:xfrm>
            <a:off x="5119832" y="3397425"/>
            <a:ext cx="749382" cy="820688"/>
          </a:xfrm>
          <a:prstGeom prst="rect">
            <a:avLst/>
          </a:prstGeom>
          <a:noFill/>
          <a:ln>
            <a:noFill/>
          </a:ln>
        </p:spPr>
      </p:pic>
      <p:sp>
        <p:nvSpPr>
          <p:cNvPr id="1149" name="Google Shape;1149;p99"/>
          <p:cNvSpPr txBox="1"/>
          <p:nvPr/>
        </p:nvSpPr>
        <p:spPr>
          <a:xfrm>
            <a:off x="3330067" y="3670331"/>
            <a:ext cx="1468200" cy="415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t>Trauen</a:t>
            </a:r>
            <a:endParaRPr b="1" sz="900"/>
          </a:p>
          <a:p>
            <a:pPr indent="0" lvl="0" marL="0" rtl="0" algn="ctr">
              <a:spcBef>
                <a:spcPts val="0"/>
              </a:spcBef>
              <a:spcAft>
                <a:spcPts val="0"/>
              </a:spcAft>
              <a:buNone/>
            </a:pPr>
            <a:r>
              <a:rPr lang="en" sz="900"/>
              <a:t>Orbital Propulsion Center</a:t>
            </a:r>
            <a:endParaRPr sz="900"/>
          </a:p>
        </p:txBody>
      </p:sp>
      <p:pic>
        <p:nvPicPr>
          <p:cNvPr id="1150" name="Google Shape;1150;p99"/>
          <p:cNvPicPr preferRelativeResize="0"/>
          <p:nvPr/>
        </p:nvPicPr>
        <p:blipFill>
          <a:blip r:embed="rId10">
            <a:alphaModFix/>
          </a:blip>
          <a:stretch>
            <a:fillRect/>
          </a:stretch>
        </p:blipFill>
        <p:spPr>
          <a:xfrm>
            <a:off x="3791947" y="4236809"/>
            <a:ext cx="472175" cy="381625"/>
          </a:xfrm>
          <a:prstGeom prst="rect">
            <a:avLst/>
          </a:prstGeom>
          <a:noFill/>
          <a:ln>
            <a:noFill/>
          </a:ln>
        </p:spPr>
      </p:pic>
      <p:sp>
        <p:nvSpPr>
          <p:cNvPr id="1151" name="Google Shape;1151;p99"/>
          <p:cNvSpPr txBox="1"/>
          <p:nvPr/>
        </p:nvSpPr>
        <p:spPr>
          <a:xfrm>
            <a:off x="6217359" y="4148709"/>
            <a:ext cx="1313100" cy="554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t>PAG</a:t>
            </a:r>
            <a:endParaRPr b="1" sz="900"/>
          </a:p>
          <a:p>
            <a:pPr indent="0" lvl="0" marL="0" rtl="0" algn="ctr">
              <a:spcBef>
                <a:spcPts val="0"/>
              </a:spcBef>
              <a:spcAft>
                <a:spcPts val="0"/>
              </a:spcAft>
              <a:buNone/>
            </a:pPr>
            <a:r>
              <a:rPr lang="en" sz="900"/>
              <a:t>Stretch Forming</a:t>
            </a:r>
            <a:endParaRPr sz="900"/>
          </a:p>
          <a:p>
            <a:pPr indent="0" lvl="0" marL="0" rtl="0" algn="ctr">
              <a:spcBef>
                <a:spcPts val="0"/>
              </a:spcBef>
              <a:spcAft>
                <a:spcPts val="0"/>
              </a:spcAft>
              <a:buNone/>
            </a:pPr>
            <a:r>
              <a:rPr lang="en" sz="900"/>
              <a:t>Friction Stir Welding</a:t>
            </a:r>
            <a:endParaRPr sz="900"/>
          </a:p>
        </p:txBody>
      </p:sp>
      <p:pic>
        <p:nvPicPr>
          <p:cNvPr id="1152" name="Google Shape;1152;p99"/>
          <p:cNvPicPr preferRelativeResize="0"/>
          <p:nvPr/>
        </p:nvPicPr>
        <p:blipFill>
          <a:blip r:embed="rId11">
            <a:alphaModFix/>
          </a:blip>
          <a:stretch>
            <a:fillRect/>
          </a:stretch>
        </p:blipFill>
        <p:spPr>
          <a:xfrm>
            <a:off x="7172306" y="4057210"/>
            <a:ext cx="281941" cy="167362"/>
          </a:xfrm>
          <a:prstGeom prst="rect">
            <a:avLst/>
          </a:prstGeom>
          <a:noFill/>
          <a:ln>
            <a:noFill/>
          </a:ln>
        </p:spPr>
      </p:pic>
      <p:pic>
        <p:nvPicPr>
          <p:cNvPr id="1153" name="Google Shape;1153;p99"/>
          <p:cNvPicPr preferRelativeResize="0"/>
          <p:nvPr/>
        </p:nvPicPr>
        <p:blipFill>
          <a:blip r:embed="rId12">
            <a:alphaModFix/>
          </a:blip>
          <a:stretch>
            <a:fillRect/>
          </a:stretch>
        </p:blipFill>
        <p:spPr>
          <a:xfrm>
            <a:off x="6147420" y="2851744"/>
            <a:ext cx="1595718" cy="1205476"/>
          </a:xfrm>
          <a:prstGeom prst="rect">
            <a:avLst/>
          </a:prstGeom>
          <a:noFill/>
          <a:ln>
            <a:noFill/>
          </a:ln>
        </p:spPr>
      </p:pic>
      <p:sp>
        <p:nvSpPr>
          <p:cNvPr id="1154" name="Google Shape;1154;p99"/>
          <p:cNvSpPr/>
          <p:nvPr/>
        </p:nvSpPr>
        <p:spPr>
          <a:xfrm>
            <a:off x="3411194" y="2254663"/>
            <a:ext cx="1978725" cy="1007344"/>
          </a:xfrm>
          <a:custGeom>
            <a:rect b="b" l="l" r="r" t="t"/>
            <a:pathLst>
              <a:path extrusionOk="0" h="106" w="191">
                <a:moveTo>
                  <a:pt x="85" y="102"/>
                </a:moveTo>
                <a:lnTo>
                  <a:pt x="91" y="67"/>
                </a:lnTo>
                <a:lnTo>
                  <a:pt x="36" y="33"/>
                </a:lnTo>
                <a:lnTo>
                  <a:pt x="0" y="0"/>
                </a:lnTo>
                <a:lnTo>
                  <a:pt x="29" y="14"/>
                </a:lnTo>
                <a:lnTo>
                  <a:pt x="55" y="21"/>
                </a:lnTo>
                <a:lnTo>
                  <a:pt x="93" y="16"/>
                </a:lnTo>
                <a:lnTo>
                  <a:pt x="109" y="27"/>
                </a:lnTo>
                <a:lnTo>
                  <a:pt x="132" y="20"/>
                </a:lnTo>
                <a:lnTo>
                  <a:pt x="145" y="41"/>
                </a:lnTo>
                <a:lnTo>
                  <a:pt x="178" y="25"/>
                </a:lnTo>
                <a:lnTo>
                  <a:pt x="186" y="33"/>
                </a:lnTo>
                <a:lnTo>
                  <a:pt x="178" y="66"/>
                </a:lnTo>
                <a:lnTo>
                  <a:pt x="191" y="92"/>
                </a:lnTo>
                <a:lnTo>
                  <a:pt x="170" y="103"/>
                </a:lnTo>
                <a:lnTo>
                  <a:pt x="140" y="106"/>
                </a:lnTo>
                <a:lnTo>
                  <a:pt x="120" y="101"/>
                </a:lnTo>
                <a:lnTo>
                  <a:pt x="85" y="102"/>
                </a:lnTo>
                <a:close/>
              </a:path>
            </a:pathLst>
          </a:custGeom>
          <a:solidFill>
            <a:srgbClr val="EFEFEF"/>
          </a:solidFill>
          <a:ln cap="flat" cmpd="sng" w="9525">
            <a:solidFill>
              <a:srgbClr val="999999"/>
            </a:solidFill>
            <a:prstDash val="solid"/>
            <a:miter lim="800000"/>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155" name="Google Shape;1155;p99"/>
          <p:cNvPicPr preferRelativeResize="0"/>
          <p:nvPr/>
        </p:nvPicPr>
        <p:blipFill>
          <a:blip r:embed="rId13">
            <a:alphaModFix/>
          </a:blip>
          <a:stretch>
            <a:fillRect/>
          </a:stretch>
        </p:blipFill>
        <p:spPr>
          <a:xfrm>
            <a:off x="2556150" y="4332413"/>
            <a:ext cx="545888" cy="224888"/>
          </a:xfrm>
          <a:prstGeom prst="rect">
            <a:avLst/>
          </a:prstGeom>
          <a:noFill/>
          <a:ln>
            <a:noFill/>
          </a:ln>
        </p:spPr>
      </p:pic>
      <p:pic>
        <p:nvPicPr>
          <p:cNvPr id="1156" name="Google Shape;1156;p99"/>
          <p:cNvPicPr preferRelativeResize="0"/>
          <p:nvPr/>
        </p:nvPicPr>
        <p:blipFill>
          <a:blip r:embed="rId14">
            <a:alphaModFix/>
          </a:blip>
          <a:stretch>
            <a:fillRect/>
          </a:stretch>
        </p:blipFill>
        <p:spPr>
          <a:xfrm>
            <a:off x="6251141" y="1548469"/>
            <a:ext cx="848769" cy="224887"/>
          </a:xfrm>
          <a:prstGeom prst="rect">
            <a:avLst/>
          </a:prstGeom>
          <a:noFill/>
          <a:ln>
            <a:noFill/>
          </a:ln>
        </p:spPr>
      </p:pic>
      <p:sp>
        <p:nvSpPr>
          <p:cNvPr id="1157" name="Google Shape;1157;p99"/>
          <p:cNvSpPr txBox="1"/>
          <p:nvPr/>
        </p:nvSpPr>
        <p:spPr>
          <a:xfrm>
            <a:off x="703575" y="4310606"/>
            <a:ext cx="1906200" cy="415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t>German Institute for AI</a:t>
            </a:r>
            <a:endParaRPr b="1" sz="900"/>
          </a:p>
          <a:p>
            <a:pPr indent="0" lvl="0" marL="0" rtl="0" algn="ctr">
              <a:spcBef>
                <a:spcPts val="0"/>
              </a:spcBef>
              <a:spcAft>
                <a:spcPts val="0"/>
              </a:spcAft>
              <a:buNone/>
            </a:pPr>
            <a:r>
              <a:rPr lang="en" sz="900"/>
              <a:t>Robotic Innovation Center</a:t>
            </a:r>
            <a:endParaRPr sz="900"/>
          </a:p>
        </p:txBody>
      </p:sp>
      <p:pic>
        <p:nvPicPr>
          <p:cNvPr id="1158" name="Google Shape;1158;p99"/>
          <p:cNvPicPr preferRelativeResize="0"/>
          <p:nvPr/>
        </p:nvPicPr>
        <p:blipFill>
          <a:blip r:embed="rId15">
            <a:alphaModFix/>
          </a:blip>
          <a:stretch>
            <a:fillRect/>
          </a:stretch>
        </p:blipFill>
        <p:spPr>
          <a:xfrm>
            <a:off x="5617556" y="683875"/>
            <a:ext cx="1285537" cy="810112"/>
          </a:xfrm>
          <a:prstGeom prst="rect">
            <a:avLst/>
          </a:prstGeom>
          <a:noFill/>
          <a:ln>
            <a:noFill/>
          </a:ln>
        </p:spPr>
      </p:pic>
      <p:pic>
        <p:nvPicPr>
          <p:cNvPr id="1159" name="Google Shape;1159;p99"/>
          <p:cNvPicPr preferRelativeResize="0"/>
          <p:nvPr/>
        </p:nvPicPr>
        <p:blipFill>
          <a:blip r:embed="rId16">
            <a:alphaModFix/>
          </a:blip>
          <a:stretch>
            <a:fillRect/>
          </a:stretch>
        </p:blipFill>
        <p:spPr>
          <a:xfrm>
            <a:off x="4912436" y="1165031"/>
            <a:ext cx="1164187" cy="649425"/>
          </a:xfrm>
          <a:prstGeom prst="rect">
            <a:avLst/>
          </a:prstGeom>
          <a:noFill/>
          <a:ln>
            <a:noFill/>
          </a:ln>
        </p:spPr>
      </p:pic>
      <p:sp>
        <p:nvSpPr>
          <p:cNvPr id="1160" name="Google Shape;1160;p99"/>
          <p:cNvSpPr txBox="1"/>
          <p:nvPr/>
        </p:nvSpPr>
        <p:spPr>
          <a:xfrm>
            <a:off x="5556188" y="1728975"/>
            <a:ext cx="15438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t>TESTIA</a:t>
            </a:r>
            <a:endParaRPr b="1" sz="900"/>
          </a:p>
          <a:p>
            <a:pPr indent="0" lvl="0" marL="0" rtl="0" algn="ctr">
              <a:spcBef>
                <a:spcPts val="0"/>
              </a:spcBef>
              <a:spcAft>
                <a:spcPts val="0"/>
              </a:spcAft>
              <a:buNone/>
            </a:pPr>
            <a:r>
              <a:rPr lang="en" sz="900"/>
              <a:t>NDT &amp; Quality Inspection</a:t>
            </a:r>
            <a:endParaRPr sz="900"/>
          </a:p>
          <a:p>
            <a:pPr indent="0" lvl="0" marL="0" rtl="0" algn="ctr">
              <a:spcBef>
                <a:spcPts val="0"/>
              </a:spcBef>
              <a:spcAft>
                <a:spcPts val="0"/>
              </a:spcAft>
              <a:buNone/>
            </a:pPr>
            <a:r>
              <a:rPr lang="en" sz="900"/>
              <a:t>Trainings</a:t>
            </a:r>
            <a:endParaRPr b="1" sz="900"/>
          </a:p>
        </p:txBody>
      </p:sp>
      <p:cxnSp>
        <p:nvCxnSpPr>
          <p:cNvPr id="1161" name="Google Shape;1161;p99"/>
          <p:cNvCxnSpPr>
            <a:stCxn id="1136" idx="7"/>
            <a:endCxn id="1136" idx="3"/>
          </p:cNvCxnSpPr>
          <p:nvPr/>
        </p:nvCxnSpPr>
        <p:spPr>
          <a:xfrm flipH="1">
            <a:off x="3896521" y="1975566"/>
            <a:ext cx="1379400" cy="1343100"/>
          </a:xfrm>
          <a:prstGeom prst="straightConnector1">
            <a:avLst/>
          </a:prstGeom>
          <a:noFill/>
          <a:ln cap="flat" cmpd="sng" w="19050">
            <a:solidFill>
              <a:srgbClr val="999999"/>
            </a:solidFill>
            <a:prstDash val="solid"/>
            <a:round/>
            <a:headEnd len="med" w="med" type="triangle"/>
            <a:tailEnd len="med" w="med" type="triangle"/>
          </a:ln>
        </p:spPr>
      </p:cxnSp>
      <p:pic>
        <p:nvPicPr>
          <p:cNvPr id="1162" name="Google Shape;1162;p99"/>
          <p:cNvPicPr preferRelativeResize="0"/>
          <p:nvPr/>
        </p:nvPicPr>
        <p:blipFill>
          <a:blip r:embed="rId17">
            <a:alphaModFix/>
          </a:blip>
          <a:stretch>
            <a:fillRect/>
          </a:stretch>
        </p:blipFill>
        <p:spPr>
          <a:xfrm>
            <a:off x="181481" y="788889"/>
            <a:ext cx="1164188" cy="293354"/>
          </a:xfrm>
          <a:prstGeom prst="rect">
            <a:avLst/>
          </a:prstGeom>
          <a:noFill/>
          <a:ln>
            <a:noFill/>
          </a:ln>
        </p:spPr>
      </p:pic>
      <p:pic>
        <p:nvPicPr>
          <p:cNvPr id="1163" name="Google Shape;1163;p99"/>
          <p:cNvPicPr preferRelativeResize="0"/>
          <p:nvPr/>
        </p:nvPicPr>
        <p:blipFill>
          <a:blip r:embed="rId18">
            <a:alphaModFix/>
          </a:blip>
          <a:stretch>
            <a:fillRect/>
          </a:stretch>
        </p:blipFill>
        <p:spPr>
          <a:xfrm>
            <a:off x="925518" y="3260119"/>
            <a:ext cx="2224099" cy="1007344"/>
          </a:xfrm>
          <a:prstGeom prst="rect">
            <a:avLst/>
          </a:prstGeom>
          <a:noFill/>
          <a:ln>
            <a:noFill/>
          </a:ln>
        </p:spPr>
      </p:pic>
      <p:pic>
        <p:nvPicPr>
          <p:cNvPr id="1164" name="Google Shape;1164;p99"/>
          <p:cNvPicPr preferRelativeResize="0"/>
          <p:nvPr/>
        </p:nvPicPr>
        <p:blipFill>
          <a:blip r:embed="rId19">
            <a:alphaModFix/>
          </a:blip>
          <a:stretch>
            <a:fillRect/>
          </a:stretch>
        </p:blipFill>
        <p:spPr>
          <a:xfrm>
            <a:off x="2389349" y="1293984"/>
            <a:ext cx="995700" cy="1072838"/>
          </a:xfrm>
          <a:prstGeom prst="rect">
            <a:avLst/>
          </a:prstGeom>
          <a:noFill/>
          <a:ln>
            <a:noFill/>
          </a:ln>
        </p:spPr>
      </p:pic>
      <p:pic>
        <p:nvPicPr>
          <p:cNvPr id="1165" name="Google Shape;1165;p99"/>
          <p:cNvPicPr preferRelativeResize="0"/>
          <p:nvPr/>
        </p:nvPicPr>
        <p:blipFill>
          <a:blip r:embed="rId20">
            <a:alphaModFix/>
          </a:blip>
          <a:stretch>
            <a:fillRect/>
          </a:stretch>
        </p:blipFill>
        <p:spPr>
          <a:xfrm>
            <a:off x="181481" y="3714092"/>
            <a:ext cx="774488" cy="774488"/>
          </a:xfrm>
          <a:prstGeom prst="rect">
            <a:avLst/>
          </a:prstGeom>
          <a:noFill/>
          <a:ln>
            <a:noFill/>
          </a:ln>
        </p:spPr>
      </p:pic>
      <p:pic>
        <p:nvPicPr>
          <p:cNvPr id="1166" name="Google Shape;1166;p99"/>
          <p:cNvPicPr preferRelativeResize="0"/>
          <p:nvPr/>
        </p:nvPicPr>
        <p:blipFill>
          <a:blip r:embed="rId21">
            <a:alphaModFix/>
          </a:blip>
          <a:stretch>
            <a:fillRect/>
          </a:stretch>
        </p:blipFill>
        <p:spPr>
          <a:xfrm>
            <a:off x="7546313" y="3487978"/>
            <a:ext cx="1364944" cy="883818"/>
          </a:xfrm>
          <a:prstGeom prst="rect">
            <a:avLst/>
          </a:prstGeom>
          <a:noFill/>
          <a:ln>
            <a:noFill/>
          </a:ln>
        </p:spPr>
      </p:pic>
      <p:pic>
        <p:nvPicPr>
          <p:cNvPr id="1167" name="Google Shape;1167;p99"/>
          <p:cNvPicPr preferRelativeResize="0"/>
          <p:nvPr/>
        </p:nvPicPr>
        <p:blipFill>
          <a:blip r:embed="rId22">
            <a:alphaModFix/>
          </a:blip>
          <a:stretch>
            <a:fillRect/>
          </a:stretch>
        </p:blipFill>
        <p:spPr>
          <a:xfrm>
            <a:off x="133592" y="2211598"/>
            <a:ext cx="1491037" cy="891075"/>
          </a:xfrm>
          <a:prstGeom prst="rect">
            <a:avLst/>
          </a:prstGeom>
          <a:noFill/>
          <a:ln>
            <a:noFill/>
          </a:ln>
        </p:spPr>
      </p:pic>
      <p:pic>
        <p:nvPicPr>
          <p:cNvPr id="1168" name="Google Shape;1168;p99"/>
          <p:cNvPicPr preferRelativeResize="0"/>
          <p:nvPr/>
        </p:nvPicPr>
        <p:blipFill>
          <a:blip r:embed="rId7">
            <a:alphaModFix/>
          </a:blip>
          <a:stretch>
            <a:fillRect/>
          </a:stretch>
        </p:blipFill>
        <p:spPr>
          <a:xfrm>
            <a:off x="1678841" y="2226950"/>
            <a:ext cx="684350" cy="340700"/>
          </a:xfrm>
          <a:prstGeom prst="rect">
            <a:avLst/>
          </a:prstGeom>
          <a:noFill/>
          <a:ln>
            <a:noFill/>
          </a:ln>
        </p:spPr>
      </p:pic>
      <p:sp>
        <p:nvSpPr>
          <p:cNvPr id="1169" name="Google Shape;1169;p99"/>
          <p:cNvSpPr txBox="1"/>
          <p:nvPr/>
        </p:nvSpPr>
        <p:spPr>
          <a:xfrm>
            <a:off x="1345659" y="2538188"/>
            <a:ext cx="15438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t>Ariane 6</a:t>
            </a:r>
            <a:endParaRPr b="1" sz="900"/>
          </a:p>
          <a:p>
            <a:pPr indent="0" lvl="0" marL="0" rtl="0" algn="ctr">
              <a:spcBef>
                <a:spcPts val="0"/>
              </a:spcBef>
              <a:spcAft>
                <a:spcPts val="0"/>
              </a:spcAft>
              <a:buNone/>
            </a:pPr>
            <a:r>
              <a:rPr lang="en" sz="900"/>
              <a:t>Upper Stage Rocket Factory</a:t>
            </a:r>
            <a:endParaRPr b="1" sz="900"/>
          </a:p>
        </p:txBody>
      </p:sp>
      <p:grpSp>
        <p:nvGrpSpPr>
          <p:cNvPr id="1170" name="Google Shape;1170;p99"/>
          <p:cNvGrpSpPr/>
          <p:nvPr/>
        </p:nvGrpSpPr>
        <p:grpSpPr>
          <a:xfrm>
            <a:off x="4571998" y="2751545"/>
            <a:ext cx="239826" cy="239826"/>
            <a:chOff x="6813" y="1773"/>
            <a:chExt cx="224" cy="224"/>
          </a:xfrm>
        </p:grpSpPr>
        <p:sp>
          <p:nvSpPr>
            <p:cNvPr id="1171" name="Google Shape;1171;p99"/>
            <p:cNvSpPr/>
            <p:nvPr/>
          </p:nvSpPr>
          <p:spPr>
            <a:xfrm>
              <a:off x="6813" y="1773"/>
              <a:ext cx="224" cy="224"/>
            </a:xfrm>
            <a:custGeom>
              <a:rect b="b" l="l" r="r" t="t"/>
              <a:pathLst>
                <a:path extrusionOk="0" h="2422" w="2422">
                  <a:moveTo>
                    <a:pt x="1211" y="2422"/>
                  </a:moveTo>
                  <a:cubicBezTo>
                    <a:pt x="543" y="2422"/>
                    <a:pt x="0" y="1879"/>
                    <a:pt x="0" y="1212"/>
                  </a:cubicBezTo>
                  <a:cubicBezTo>
                    <a:pt x="0" y="543"/>
                    <a:pt x="543" y="0"/>
                    <a:pt x="1211" y="0"/>
                  </a:cubicBezTo>
                  <a:cubicBezTo>
                    <a:pt x="1879" y="0"/>
                    <a:pt x="2422" y="543"/>
                    <a:pt x="2422" y="1212"/>
                  </a:cubicBezTo>
                  <a:cubicBezTo>
                    <a:pt x="2422" y="1879"/>
                    <a:pt x="1879" y="2422"/>
                    <a:pt x="1211" y="2422"/>
                  </a:cubicBezTo>
                  <a:close/>
                  <a:moveTo>
                    <a:pt x="1211" y="51"/>
                  </a:moveTo>
                  <a:cubicBezTo>
                    <a:pt x="571" y="51"/>
                    <a:pt x="51" y="571"/>
                    <a:pt x="51" y="1212"/>
                  </a:cubicBezTo>
                  <a:cubicBezTo>
                    <a:pt x="51" y="1851"/>
                    <a:pt x="571" y="2372"/>
                    <a:pt x="1211" y="2372"/>
                  </a:cubicBezTo>
                  <a:cubicBezTo>
                    <a:pt x="1851" y="2372"/>
                    <a:pt x="2372" y="1851"/>
                    <a:pt x="2372" y="1212"/>
                  </a:cubicBezTo>
                  <a:cubicBezTo>
                    <a:pt x="2372" y="571"/>
                    <a:pt x="1851" y="51"/>
                    <a:pt x="1211" y="51"/>
                  </a:cubicBezTo>
                  <a:close/>
                </a:path>
              </a:pathLst>
            </a:custGeom>
            <a:solidFill>
              <a:srgbClr val="FF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172" name="Google Shape;1172;p99"/>
            <p:cNvSpPr/>
            <p:nvPr/>
          </p:nvSpPr>
          <p:spPr>
            <a:xfrm>
              <a:off x="6852" y="1810"/>
              <a:ext cx="152" cy="152"/>
            </a:xfrm>
            <a:custGeom>
              <a:rect b="b" l="l" r="r" t="t"/>
              <a:pathLst>
                <a:path extrusionOk="0" h="1599" w="1599">
                  <a:moveTo>
                    <a:pt x="799" y="1599"/>
                  </a:moveTo>
                  <a:cubicBezTo>
                    <a:pt x="657" y="1599"/>
                    <a:pt x="516" y="1560"/>
                    <a:pt x="394" y="1488"/>
                  </a:cubicBezTo>
                  <a:cubicBezTo>
                    <a:pt x="382" y="1481"/>
                    <a:pt x="378" y="1466"/>
                    <a:pt x="385" y="1453"/>
                  </a:cubicBezTo>
                  <a:cubicBezTo>
                    <a:pt x="392" y="1441"/>
                    <a:pt x="408" y="1437"/>
                    <a:pt x="420" y="1444"/>
                  </a:cubicBezTo>
                  <a:cubicBezTo>
                    <a:pt x="534" y="1512"/>
                    <a:pt x="666" y="1548"/>
                    <a:pt x="799" y="1548"/>
                  </a:cubicBezTo>
                  <a:cubicBezTo>
                    <a:pt x="1212" y="1548"/>
                    <a:pt x="1548" y="1212"/>
                    <a:pt x="1548" y="799"/>
                  </a:cubicBezTo>
                  <a:cubicBezTo>
                    <a:pt x="1548" y="386"/>
                    <a:pt x="1212" y="50"/>
                    <a:pt x="799" y="50"/>
                  </a:cubicBezTo>
                  <a:cubicBezTo>
                    <a:pt x="386" y="50"/>
                    <a:pt x="51" y="386"/>
                    <a:pt x="51" y="799"/>
                  </a:cubicBezTo>
                  <a:cubicBezTo>
                    <a:pt x="51" y="933"/>
                    <a:pt x="86" y="1064"/>
                    <a:pt x="154" y="1179"/>
                  </a:cubicBezTo>
                  <a:cubicBezTo>
                    <a:pt x="161" y="1191"/>
                    <a:pt x="157" y="1206"/>
                    <a:pt x="145" y="1214"/>
                  </a:cubicBezTo>
                  <a:cubicBezTo>
                    <a:pt x="133" y="1221"/>
                    <a:pt x="117" y="1217"/>
                    <a:pt x="110" y="1204"/>
                  </a:cubicBezTo>
                  <a:cubicBezTo>
                    <a:pt x="38" y="1082"/>
                    <a:pt x="0" y="942"/>
                    <a:pt x="0" y="799"/>
                  </a:cubicBezTo>
                  <a:cubicBezTo>
                    <a:pt x="0" y="358"/>
                    <a:pt x="358" y="0"/>
                    <a:pt x="799" y="0"/>
                  </a:cubicBezTo>
                  <a:cubicBezTo>
                    <a:pt x="1240" y="0"/>
                    <a:pt x="1599" y="358"/>
                    <a:pt x="1599" y="799"/>
                  </a:cubicBezTo>
                  <a:cubicBezTo>
                    <a:pt x="1599" y="1240"/>
                    <a:pt x="1240" y="1599"/>
                    <a:pt x="799" y="1599"/>
                  </a:cubicBezTo>
                  <a:close/>
                </a:path>
              </a:pathLst>
            </a:custGeom>
            <a:solidFill>
              <a:srgbClr val="FF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173" name="Google Shape;1173;p99"/>
            <p:cNvSpPr/>
            <p:nvPr/>
          </p:nvSpPr>
          <p:spPr>
            <a:xfrm>
              <a:off x="6883" y="1842"/>
              <a:ext cx="89" cy="87"/>
            </a:xfrm>
            <a:custGeom>
              <a:rect b="b" l="l" r="r" t="t"/>
              <a:pathLst>
                <a:path extrusionOk="0" h="936" w="935">
                  <a:moveTo>
                    <a:pt x="467" y="936"/>
                  </a:moveTo>
                  <a:cubicBezTo>
                    <a:pt x="209" y="936"/>
                    <a:pt x="0" y="726"/>
                    <a:pt x="0" y="468"/>
                  </a:cubicBezTo>
                  <a:cubicBezTo>
                    <a:pt x="0" y="210"/>
                    <a:pt x="209" y="0"/>
                    <a:pt x="467" y="0"/>
                  </a:cubicBezTo>
                  <a:cubicBezTo>
                    <a:pt x="725" y="0"/>
                    <a:pt x="935" y="210"/>
                    <a:pt x="935" y="468"/>
                  </a:cubicBezTo>
                  <a:cubicBezTo>
                    <a:pt x="935" y="726"/>
                    <a:pt x="725" y="936"/>
                    <a:pt x="467" y="936"/>
                  </a:cubicBezTo>
                  <a:close/>
                  <a:moveTo>
                    <a:pt x="467" y="51"/>
                  </a:moveTo>
                  <a:cubicBezTo>
                    <a:pt x="237" y="51"/>
                    <a:pt x="50" y="238"/>
                    <a:pt x="50" y="468"/>
                  </a:cubicBezTo>
                  <a:cubicBezTo>
                    <a:pt x="50" y="698"/>
                    <a:pt x="237" y="885"/>
                    <a:pt x="467" y="885"/>
                  </a:cubicBezTo>
                  <a:cubicBezTo>
                    <a:pt x="697" y="885"/>
                    <a:pt x="884" y="698"/>
                    <a:pt x="884" y="468"/>
                  </a:cubicBezTo>
                  <a:cubicBezTo>
                    <a:pt x="884" y="238"/>
                    <a:pt x="697" y="51"/>
                    <a:pt x="467" y="51"/>
                  </a:cubicBezTo>
                  <a:close/>
                </a:path>
              </a:pathLst>
            </a:custGeom>
            <a:solidFill>
              <a:srgbClr val="FF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174" name="Google Shape;1174;p99"/>
            <p:cNvSpPr/>
            <p:nvPr/>
          </p:nvSpPr>
          <p:spPr>
            <a:xfrm>
              <a:off x="6914" y="1873"/>
              <a:ext cx="25" cy="25"/>
            </a:xfrm>
            <a:custGeom>
              <a:rect b="b" l="l" r="r" t="t"/>
              <a:pathLst>
                <a:path extrusionOk="0" h="272" w="272">
                  <a:moveTo>
                    <a:pt x="136" y="272"/>
                  </a:moveTo>
                  <a:cubicBezTo>
                    <a:pt x="61" y="272"/>
                    <a:pt x="0" y="211"/>
                    <a:pt x="0" y="136"/>
                  </a:cubicBezTo>
                  <a:cubicBezTo>
                    <a:pt x="0" y="61"/>
                    <a:pt x="61" y="0"/>
                    <a:pt x="136" y="0"/>
                  </a:cubicBezTo>
                  <a:cubicBezTo>
                    <a:pt x="211" y="0"/>
                    <a:pt x="272" y="61"/>
                    <a:pt x="272" y="136"/>
                  </a:cubicBezTo>
                  <a:cubicBezTo>
                    <a:pt x="272" y="211"/>
                    <a:pt x="211" y="272"/>
                    <a:pt x="136" y="272"/>
                  </a:cubicBezTo>
                  <a:close/>
                  <a:moveTo>
                    <a:pt x="136" y="51"/>
                  </a:moveTo>
                  <a:cubicBezTo>
                    <a:pt x="89" y="51"/>
                    <a:pt x="51" y="89"/>
                    <a:pt x="51" y="136"/>
                  </a:cubicBezTo>
                  <a:cubicBezTo>
                    <a:pt x="51" y="183"/>
                    <a:pt x="89" y="221"/>
                    <a:pt x="136" y="221"/>
                  </a:cubicBezTo>
                  <a:cubicBezTo>
                    <a:pt x="183" y="221"/>
                    <a:pt x="221" y="183"/>
                    <a:pt x="221" y="136"/>
                  </a:cubicBezTo>
                  <a:cubicBezTo>
                    <a:pt x="221" y="89"/>
                    <a:pt x="183" y="51"/>
                    <a:pt x="136" y="51"/>
                  </a:cubicBezTo>
                  <a:close/>
                </a:path>
              </a:pathLst>
            </a:custGeom>
            <a:solidFill>
              <a:srgbClr val="FF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175" name="Google Shape;1175;p99"/>
            <p:cNvSpPr/>
            <p:nvPr/>
          </p:nvSpPr>
          <p:spPr>
            <a:xfrm>
              <a:off x="6883" y="1883"/>
              <a:ext cx="46" cy="46"/>
            </a:xfrm>
            <a:custGeom>
              <a:rect b="b" l="l" r="r" t="t"/>
              <a:pathLst>
                <a:path extrusionOk="0" h="492" w="494">
                  <a:moveTo>
                    <a:pt x="28" y="492"/>
                  </a:moveTo>
                  <a:cubicBezTo>
                    <a:pt x="22" y="492"/>
                    <a:pt x="15" y="489"/>
                    <a:pt x="10" y="484"/>
                  </a:cubicBezTo>
                  <a:cubicBezTo>
                    <a:pt x="0" y="474"/>
                    <a:pt x="0" y="458"/>
                    <a:pt x="10" y="448"/>
                  </a:cubicBezTo>
                  <a:cubicBezTo>
                    <a:pt x="448" y="10"/>
                    <a:pt x="448" y="10"/>
                    <a:pt x="448" y="10"/>
                  </a:cubicBezTo>
                  <a:cubicBezTo>
                    <a:pt x="458" y="0"/>
                    <a:pt x="474" y="0"/>
                    <a:pt x="484" y="10"/>
                  </a:cubicBezTo>
                  <a:cubicBezTo>
                    <a:pt x="494" y="20"/>
                    <a:pt x="494" y="36"/>
                    <a:pt x="484" y="46"/>
                  </a:cubicBezTo>
                  <a:cubicBezTo>
                    <a:pt x="46" y="484"/>
                    <a:pt x="46" y="484"/>
                    <a:pt x="46" y="484"/>
                  </a:cubicBezTo>
                  <a:cubicBezTo>
                    <a:pt x="41" y="489"/>
                    <a:pt x="35" y="492"/>
                    <a:pt x="28" y="492"/>
                  </a:cubicBezTo>
                  <a:close/>
                </a:path>
              </a:pathLst>
            </a:custGeom>
            <a:solidFill>
              <a:srgbClr val="FF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176" name="Google Shape;1176;p99"/>
            <p:cNvSpPr/>
            <p:nvPr/>
          </p:nvSpPr>
          <p:spPr>
            <a:xfrm>
              <a:off x="6839" y="1919"/>
              <a:ext cx="55" cy="55"/>
            </a:xfrm>
            <a:custGeom>
              <a:rect b="b" l="l" r="r" t="t"/>
              <a:pathLst>
                <a:path extrusionOk="0" h="574" w="575">
                  <a:moveTo>
                    <a:pt x="319" y="574"/>
                  </a:moveTo>
                  <a:cubicBezTo>
                    <a:pt x="317" y="574"/>
                    <a:pt x="314" y="574"/>
                    <a:pt x="312" y="573"/>
                  </a:cubicBezTo>
                  <a:cubicBezTo>
                    <a:pt x="303" y="570"/>
                    <a:pt x="296" y="563"/>
                    <a:pt x="294" y="554"/>
                  </a:cubicBezTo>
                  <a:cubicBezTo>
                    <a:pt x="249" y="326"/>
                    <a:pt x="249" y="326"/>
                    <a:pt x="249" y="326"/>
                  </a:cubicBezTo>
                  <a:cubicBezTo>
                    <a:pt x="22" y="281"/>
                    <a:pt x="22" y="281"/>
                    <a:pt x="22" y="281"/>
                  </a:cubicBezTo>
                  <a:cubicBezTo>
                    <a:pt x="13" y="279"/>
                    <a:pt x="5" y="272"/>
                    <a:pt x="2" y="263"/>
                  </a:cubicBezTo>
                  <a:cubicBezTo>
                    <a:pt x="0" y="254"/>
                    <a:pt x="2" y="245"/>
                    <a:pt x="9" y="238"/>
                  </a:cubicBezTo>
                  <a:cubicBezTo>
                    <a:pt x="238" y="9"/>
                    <a:pt x="238" y="9"/>
                    <a:pt x="238" y="9"/>
                  </a:cubicBezTo>
                  <a:cubicBezTo>
                    <a:pt x="244" y="2"/>
                    <a:pt x="253" y="0"/>
                    <a:pt x="261" y="2"/>
                  </a:cubicBezTo>
                  <a:cubicBezTo>
                    <a:pt x="505" y="50"/>
                    <a:pt x="505" y="50"/>
                    <a:pt x="505" y="50"/>
                  </a:cubicBezTo>
                  <a:cubicBezTo>
                    <a:pt x="515" y="52"/>
                    <a:pt x="523" y="60"/>
                    <a:pt x="525" y="70"/>
                  </a:cubicBezTo>
                  <a:cubicBezTo>
                    <a:pt x="574" y="314"/>
                    <a:pt x="574" y="314"/>
                    <a:pt x="574" y="314"/>
                  </a:cubicBezTo>
                  <a:cubicBezTo>
                    <a:pt x="575" y="322"/>
                    <a:pt x="573" y="331"/>
                    <a:pt x="567" y="337"/>
                  </a:cubicBezTo>
                  <a:cubicBezTo>
                    <a:pt x="337" y="567"/>
                    <a:pt x="337" y="567"/>
                    <a:pt x="337" y="567"/>
                  </a:cubicBezTo>
                  <a:cubicBezTo>
                    <a:pt x="333" y="571"/>
                    <a:pt x="326" y="574"/>
                    <a:pt x="319" y="574"/>
                  </a:cubicBezTo>
                  <a:close/>
                  <a:moveTo>
                    <a:pt x="78" y="240"/>
                  </a:moveTo>
                  <a:cubicBezTo>
                    <a:pt x="276" y="280"/>
                    <a:pt x="276" y="280"/>
                    <a:pt x="276" y="280"/>
                  </a:cubicBezTo>
                  <a:cubicBezTo>
                    <a:pt x="286" y="282"/>
                    <a:pt x="294" y="290"/>
                    <a:pt x="296" y="300"/>
                  </a:cubicBezTo>
                  <a:cubicBezTo>
                    <a:pt x="335" y="497"/>
                    <a:pt x="335" y="497"/>
                    <a:pt x="335" y="497"/>
                  </a:cubicBezTo>
                  <a:cubicBezTo>
                    <a:pt x="521" y="311"/>
                    <a:pt x="521" y="311"/>
                    <a:pt x="521" y="311"/>
                  </a:cubicBezTo>
                  <a:cubicBezTo>
                    <a:pt x="479" y="97"/>
                    <a:pt x="479" y="97"/>
                    <a:pt x="479" y="97"/>
                  </a:cubicBezTo>
                  <a:cubicBezTo>
                    <a:pt x="265" y="54"/>
                    <a:pt x="265" y="54"/>
                    <a:pt x="265" y="54"/>
                  </a:cubicBezTo>
                  <a:lnTo>
                    <a:pt x="78" y="240"/>
                  </a:lnTo>
                  <a:close/>
                </a:path>
              </a:pathLst>
            </a:custGeom>
            <a:solidFill>
              <a:srgbClr val="FF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pic>
        <p:nvPicPr>
          <p:cNvPr id="1177" name="Google Shape;1177;p99"/>
          <p:cNvPicPr preferRelativeResize="0"/>
          <p:nvPr/>
        </p:nvPicPr>
        <p:blipFill>
          <a:blip r:embed="rId23">
            <a:alphaModFix/>
          </a:blip>
          <a:stretch>
            <a:fillRect/>
          </a:stretch>
        </p:blipFill>
        <p:spPr>
          <a:xfrm>
            <a:off x="3634609" y="1473371"/>
            <a:ext cx="961900" cy="1251208"/>
          </a:xfrm>
          <a:prstGeom prst="rect">
            <a:avLst/>
          </a:prstGeom>
          <a:noFill/>
          <a:ln>
            <a:noFill/>
          </a:ln>
        </p:spPr>
      </p:pic>
      <p:sp>
        <p:nvSpPr>
          <p:cNvPr id="1178" name="Google Shape;1178;p99"/>
          <p:cNvSpPr txBox="1"/>
          <p:nvPr/>
        </p:nvSpPr>
        <p:spPr>
          <a:xfrm>
            <a:off x="8221275" y="148500"/>
            <a:ext cx="7383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00"/>
          <p:cNvSpPr/>
          <p:nvPr/>
        </p:nvSpPr>
        <p:spPr>
          <a:xfrm>
            <a:off x="2829338" y="835725"/>
            <a:ext cx="3784800" cy="3716700"/>
          </a:xfrm>
          <a:prstGeom prst="ellipse">
            <a:avLst/>
          </a:prstGeom>
          <a:noFill/>
          <a:ln cap="flat" cmpd="sng" w="28575">
            <a:solidFill>
              <a:srgbClr val="C5F556"/>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185" name="Google Shape;1185;p100"/>
          <p:cNvPicPr preferRelativeResize="0"/>
          <p:nvPr/>
        </p:nvPicPr>
        <p:blipFill>
          <a:blip r:embed="rId3">
            <a:alphaModFix/>
          </a:blip>
          <a:stretch>
            <a:fillRect/>
          </a:stretch>
        </p:blipFill>
        <p:spPr>
          <a:xfrm>
            <a:off x="4093340" y="2469750"/>
            <a:ext cx="1087650" cy="543825"/>
          </a:xfrm>
          <a:prstGeom prst="rect">
            <a:avLst/>
          </a:prstGeom>
          <a:noFill/>
          <a:ln>
            <a:noFill/>
          </a:ln>
        </p:spPr>
      </p:pic>
      <p:sp>
        <p:nvSpPr>
          <p:cNvPr id="1186" name="Google Shape;1186;p100"/>
          <p:cNvSpPr txBox="1"/>
          <p:nvPr/>
        </p:nvSpPr>
        <p:spPr>
          <a:xfrm>
            <a:off x="152400" y="152400"/>
            <a:ext cx="7469100" cy="4770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b="1" lang="en" sz="1900">
                <a:solidFill>
                  <a:schemeClr val="dk2"/>
                </a:solidFill>
              </a:rPr>
              <a:t>ZEDC</a:t>
            </a:r>
            <a:r>
              <a:rPr lang="en" sz="1900">
                <a:solidFill>
                  <a:schemeClr val="dk2"/>
                </a:solidFill>
              </a:rPr>
              <a:t> - </a:t>
            </a:r>
            <a:r>
              <a:rPr b="1" lang="en" sz="1900">
                <a:solidFill>
                  <a:schemeClr val="dk2"/>
                </a:solidFill>
              </a:rPr>
              <a:t>Airbus Atlantic Nantes</a:t>
            </a:r>
            <a:r>
              <a:rPr lang="en" sz="1900">
                <a:solidFill>
                  <a:schemeClr val="dk2"/>
                </a:solidFill>
              </a:rPr>
              <a:t> Ecosystem</a:t>
            </a:r>
            <a:endParaRPr sz="1100">
              <a:solidFill>
                <a:schemeClr val="dk1"/>
              </a:solidFill>
            </a:endParaRPr>
          </a:p>
        </p:txBody>
      </p:sp>
      <p:sp>
        <p:nvSpPr>
          <p:cNvPr id="1187" name="Google Shape;1187;p100"/>
          <p:cNvSpPr txBox="1"/>
          <p:nvPr/>
        </p:nvSpPr>
        <p:spPr>
          <a:xfrm>
            <a:off x="1452361" y="626719"/>
            <a:ext cx="2403600" cy="415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t>TechnoCampus Composites </a:t>
            </a:r>
            <a:endParaRPr b="1" sz="900"/>
          </a:p>
          <a:p>
            <a:pPr indent="0" lvl="0" marL="0" rtl="0" algn="ctr">
              <a:spcBef>
                <a:spcPts val="0"/>
              </a:spcBef>
              <a:spcAft>
                <a:spcPts val="0"/>
              </a:spcAft>
              <a:buNone/>
            </a:pPr>
            <a:r>
              <a:rPr lang="en" sz="900"/>
              <a:t>Development &amp; Testing</a:t>
            </a:r>
            <a:endParaRPr sz="900"/>
          </a:p>
        </p:txBody>
      </p:sp>
      <p:sp>
        <p:nvSpPr>
          <p:cNvPr id="1188" name="Google Shape;1188;p100"/>
          <p:cNvSpPr txBox="1"/>
          <p:nvPr/>
        </p:nvSpPr>
        <p:spPr>
          <a:xfrm>
            <a:off x="6960298" y="4034419"/>
            <a:ext cx="1543800" cy="831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t>Airbus Atlantic St-Nazaire</a:t>
            </a:r>
            <a:endParaRPr b="1" sz="900"/>
          </a:p>
          <a:p>
            <a:pPr indent="0" lvl="0" marL="0" rtl="0" algn="ctr">
              <a:spcBef>
                <a:spcPts val="0"/>
              </a:spcBef>
              <a:spcAft>
                <a:spcPts val="0"/>
              </a:spcAft>
              <a:buNone/>
            </a:pPr>
            <a:r>
              <a:rPr lang="en" sz="900"/>
              <a:t>High Welding Skills</a:t>
            </a:r>
            <a:endParaRPr sz="900"/>
          </a:p>
          <a:p>
            <a:pPr indent="0" lvl="0" marL="0" rtl="0" algn="ctr">
              <a:spcBef>
                <a:spcPts val="0"/>
              </a:spcBef>
              <a:spcAft>
                <a:spcPts val="0"/>
              </a:spcAft>
              <a:buNone/>
            </a:pPr>
            <a:r>
              <a:rPr lang="en" sz="900"/>
              <a:t>Pipe bending</a:t>
            </a:r>
            <a:endParaRPr sz="900"/>
          </a:p>
          <a:p>
            <a:pPr indent="0" lvl="0" marL="0" rtl="0" algn="ctr">
              <a:spcBef>
                <a:spcPts val="0"/>
              </a:spcBef>
              <a:spcAft>
                <a:spcPts val="0"/>
              </a:spcAft>
              <a:buClr>
                <a:schemeClr val="dk1"/>
              </a:buClr>
              <a:buSzPts val="800"/>
              <a:buFont typeface="Arial"/>
              <a:buNone/>
            </a:pPr>
            <a:r>
              <a:rPr lang="en" sz="900">
                <a:solidFill>
                  <a:schemeClr val="dk1"/>
                </a:solidFill>
              </a:rPr>
              <a:t>NDT &amp; Quality Inspection</a:t>
            </a:r>
            <a:endParaRPr sz="900">
              <a:solidFill>
                <a:schemeClr val="dk1"/>
              </a:solidFill>
            </a:endParaRPr>
          </a:p>
          <a:p>
            <a:pPr indent="0" lvl="0" marL="0" rtl="0" algn="ctr">
              <a:spcBef>
                <a:spcPts val="0"/>
              </a:spcBef>
              <a:spcAft>
                <a:spcPts val="0"/>
              </a:spcAft>
              <a:buNone/>
            </a:pPr>
            <a:r>
              <a:t/>
            </a:r>
            <a:endParaRPr sz="900"/>
          </a:p>
        </p:txBody>
      </p:sp>
      <p:pic>
        <p:nvPicPr>
          <p:cNvPr id="1189" name="Google Shape;1189;p100"/>
          <p:cNvPicPr preferRelativeResize="0"/>
          <p:nvPr/>
        </p:nvPicPr>
        <p:blipFill>
          <a:blip r:embed="rId4">
            <a:alphaModFix/>
          </a:blip>
          <a:stretch>
            <a:fillRect/>
          </a:stretch>
        </p:blipFill>
        <p:spPr>
          <a:xfrm>
            <a:off x="2565217" y="2816200"/>
            <a:ext cx="1065619" cy="671517"/>
          </a:xfrm>
          <a:prstGeom prst="rect">
            <a:avLst/>
          </a:prstGeom>
          <a:noFill/>
          <a:ln>
            <a:noFill/>
          </a:ln>
        </p:spPr>
      </p:pic>
      <p:sp>
        <p:nvSpPr>
          <p:cNvPr id="1190" name="Google Shape;1190;p100"/>
          <p:cNvSpPr txBox="1"/>
          <p:nvPr/>
        </p:nvSpPr>
        <p:spPr>
          <a:xfrm>
            <a:off x="2372138" y="3729825"/>
            <a:ext cx="1543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en" sz="900"/>
              <a:t>NDT &amp; Quality </a:t>
            </a:r>
            <a:endParaRPr sz="900"/>
          </a:p>
          <a:p>
            <a:pPr indent="0" lvl="0" marL="0" marR="0" rtl="0" algn="ctr">
              <a:lnSpc>
                <a:spcPct val="100000"/>
              </a:lnSpc>
              <a:spcBef>
                <a:spcPts val="0"/>
              </a:spcBef>
              <a:spcAft>
                <a:spcPts val="0"/>
              </a:spcAft>
              <a:buNone/>
            </a:pPr>
            <a:r>
              <a:rPr lang="en" sz="900"/>
              <a:t>Inspection &amp; Trainings</a:t>
            </a:r>
            <a:endParaRPr sz="900"/>
          </a:p>
        </p:txBody>
      </p:sp>
      <p:pic>
        <p:nvPicPr>
          <p:cNvPr id="1191" name="Google Shape;1191;p100"/>
          <p:cNvPicPr preferRelativeResize="0"/>
          <p:nvPr/>
        </p:nvPicPr>
        <p:blipFill rotWithShape="1">
          <a:blip r:embed="rId5">
            <a:alphaModFix/>
          </a:blip>
          <a:srcRect b="0" l="0" r="0" t="0"/>
          <a:stretch/>
        </p:blipFill>
        <p:spPr>
          <a:xfrm>
            <a:off x="4076287" y="945380"/>
            <a:ext cx="1087650" cy="1204561"/>
          </a:xfrm>
          <a:prstGeom prst="rect">
            <a:avLst/>
          </a:prstGeom>
          <a:noFill/>
          <a:ln>
            <a:noFill/>
          </a:ln>
        </p:spPr>
      </p:pic>
      <p:pic>
        <p:nvPicPr>
          <p:cNvPr id="1192" name="Google Shape;1192;p100"/>
          <p:cNvPicPr preferRelativeResize="0"/>
          <p:nvPr/>
        </p:nvPicPr>
        <p:blipFill>
          <a:blip r:embed="rId6">
            <a:alphaModFix/>
          </a:blip>
          <a:stretch>
            <a:fillRect/>
          </a:stretch>
        </p:blipFill>
        <p:spPr>
          <a:xfrm>
            <a:off x="7393856" y="2740308"/>
            <a:ext cx="1543724" cy="1057467"/>
          </a:xfrm>
          <a:prstGeom prst="rect">
            <a:avLst/>
          </a:prstGeom>
          <a:noFill/>
          <a:ln>
            <a:noFill/>
          </a:ln>
        </p:spPr>
      </p:pic>
      <p:pic>
        <p:nvPicPr>
          <p:cNvPr id="1193" name="Google Shape;1193;p100"/>
          <p:cNvPicPr preferRelativeResize="0"/>
          <p:nvPr/>
        </p:nvPicPr>
        <p:blipFill>
          <a:blip r:embed="rId7">
            <a:alphaModFix/>
          </a:blip>
          <a:stretch>
            <a:fillRect/>
          </a:stretch>
        </p:blipFill>
        <p:spPr>
          <a:xfrm>
            <a:off x="6015375" y="3264897"/>
            <a:ext cx="1543726" cy="738650"/>
          </a:xfrm>
          <a:prstGeom prst="rect">
            <a:avLst/>
          </a:prstGeom>
          <a:noFill/>
          <a:ln cap="flat" cmpd="sng" w="9525">
            <a:solidFill>
              <a:schemeClr val="lt1"/>
            </a:solidFill>
            <a:prstDash val="solid"/>
            <a:round/>
            <a:headEnd len="sm" w="sm" type="none"/>
            <a:tailEnd len="sm" w="sm" type="none"/>
          </a:ln>
        </p:spPr>
      </p:pic>
      <p:sp>
        <p:nvSpPr>
          <p:cNvPr id="1194" name="Google Shape;1194;p100"/>
          <p:cNvSpPr txBox="1"/>
          <p:nvPr>
            <p:ph idx="4294967295" type="title"/>
          </p:nvPr>
        </p:nvSpPr>
        <p:spPr>
          <a:xfrm>
            <a:off x="485775" y="4954575"/>
            <a:ext cx="7877100" cy="30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1100">
                <a:solidFill>
                  <a:schemeClr val="dk1"/>
                </a:solidFill>
              </a:rPr>
              <a:t>Capitalizing on available industrialization and manufacturing skills, infrastructure, services, and supply chains</a:t>
            </a:r>
            <a:endParaRPr b="1" sz="1100">
              <a:solidFill>
                <a:schemeClr val="dk1"/>
              </a:solidFill>
            </a:endParaRPr>
          </a:p>
        </p:txBody>
      </p:sp>
      <p:sp>
        <p:nvSpPr>
          <p:cNvPr id="1195" name="Google Shape;1195;p100"/>
          <p:cNvSpPr txBox="1"/>
          <p:nvPr/>
        </p:nvSpPr>
        <p:spPr>
          <a:xfrm>
            <a:off x="4034214" y="4024191"/>
            <a:ext cx="1468200" cy="415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t>Pays de la Loire </a:t>
            </a:r>
            <a:endParaRPr b="1" sz="900"/>
          </a:p>
          <a:p>
            <a:pPr indent="0" lvl="0" marL="0" rtl="0" algn="ctr">
              <a:spcBef>
                <a:spcPts val="0"/>
              </a:spcBef>
              <a:spcAft>
                <a:spcPts val="0"/>
              </a:spcAft>
              <a:buNone/>
            </a:pPr>
            <a:r>
              <a:rPr lang="en" sz="900"/>
              <a:t>Dynamics and Support</a:t>
            </a:r>
            <a:endParaRPr sz="900"/>
          </a:p>
        </p:txBody>
      </p:sp>
      <p:pic>
        <p:nvPicPr>
          <p:cNvPr id="1196" name="Google Shape;1196;p100"/>
          <p:cNvPicPr preferRelativeResize="0"/>
          <p:nvPr/>
        </p:nvPicPr>
        <p:blipFill>
          <a:blip r:embed="rId8">
            <a:alphaModFix/>
          </a:blip>
          <a:stretch>
            <a:fillRect/>
          </a:stretch>
        </p:blipFill>
        <p:spPr>
          <a:xfrm>
            <a:off x="1786538" y="1018800"/>
            <a:ext cx="1634944" cy="1126441"/>
          </a:xfrm>
          <a:prstGeom prst="rect">
            <a:avLst/>
          </a:prstGeom>
          <a:noFill/>
          <a:ln cap="flat" cmpd="sng" w="9525">
            <a:solidFill>
              <a:schemeClr val="lt1"/>
            </a:solidFill>
            <a:prstDash val="solid"/>
            <a:round/>
            <a:headEnd len="sm" w="sm" type="none"/>
            <a:tailEnd len="sm" w="sm" type="none"/>
          </a:ln>
        </p:spPr>
      </p:pic>
      <p:grpSp>
        <p:nvGrpSpPr>
          <p:cNvPr id="1197" name="Google Shape;1197;p100"/>
          <p:cNvGrpSpPr/>
          <p:nvPr/>
        </p:nvGrpSpPr>
        <p:grpSpPr>
          <a:xfrm>
            <a:off x="5679253" y="1256344"/>
            <a:ext cx="1714293" cy="1057463"/>
            <a:chOff x="9883050" y="750550"/>
            <a:chExt cx="2179925" cy="1241299"/>
          </a:xfrm>
        </p:grpSpPr>
        <p:pic>
          <p:nvPicPr>
            <p:cNvPr id="1198" name="Google Shape;1198;p100"/>
            <p:cNvPicPr preferRelativeResize="0"/>
            <p:nvPr/>
          </p:nvPicPr>
          <p:blipFill rotWithShape="1">
            <a:blip r:embed="rId9">
              <a:alphaModFix/>
            </a:blip>
            <a:srcRect b="8237" l="10765" r="1997" t="16939"/>
            <a:stretch/>
          </p:blipFill>
          <p:spPr>
            <a:xfrm>
              <a:off x="9883050" y="750550"/>
              <a:ext cx="2179925" cy="1241299"/>
            </a:xfrm>
            <a:prstGeom prst="rect">
              <a:avLst/>
            </a:prstGeom>
            <a:noFill/>
            <a:ln cap="flat" cmpd="sng" w="9525">
              <a:solidFill>
                <a:schemeClr val="lt1"/>
              </a:solidFill>
              <a:prstDash val="solid"/>
              <a:round/>
              <a:headEnd len="sm" w="sm" type="none"/>
              <a:tailEnd len="sm" w="sm" type="none"/>
            </a:ln>
          </p:spPr>
        </p:pic>
        <p:sp>
          <p:nvSpPr>
            <p:cNvPr id="1199" name="Google Shape;1199;p100"/>
            <p:cNvSpPr/>
            <p:nvPr/>
          </p:nvSpPr>
          <p:spPr>
            <a:xfrm>
              <a:off x="11438575" y="1260325"/>
              <a:ext cx="194700" cy="1377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rgbClr val="FF0000"/>
                </a:solidFill>
              </a:endParaRPr>
            </a:p>
          </p:txBody>
        </p:sp>
      </p:grpSp>
      <p:pic>
        <p:nvPicPr>
          <p:cNvPr id="1200" name="Google Shape;1200;p100"/>
          <p:cNvPicPr preferRelativeResize="0"/>
          <p:nvPr/>
        </p:nvPicPr>
        <p:blipFill rotWithShape="1">
          <a:blip r:embed="rId10">
            <a:alphaModFix/>
          </a:blip>
          <a:srcRect b="9024" l="0" r="13066" t="3448"/>
          <a:stretch/>
        </p:blipFill>
        <p:spPr>
          <a:xfrm>
            <a:off x="8419949" y="1256363"/>
            <a:ext cx="530533" cy="738656"/>
          </a:xfrm>
          <a:prstGeom prst="rect">
            <a:avLst/>
          </a:prstGeom>
          <a:noFill/>
          <a:ln cap="flat" cmpd="sng" w="9525">
            <a:solidFill>
              <a:schemeClr val="lt1"/>
            </a:solidFill>
            <a:prstDash val="solid"/>
            <a:round/>
            <a:headEnd len="sm" w="sm" type="none"/>
            <a:tailEnd len="sm" w="sm" type="none"/>
          </a:ln>
        </p:spPr>
      </p:pic>
      <p:pic>
        <p:nvPicPr>
          <p:cNvPr id="1201" name="Google Shape;1201;p100"/>
          <p:cNvPicPr preferRelativeResize="0"/>
          <p:nvPr/>
        </p:nvPicPr>
        <p:blipFill>
          <a:blip r:embed="rId11">
            <a:alphaModFix/>
          </a:blip>
          <a:stretch>
            <a:fillRect/>
          </a:stretch>
        </p:blipFill>
        <p:spPr>
          <a:xfrm>
            <a:off x="633900" y="1249838"/>
            <a:ext cx="1164188" cy="564579"/>
          </a:xfrm>
          <a:prstGeom prst="rect">
            <a:avLst/>
          </a:prstGeom>
          <a:noFill/>
          <a:ln cap="flat" cmpd="sng" w="9525">
            <a:solidFill>
              <a:schemeClr val="lt1"/>
            </a:solidFill>
            <a:prstDash val="solid"/>
            <a:round/>
            <a:headEnd len="sm" w="sm" type="none"/>
            <a:tailEnd len="sm" w="sm" type="none"/>
          </a:ln>
        </p:spPr>
      </p:pic>
      <p:sp>
        <p:nvSpPr>
          <p:cNvPr id="1202" name="Google Shape;1202;p100"/>
          <p:cNvSpPr txBox="1"/>
          <p:nvPr/>
        </p:nvSpPr>
        <p:spPr>
          <a:xfrm>
            <a:off x="314334" y="1035197"/>
            <a:ext cx="1803600" cy="277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t>TechnoCentre </a:t>
            </a:r>
            <a:endParaRPr sz="900"/>
          </a:p>
        </p:txBody>
      </p:sp>
      <p:sp>
        <p:nvSpPr>
          <p:cNvPr id="1203" name="Google Shape;1203;p100"/>
          <p:cNvSpPr txBox="1"/>
          <p:nvPr/>
        </p:nvSpPr>
        <p:spPr>
          <a:xfrm>
            <a:off x="416719" y="2889300"/>
            <a:ext cx="1670400" cy="415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t>Cryogenic Bench</a:t>
            </a:r>
            <a:endParaRPr b="1" sz="900"/>
          </a:p>
          <a:p>
            <a:pPr indent="0" lvl="0" marL="0" rtl="0" algn="ctr">
              <a:spcBef>
                <a:spcPts val="0"/>
              </a:spcBef>
              <a:spcAft>
                <a:spcPts val="0"/>
              </a:spcAft>
              <a:buNone/>
            </a:pPr>
            <a:r>
              <a:rPr lang="en" sz="900"/>
              <a:t>Physical Lab to operate LN2</a:t>
            </a:r>
            <a:endParaRPr sz="900"/>
          </a:p>
        </p:txBody>
      </p:sp>
      <p:pic>
        <p:nvPicPr>
          <p:cNvPr id="1204" name="Google Shape;1204;p100"/>
          <p:cNvPicPr preferRelativeResize="0"/>
          <p:nvPr/>
        </p:nvPicPr>
        <p:blipFill>
          <a:blip r:embed="rId12">
            <a:alphaModFix/>
          </a:blip>
          <a:stretch>
            <a:fillRect/>
          </a:stretch>
        </p:blipFill>
        <p:spPr>
          <a:xfrm>
            <a:off x="38100" y="1790757"/>
            <a:ext cx="1164191" cy="873120"/>
          </a:xfrm>
          <a:prstGeom prst="rect">
            <a:avLst/>
          </a:prstGeom>
          <a:noFill/>
          <a:ln cap="flat" cmpd="sng" w="9525">
            <a:solidFill>
              <a:schemeClr val="lt1"/>
            </a:solidFill>
            <a:prstDash val="solid"/>
            <a:round/>
            <a:headEnd len="sm" w="sm" type="none"/>
            <a:tailEnd len="sm" w="sm" type="none"/>
          </a:ln>
        </p:spPr>
      </p:pic>
      <p:pic>
        <p:nvPicPr>
          <p:cNvPr id="1205" name="Google Shape;1205;p100"/>
          <p:cNvPicPr preferRelativeResize="0"/>
          <p:nvPr/>
        </p:nvPicPr>
        <p:blipFill rotWithShape="1">
          <a:blip r:embed="rId13">
            <a:alphaModFix/>
          </a:blip>
          <a:srcRect b="13066" l="0" r="5365" t="0"/>
          <a:stretch/>
        </p:blipFill>
        <p:spPr>
          <a:xfrm>
            <a:off x="1087988" y="1949776"/>
            <a:ext cx="1389394" cy="957262"/>
          </a:xfrm>
          <a:prstGeom prst="rect">
            <a:avLst/>
          </a:prstGeom>
          <a:noFill/>
          <a:ln cap="flat" cmpd="sng" w="9525">
            <a:solidFill>
              <a:schemeClr val="lt1"/>
            </a:solidFill>
            <a:prstDash val="solid"/>
            <a:round/>
            <a:headEnd len="sm" w="sm" type="none"/>
            <a:tailEnd len="sm" w="sm" type="none"/>
          </a:ln>
        </p:spPr>
      </p:pic>
      <p:sp>
        <p:nvSpPr>
          <p:cNvPr id="1206" name="Google Shape;1206;p100"/>
          <p:cNvSpPr txBox="1"/>
          <p:nvPr/>
        </p:nvSpPr>
        <p:spPr>
          <a:xfrm>
            <a:off x="5909381" y="659681"/>
            <a:ext cx="3196500" cy="6927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t>Airbus Atlantic Nantes </a:t>
            </a:r>
            <a:endParaRPr b="1" sz="900"/>
          </a:p>
          <a:p>
            <a:pPr indent="0" lvl="0" marL="0" marR="0" rtl="0" algn="ctr">
              <a:lnSpc>
                <a:spcPct val="100000"/>
              </a:lnSpc>
              <a:spcBef>
                <a:spcPts val="0"/>
              </a:spcBef>
              <a:spcAft>
                <a:spcPts val="0"/>
              </a:spcAft>
              <a:buNone/>
            </a:pPr>
            <a:r>
              <a:rPr lang="en" sz="900"/>
              <a:t>A reliable, competitive, and innovative solution provider, strong on three pillars : metallic, composite, and integration.</a:t>
            </a:r>
            <a:endParaRPr sz="900"/>
          </a:p>
          <a:p>
            <a:pPr indent="0" lvl="0" marL="0" marR="0" rtl="0" algn="ctr">
              <a:lnSpc>
                <a:spcPct val="100000"/>
              </a:lnSpc>
              <a:spcBef>
                <a:spcPts val="0"/>
              </a:spcBef>
              <a:spcAft>
                <a:spcPts val="0"/>
              </a:spcAft>
              <a:buNone/>
            </a:pPr>
            <a:r>
              <a:t/>
            </a:r>
            <a:endParaRPr sz="900"/>
          </a:p>
        </p:txBody>
      </p:sp>
      <p:pic>
        <p:nvPicPr>
          <p:cNvPr id="1207" name="Google Shape;1207;p100"/>
          <p:cNvPicPr preferRelativeResize="0"/>
          <p:nvPr/>
        </p:nvPicPr>
        <p:blipFill rotWithShape="1">
          <a:blip r:embed="rId14">
            <a:alphaModFix/>
          </a:blip>
          <a:srcRect b="22558" l="0" r="52230" t="0"/>
          <a:stretch/>
        </p:blipFill>
        <p:spPr>
          <a:xfrm>
            <a:off x="7562700" y="1749956"/>
            <a:ext cx="668645" cy="564583"/>
          </a:xfrm>
          <a:prstGeom prst="rect">
            <a:avLst/>
          </a:prstGeom>
          <a:noFill/>
          <a:ln cap="flat" cmpd="sng" w="9525">
            <a:solidFill>
              <a:schemeClr val="lt1"/>
            </a:solidFill>
            <a:prstDash val="solid"/>
            <a:round/>
            <a:headEnd len="sm" w="sm" type="none"/>
            <a:tailEnd len="sm" w="sm" type="none"/>
          </a:ln>
        </p:spPr>
      </p:pic>
      <p:pic>
        <p:nvPicPr>
          <p:cNvPr id="1208" name="Google Shape;1208;p100"/>
          <p:cNvPicPr preferRelativeResize="0"/>
          <p:nvPr/>
        </p:nvPicPr>
        <p:blipFill rotWithShape="1">
          <a:blip r:embed="rId15">
            <a:alphaModFix/>
          </a:blip>
          <a:srcRect b="10655" l="38425" r="28827" t="39807"/>
          <a:stretch/>
        </p:blipFill>
        <p:spPr>
          <a:xfrm>
            <a:off x="7562700" y="1249839"/>
            <a:ext cx="668643" cy="530274"/>
          </a:xfrm>
          <a:prstGeom prst="rect">
            <a:avLst/>
          </a:prstGeom>
          <a:noFill/>
          <a:ln cap="flat" cmpd="sng" w="9525">
            <a:solidFill>
              <a:schemeClr val="lt1"/>
            </a:solidFill>
            <a:prstDash val="solid"/>
            <a:round/>
            <a:headEnd len="sm" w="sm" type="none"/>
            <a:tailEnd len="sm" w="sm" type="none"/>
          </a:ln>
        </p:spPr>
      </p:pic>
      <p:pic>
        <p:nvPicPr>
          <p:cNvPr id="1209" name="Google Shape;1209;p100"/>
          <p:cNvPicPr preferRelativeResize="0"/>
          <p:nvPr/>
        </p:nvPicPr>
        <p:blipFill rotWithShape="1">
          <a:blip r:embed="rId16">
            <a:alphaModFix/>
          </a:blip>
          <a:srcRect b="50578" l="35770" r="32314" t="26155"/>
          <a:stretch/>
        </p:blipFill>
        <p:spPr>
          <a:xfrm>
            <a:off x="995150" y="1573661"/>
            <a:ext cx="1065623" cy="436748"/>
          </a:xfrm>
          <a:prstGeom prst="rect">
            <a:avLst/>
          </a:prstGeom>
          <a:noFill/>
          <a:ln>
            <a:noFill/>
          </a:ln>
        </p:spPr>
      </p:pic>
      <p:sp>
        <p:nvSpPr>
          <p:cNvPr id="1210" name="Google Shape;1210;p100"/>
          <p:cNvSpPr txBox="1"/>
          <p:nvPr/>
        </p:nvSpPr>
        <p:spPr>
          <a:xfrm>
            <a:off x="8170894" y="1973794"/>
            <a:ext cx="947400" cy="415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900">
                <a:solidFill>
                  <a:schemeClr val="dk1"/>
                </a:solidFill>
              </a:rPr>
              <a:t>FSW </a:t>
            </a:r>
            <a:endParaRPr sz="900">
              <a:solidFill>
                <a:schemeClr val="dk1"/>
              </a:solidFill>
            </a:endParaRPr>
          </a:p>
          <a:p>
            <a:pPr indent="0" lvl="0" marL="0" rtl="0" algn="ctr">
              <a:spcBef>
                <a:spcPts val="0"/>
              </a:spcBef>
              <a:spcAft>
                <a:spcPts val="0"/>
              </a:spcAft>
              <a:buNone/>
            </a:pPr>
            <a:r>
              <a:rPr lang="en" sz="900">
                <a:solidFill>
                  <a:schemeClr val="dk1"/>
                </a:solidFill>
              </a:rPr>
              <a:t>Means &amp; Skills</a:t>
            </a:r>
            <a:endParaRPr sz="900">
              <a:solidFill>
                <a:schemeClr val="dk1"/>
              </a:solidFill>
            </a:endParaRPr>
          </a:p>
        </p:txBody>
      </p:sp>
      <p:sp>
        <p:nvSpPr>
          <p:cNvPr id="1211" name="Google Shape;1211;p100"/>
          <p:cNvSpPr txBox="1"/>
          <p:nvPr/>
        </p:nvSpPr>
        <p:spPr>
          <a:xfrm>
            <a:off x="287888" y="3329775"/>
            <a:ext cx="2250000" cy="415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None/>
            </a:pPr>
            <a:r>
              <a:rPr lang="en" sz="900"/>
              <a:t>Internal &amp; External cooperation within </a:t>
            </a:r>
            <a:r>
              <a:rPr b="1" lang="en" sz="900"/>
              <a:t>highly skilled west eco-system</a:t>
            </a:r>
            <a:endParaRPr b="1" sz="900"/>
          </a:p>
        </p:txBody>
      </p:sp>
      <p:pic>
        <p:nvPicPr>
          <p:cNvPr id="1212" name="Google Shape;1212;p100"/>
          <p:cNvPicPr preferRelativeResize="0"/>
          <p:nvPr/>
        </p:nvPicPr>
        <p:blipFill>
          <a:blip r:embed="rId17">
            <a:alphaModFix/>
          </a:blip>
          <a:stretch>
            <a:fillRect/>
          </a:stretch>
        </p:blipFill>
        <p:spPr>
          <a:xfrm>
            <a:off x="7716563" y="33113"/>
            <a:ext cx="1226432" cy="564581"/>
          </a:xfrm>
          <a:prstGeom prst="rect">
            <a:avLst/>
          </a:prstGeom>
          <a:noFill/>
          <a:ln>
            <a:noFill/>
          </a:ln>
        </p:spPr>
      </p:pic>
      <p:sp>
        <p:nvSpPr>
          <p:cNvPr id="1213" name="Google Shape;1213;p100"/>
          <p:cNvSpPr txBox="1"/>
          <p:nvPr/>
        </p:nvSpPr>
        <p:spPr>
          <a:xfrm>
            <a:off x="4206656" y="2107050"/>
            <a:ext cx="947400" cy="431100"/>
          </a:xfrm>
          <a:prstGeom prst="rect">
            <a:avLst/>
          </a:prstGeom>
          <a:noFill/>
          <a:ln>
            <a:noFill/>
          </a:ln>
        </p:spPr>
        <p:txBody>
          <a:bodyPr anchorCtr="0" anchor="t" bIns="68575" lIns="68575" spcFirstLastPara="1" rIns="68575" wrap="square" tIns="68575">
            <a:spAutoFit/>
          </a:bodyPr>
          <a:lstStyle/>
          <a:p>
            <a:pPr indent="0" lvl="0" marL="0" rtl="0" algn="l">
              <a:lnSpc>
                <a:spcPct val="110000"/>
              </a:lnSpc>
              <a:spcBef>
                <a:spcPts val="0"/>
              </a:spcBef>
              <a:spcAft>
                <a:spcPts val="0"/>
              </a:spcAft>
              <a:buNone/>
            </a:pPr>
            <a:r>
              <a:rPr b="1" lang="en" sz="1900">
                <a:solidFill>
                  <a:schemeClr val="dk2"/>
                </a:solidFill>
              </a:rPr>
              <a:t>ZEDC</a:t>
            </a:r>
            <a:endParaRPr sz="1100"/>
          </a:p>
        </p:txBody>
      </p:sp>
      <p:pic>
        <p:nvPicPr>
          <p:cNvPr id="1214" name="Google Shape;1214;p100"/>
          <p:cNvPicPr preferRelativeResize="0"/>
          <p:nvPr/>
        </p:nvPicPr>
        <p:blipFill>
          <a:blip r:embed="rId18">
            <a:alphaModFix/>
          </a:blip>
          <a:stretch>
            <a:fillRect/>
          </a:stretch>
        </p:blipFill>
        <p:spPr>
          <a:xfrm>
            <a:off x="4104024" y="3271447"/>
            <a:ext cx="1226425" cy="68388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101"/>
          <p:cNvSpPr/>
          <p:nvPr/>
        </p:nvSpPr>
        <p:spPr>
          <a:xfrm>
            <a:off x="4610494" y="1002038"/>
            <a:ext cx="2296500" cy="15984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1" name="Google Shape;1221;p101"/>
          <p:cNvSpPr/>
          <p:nvPr/>
        </p:nvSpPr>
        <p:spPr>
          <a:xfrm>
            <a:off x="4610494" y="3169678"/>
            <a:ext cx="2296500" cy="1545300"/>
          </a:xfrm>
          <a:prstGeom prst="rect">
            <a:avLst/>
          </a:prstGeom>
          <a:no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2" name="Google Shape;1222;p101"/>
          <p:cNvSpPr txBox="1"/>
          <p:nvPr/>
        </p:nvSpPr>
        <p:spPr>
          <a:xfrm>
            <a:off x="759150" y="148500"/>
            <a:ext cx="5560800" cy="4185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b="1" lang="en" sz="1800">
                <a:solidFill>
                  <a:srgbClr val="00205B"/>
                </a:solidFill>
              </a:rPr>
              <a:t>Airbus Atlantic Nantes</a:t>
            </a:r>
            <a:r>
              <a:rPr b="1" i="1" lang="en" sz="1100">
                <a:solidFill>
                  <a:schemeClr val="lt2"/>
                </a:solidFill>
              </a:rPr>
              <a:t> with “Pays de la Loire” region sponsor</a:t>
            </a:r>
            <a:endParaRPr b="1" i="1" sz="1100">
              <a:solidFill>
                <a:schemeClr val="lt2"/>
              </a:solidFill>
            </a:endParaRPr>
          </a:p>
        </p:txBody>
      </p:sp>
      <p:sp>
        <p:nvSpPr>
          <p:cNvPr id="1223" name="Google Shape;1223;p101"/>
          <p:cNvSpPr txBox="1"/>
          <p:nvPr/>
        </p:nvSpPr>
        <p:spPr>
          <a:xfrm>
            <a:off x="296719" y="636488"/>
            <a:ext cx="4089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a:solidFill>
                  <a:srgbClr val="00205B"/>
                </a:solidFill>
              </a:rPr>
              <a:t>Manufacture </a:t>
            </a:r>
            <a:r>
              <a:rPr b="1" i="1" lang="en" sz="1100">
                <a:solidFill>
                  <a:schemeClr val="lt2"/>
                </a:solidFill>
              </a:rPr>
              <a:t>1st Cryo “Fast Make Tanks” by Airbus  </a:t>
            </a:r>
            <a:endParaRPr b="1" i="1" sz="1100">
              <a:solidFill>
                <a:schemeClr val="lt2"/>
              </a:solidFill>
            </a:endParaRPr>
          </a:p>
        </p:txBody>
      </p:sp>
      <p:grpSp>
        <p:nvGrpSpPr>
          <p:cNvPr id="1224" name="Google Shape;1224;p101"/>
          <p:cNvGrpSpPr/>
          <p:nvPr/>
        </p:nvGrpSpPr>
        <p:grpSpPr>
          <a:xfrm>
            <a:off x="4645800" y="685988"/>
            <a:ext cx="212625" cy="212625"/>
            <a:chOff x="6503319" y="1228950"/>
            <a:chExt cx="283500" cy="283500"/>
          </a:xfrm>
        </p:grpSpPr>
        <p:sp>
          <p:nvSpPr>
            <p:cNvPr id="1225" name="Google Shape;1225;p101"/>
            <p:cNvSpPr/>
            <p:nvPr/>
          </p:nvSpPr>
          <p:spPr>
            <a:xfrm>
              <a:off x="6503319" y="1228950"/>
              <a:ext cx="283500" cy="283500"/>
            </a:xfrm>
            <a:prstGeom prst="ellipse">
              <a:avLst/>
            </a:prstGeom>
            <a:solidFill>
              <a:srgbClr val="FFFFFF"/>
            </a:solidFill>
            <a:ln cap="flat" cmpd="sng" w="19050">
              <a:solidFill>
                <a:srgbClr val="00205B"/>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6" name="Google Shape;1226;p101"/>
            <p:cNvSpPr/>
            <p:nvPr/>
          </p:nvSpPr>
          <p:spPr>
            <a:xfrm rot="-5400000">
              <a:off x="6627046" y="1280735"/>
              <a:ext cx="126600" cy="109500"/>
            </a:xfrm>
            <a:prstGeom prst="parallelogram">
              <a:avLst>
                <a:gd fmla="val 24126" name="adj"/>
              </a:avLst>
            </a:prstGeom>
            <a:solidFill>
              <a:srgbClr val="FFFFFF"/>
            </a:solidFill>
            <a:ln cap="flat" cmpd="sng" w="19050">
              <a:solidFill>
                <a:srgbClr val="00205B"/>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7" name="Google Shape;1227;p101"/>
            <p:cNvSpPr/>
            <p:nvPr/>
          </p:nvSpPr>
          <p:spPr>
            <a:xfrm rot="-5400000">
              <a:off x="6609417" y="1294952"/>
              <a:ext cx="126600" cy="109500"/>
            </a:xfrm>
            <a:prstGeom prst="parallelogram">
              <a:avLst>
                <a:gd fmla="val 24126" name="adj"/>
              </a:avLst>
            </a:prstGeom>
            <a:solidFill>
              <a:srgbClr val="FFFFFF"/>
            </a:solidFill>
            <a:ln cap="flat" cmpd="sng" w="9525">
              <a:solidFill>
                <a:srgbClr val="00205B"/>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8" name="Google Shape;1228;p101"/>
            <p:cNvSpPr/>
            <p:nvPr/>
          </p:nvSpPr>
          <p:spPr>
            <a:xfrm rot="-5400000">
              <a:off x="6591789" y="1309169"/>
              <a:ext cx="126600" cy="109500"/>
            </a:xfrm>
            <a:prstGeom prst="parallelogram">
              <a:avLst>
                <a:gd fmla="val 24126" name="adj"/>
              </a:avLst>
            </a:prstGeom>
            <a:solidFill>
              <a:srgbClr val="FFFFFF"/>
            </a:solidFill>
            <a:ln cap="flat" cmpd="sng" w="9525">
              <a:solidFill>
                <a:srgbClr val="00205B"/>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9" name="Google Shape;1229;p101"/>
            <p:cNvSpPr/>
            <p:nvPr/>
          </p:nvSpPr>
          <p:spPr>
            <a:xfrm rot="-5400000">
              <a:off x="6574160" y="1323386"/>
              <a:ext cx="126600" cy="109500"/>
            </a:xfrm>
            <a:prstGeom prst="parallelogram">
              <a:avLst>
                <a:gd fmla="val 24126" name="adj"/>
              </a:avLst>
            </a:prstGeom>
            <a:solidFill>
              <a:srgbClr val="FFFFFF"/>
            </a:solidFill>
            <a:ln cap="flat" cmpd="sng" w="9525">
              <a:solidFill>
                <a:srgbClr val="00205B"/>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30" name="Google Shape;1230;p101"/>
            <p:cNvSpPr/>
            <p:nvPr/>
          </p:nvSpPr>
          <p:spPr>
            <a:xfrm rot="-5400000">
              <a:off x="6556531" y="1337603"/>
              <a:ext cx="126600" cy="109500"/>
            </a:xfrm>
            <a:prstGeom prst="parallelogram">
              <a:avLst>
                <a:gd fmla="val 24126" name="adj"/>
              </a:avLst>
            </a:prstGeom>
            <a:solidFill>
              <a:srgbClr val="FFFFFF"/>
            </a:solidFill>
            <a:ln cap="flat" cmpd="sng" w="9525">
              <a:solidFill>
                <a:srgbClr val="00205B"/>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31" name="Google Shape;1231;p101"/>
            <p:cNvSpPr/>
            <p:nvPr/>
          </p:nvSpPr>
          <p:spPr>
            <a:xfrm rot="-5400000">
              <a:off x="6538903" y="1351820"/>
              <a:ext cx="126600" cy="109500"/>
            </a:xfrm>
            <a:prstGeom prst="parallelogram">
              <a:avLst>
                <a:gd fmla="val 24126" name="adj"/>
              </a:avLst>
            </a:prstGeom>
            <a:solidFill>
              <a:srgbClr val="FFFFFF"/>
            </a:solidFill>
            <a:ln cap="flat" cmpd="sng" w="19050">
              <a:solidFill>
                <a:srgbClr val="00205B"/>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grpSp>
      <p:sp>
        <p:nvSpPr>
          <p:cNvPr id="1232" name="Google Shape;1232;p101"/>
          <p:cNvSpPr txBox="1"/>
          <p:nvPr/>
        </p:nvSpPr>
        <p:spPr>
          <a:xfrm>
            <a:off x="4857750" y="636488"/>
            <a:ext cx="42864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a:solidFill>
                  <a:srgbClr val="00205B"/>
                </a:solidFill>
              </a:rPr>
              <a:t>Layout </a:t>
            </a:r>
            <a:r>
              <a:rPr b="1" i="1" lang="en" sz="1100">
                <a:solidFill>
                  <a:schemeClr val="lt2"/>
                </a:solidFill>
              </a:rPr>
              <a:t>ZEDC (ZEROe Development Centre) </a:t>
            </a:r>
            <a:r>
              <a:rPr b="1" lang="en" sz="1100">
                <a:solidFill>
                  <a:srgbClr val="00205B"/>
                </a:solidFill>
              </a:rPr>
              <a:t> </a:t>
            </a:r>
            <a:endParaRPr b="1" sz="1100">
              <a:solidFill>
                <a:srgbClr val="00205B"/>
              </a:solidFill>
            </a:endParaRPr>
          </a:p>
        </p:txBody>
      </p:sp>
      <p:grpSp>
        <p:nvGrpSpPr>
          <p:cNvPr id="1233" name="Google Shape;1233;p101"/>
          <p:cNvGrpSpPr/>
          <p:nvPr/>
        </p:nvGrpSpPr>
        <p:grpSpPr>
          <a:xfrm>
            <a:off x="125269" y="686663"/>
            <a:ext cx="211266" cy="211266"/>
            <a:chOff x="3441125" y="2707700"/>
            <a:chExt cx="320100" cy="320100"/>
          </a:xfrm>
        </p:grpSpPr>
        <p:sp>
          <p:nvSpPr>
            <p:cNvPr id="1234" name="Google Shape;1234;p101"/>
            <p:cNvSpPr/>
            <p:nvPr/>
          </p:nvSpPr>
          <p:spPr>
            <a:xfrm>
              <a:off x="3441125" y="2707700"/>
              <a:ext cx="320100" cy="320100"/>
            </a:xfrm>
            <a:prstGeom prst="ellipse">
              <a:avLst/>
            </a:prstGeom>
            <a:solidFill>
              <a:srgbClr val="FFFFFF"/>
            </a:solidFill>
            <a:ln cap="flat" cmpd="sng" w="19050">
              <a:solidFill>
                <a:srgbClr val="00205B"/>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000">
                <a:solidFill>
                  <a:srgbClr val="38761D"/>
                </a:solidFill>
              </a:endParaRPr>
            </a:p>
          </p:txBody>
        </p:sp>
        <p:sp>
          <p:nvSpPr>
            <p:cNvPr id="1235" name="Google Shape;1235;p101"/>
            <p:cNvSpPr/>
            <p:nvPr/>
          </p:nvSpPr>
          <p:spPr>
            <a:xfrm>
              <a:off x="3532222" y="2771605"/>
              <a:ext cx="141000" cy="216900"/>
            </a:xfrm>
            <a:prstGeom prst="roundRect">
              <a:avLst>
                <a:gd fmla="val 42354" name="adj"/>
              </a:avLst>
            </a:prstGeom>
            <a:noFill/>
            <a:ln cap="flat" cmpd="sng" w="19050">
              <a:solidFill>
                <a:srgbClr val="00205B"/>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rPr b="1" lang="en" sz="400">
                  <a:solidFill>
                    <a:srgbClr val="00205B"/>
                  </a:solidFill>
                </a:rPr>
                <a:t>H2</a:t>
              </a:r>
              <a:endParaRPr b="1" sz="400">
                <a:solidFill>
                  <a:srgbClr val="00205B"/>
                </a:solidFill>
              </a:endParaRPr>
            </a:p>
          </p:txBody>
        </p:sp>
        <p:sp>
          <p:nvSpPr>
            <p:cNvPr id="1236" name="Google Shape;1236;p101"/>
            <p:cNvSpPr/>
            <p:nvPr/>
          </p:nvSpPr>
          <p:spPr>
            <a:xfrm>
              <a:off x="3585374" y="2746789"/>
              <a:ext cx="31800" cy="25500"/>
            </a:xfrm>
            <a:prstGeom prst="rect">
              <a:avLst/>
            </a:prstGeom>
            <a:noFill/>
            <a:ln cap="flat" cmpd="sng" w="19050">
              <a:solidFill>
                <a:srgbClr val="00205B"/>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000">
                <a:solidFill>
                  <a:srgbClr val="38761D"/>
                </a:solidFill>
              </a:endParaRPr>
            </a:p>
          </p:txBody>
        </p:sp>
      </p:grpSp>
      <p:grpSp>
        <p:nvGrpSpPr>
          <p:cNvPr id="1237" name="Google Shape;1237;p101"/>
          <p:cNvGrpSpPr/>
          <p:nvPr/>
        </p:nvGrpSpPr>
        <p:grpSpPr>
          <a:xfrm>
            <a:off x="125259" y="2878519"/>
            <a:ext cx="211275" cy="211275"/>
            <a:chOff x="4245900" y="2849075"/>
            <a:chExt cx="281700" cy="281700"/>
          </a:xfrm>
        </p:grpSpPr>
        <p:sp>
          <p:nvSpPr>
            <p:cNvPr id="1238" name="Google Shape;1238;p101"/>
            <p:cNvSpPr/>
            <p:nvPr/>
          </p:nvSpPr>
          <p:spPr>
            <a:xfrm>
              <a:off x="4245900" y="2849075"/>
              <a:ext cx="281700" cy="281700"/>
            </a:xfrm>
            <a:prstGeom prst="ellipse">
              <a:avLst/>
            </a:prstGeom>
            <a:solidFill>
              <a:srgbClr val="FFFFFF"/>
            </a:solidFill>
            <a:ln cap="flat" cmpd="sng" w="19050">
              <a:solidFill>
                <a:srgbClr val="00205B"/>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000">
                <a:solidFill>
                  <a:srgbClr val="38761D"/>
                </a:solidFill>
              </a:endParaRPr>
            </a:p>
          </p:txBody>
        </p:sp>
        <p:sp>
          <p:nvSpPr>
            <p:cNvPr id="1239" name="Google Shape;1239;p101"/>
            <p:cNvSpPr/>
            <p:nvPr/>
          </p:nvSpPr>
          <p:spPr>
            <a:xfrm>
              <a:off x="4344267" y="2920293"/>
              <a:ext cx="71427" cy="142496"/>
            </a:xfrm>
            <a:custGeom>
              <a:rect b="b" l="l" r="r" t="t"/>
              <a:pathLst>
                <a:path extrusionOk="0" h="796" w="399">
                  <a:moveTo>
                    <a:pt x="93" y="796"/>
                  </a:moveTo>
                  <a:cubicBezTo>
                    <a:pt x="91" y="796"/>
                    <a:pt x="89" y="795"/>
                    <a:pt x="87" y="794"/>
                  </a:cubicBezTo>
                  <a:cubicBezTo>
                    <a:pt x="79" y="792"/>
                    <a:pt x="75" y="784"/>
                    <a:pt x="76" y="776"/>
                  </a:cubicBezTo>
                  <a:cubicBezTo>
                    <a:pt x="123" y="495"/>
                    <a:pt x="123" y="495"/>
                    <a:pt x="123" y="495"/>
                  </a:cubicBezTo>
                  <a:cubicBezTo>
                    <a:pt x="18" y="495"/>
                    <a:pt x="18" y="495"/>
                    <a:pt x="18" y="495"/>
                  </a:cubicBezTo>
                  <a:cubicBezTo>
                    <a:pt x="12" y="495"/>
                    <a:pt x="6" y="491"/>
                    <a:pt x="3" y="486"/>
                  </a:cubicBezTo>
                  <a:cubicBezTo>
                    <a:pt x="0" y="481"/>
                    <a:pt x="0" y="474"/>
                    <a:pt x="3" y="469"/>
                  </a:cubicBezTo>
                  <a:cubicBezTo>
                    <a:pt x="292" y="10"/>
                    <a:pt x="292" y="10"/>
                    <a:pt x="292" y="10"/>
                  </a:cubicBezTo>
                  <a:cubicBezTo>
                    <a:pt x="296" y="3"/>
                    <a:pt x="305" y="0"/>
                    <a:pt x="312" y="3"/>
                  </a:cubicBezTo>
                  <a:cubicBezTo>
                    <a:pt x="320" y="6"/>
                    <a:pt x="324" y="14"/>
                    <a:pt x="323" y="21"/>
                  </a:cubicBezTo>
                  <a:cubicBezTo>
                    <a:pt x="276" y="303"/>
                    <a:pt x="276" y="303"/>
                    <a:pt x="276" y="303"/>
                  </a:cubicBezTo>
                  <a:cubicBezTo>
                    <a:pt x="381" y="303"/>
                    <a:pt x="381" y="303"/>
                    <a:pt x="381" y="303"/>
                  </a:cubicBezTo>
                  <a:cubicBezTo>
                    <a:pt x="387" y="303"/>
                    <a:pt x="393" y="306"/>
                    <a:pt x="396" y="311"/>
                  </a:cubicBezTo>
                  <a:cubicBezTo>
                    <a:pt x="399" y="317"/>
                    <a:pt x="399" y="323"/>
                    <a:pt x="396" y="329"/>
                  </a:cubicBezTo>
                  <a:cubicBezTo>
                    <a:pt x="107" y="788"/>
                    <a:pt x="107" y="788"/>
                    <a:pt x="107" y="788"/>
                  </a:cubicBezTo>
                  <a:cubicBezTo>
                    <a:pt x="104" y="793"/>
                    <a:pt x="98" y="796"/>
                    <a:pt x="93" y="796"/>
                  </a:cubicBezTo>
                  <a:close/>
                  <a:moveTo>
                    <a:pt x="48" y="461"/>
                  </a:moveTo>
                  <a:cubicBezTo>
                    <a:pt x="143" y="461"/>
                    <a:pt x="143" y="461"/>
                    <a:pt x="143" y="461"/>
                  </a:cubicBezTo>
                  <a:cubicBezTo>
                    <a:pt x="148" y="461"/>
                    <a:pt x="152" y="463"/>
                    <a:pt x="156" y="467"/>
                  </a:cubicBezTo>
                  <a:cubicBezTo>
                    <a:pt x="159" y="471"/>
                    <a:pt x="160" y="476"/>
                    <a:pt x="159" y="481"/>
                  </a:cubicBezTo>
                  <a:cubicBezTo>
                    <a:pt x="123" y="699"/>
                    <a:pt x="123" y="699"/>
                    <a:pt x="123" y="699"/>
                  </a:cubicBezTo>
                  <a:cubicBezTo>
                    <a:pt x="351" y="336"/>
                    <a:pt x="351" y="336"/>
                    <a:pt x="351" y="336"/>
                  </a:cubicBezTo>
                  <a:cubicBezTo>
                    <a:pt x="256" y="336"/>
                    <a:pt x="256" y="336"/>
                    <a:pt x="256" y="336"/>
                  </a:cubicBezTo>
                  <a:cubicBezTo>
                    <a:pt x="251" y="336"/>
                    <a:pt x="247" y="334"/>
                    <a:pt x="243" y="330"/>
                  </a:cubicBezTo>
                  <a:cubicBezTo>
                    <a:pt x="240" y="327"/>
                    <a:pt x="239" y="322"/>
                    <a:pt x="240" y="317"/>
                  </a:cubicBezTo>
                  <a:cubicBezTo>
                    <a:pt x="276" y="99"/>
                    <a:pt x="276" y="99"/>
                    <a:pt x="276" y="99"/>
                  </a:cubicBezTo>
                  <a:lnTo>
                    <a:pt x="48" y="461"/>
                  </a:lnTo>
                  <a:close/>
                </a:path>
              </a:pathLst>
            </a:custGeom>
            <a:solidFill>
              <a:srgbClr val="FFFFFF"/>
            </a:solidFill>
            <a:ln cap="flat" cmpd="sng" w="9525">
              <a:solidFill>
                <a:srgbClr val="00205B"/>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134F5C"/>
                </a:solidFill>
                <a:latin typeface="Arial"/>
                <a:ea typeface="Arial"/>
                <a:cs typeface="Arial"/>
                <a:sym typeface="Arial"/>
              </a:endParaRPr>
            </a:p>
          </p:txBody>
        </p:sp>
      </p:grpSp>
      <p:sp>
        <p:nvSpPr>
          <p:cNvPr id="1240" name="Google Shape;1240;p101"/>
          <p:cNvSpPr txBox="1"/>
          <p:nvPr/>
        </p:nvSpPr>
        <p:spPr>
          <a:xfrm>
            <a:off x="336544" y="2834081"/>
            <a:ext cx="37659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a:solidFill>
                  <a:srgbClr val="00205B"/>
                </a:solidFill>
              </a:rPr>
              <a:t>Support</a:t>
            </a:r>
            <a:r>
              <a:rPr b="1" i="1" lang="en" sz="1100">
                <a:solidFill>
                  <a:schemeClr val="lt2"/>
                </a:solidFill>
              </a:rPr>
              <a:t> “H2 Flight Demonstrator”</a:t>
            </a:r>
            <a:endParaRPr b="1" i="1" sz="1100">
              <a:solidFill>
                <a:schemeClr val="lt2"/>
              </a:solidFill>
            </a:endParaRPr>
          </a:p>
        </p:txBody>
      </p:sp>
      <p:sp>
        <p:nvSpPr>
          <p:cNvPr id="1241" name="Google Shape;1241;p101"/>
          <p:cNvSpPr txBox="1"/>
          <p:nvPr/>
        </p:nvSpPr>
        <p:spPr>
          <a:xfrm>
            <a:off x="4861688" y="2834081"/>
            <a:ext cx="3981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a:solidFill>
                  <a:srgbClr val="00205B"/>
                </a:solidFill>
              </a:rPr>
              <a:t>Develop </a:t>
            </a:r>
            <a:r>
              <a:rPr b="1" i="1" lang="en" sz="1100">
                <a:solidFill>
                  <a:schemeClr val="lt2"/>
                </a:solidFill>
              </a:rPr>
              <a:t>ZEROe Ecosystem in Pays de La Loire Region</a:t>
            </a:r>
            <a:endParaRPr b="1" sz="1100">
              <a:solidFill>
                <a:srgbClr val="00205B"/>
              </a:solidFill>
            </a:endParaRPr>
          </a:p>
        </p:txBody>
      </p:sp>
      <p:grpSp>
        <p:nvGrpSpPr>
          <p:cNvPr id="1242" name="Google Shape;1242;p101"/>
          <p:cNvGrpSpPr/>
          <p:nvPr/>
        </p:nvGrpSpPr>
        <p:grpSpPr>
          <a:xfrm>
            <a:off x="4642691" y="2874788"/>
            <a:ext cx="219165" cy="213750"/>
            <a:chOff x="6154150" y="1896800"/>
            <a:chExt cx="285000" cy="285000"/>
          </a:xfrm>
        </p:grpSpPr>
        <p:sp>
          <p:nvSpPr>
            <p:cNvPr id="1243" name="Google Shape;1243;p101"/>
            <p:cNvSpPr/>
            <p:nvPr/>
          </p:nvSpPr>
          <p:spPr>
            <a:xfrm>
              <a:off x="6154150" y="1896800"/>
              <a:ext cx="285000" cy="285000"/>
            </a:xfrm>
            <a:prstGeom prst="ellipse">
              <a:avLst/>
            </a:prstGeom>
            <a:solidFill>
              <a:srgbClr val="FFFFFF"/>
            </a:solidFill>
            <a:ln cap="flat" cmpd="sng" w="19050">
              <a:solidFill>
                <a:srgbClr val="00205B"/>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rgbClr val="134F5C"/>
                </a:solidFill>
              </a:endParaRPr>
            </a:p>
          </p:txBody>
        </p:sp>
        <p:grpSp>
          <p:nvGrpSpPr>
            <p:cNvPr id="1244" name="Google Shape;1244;p101"/>
            <p:cNvGrpSpPr/>
            <p:nvPr/>
          </p:nvGrpSpPr>
          <p:grpSpPr>
            <a:xfrm>
              <a:off x="6186882" y="1929546"/>
              <a:ext cx="219373" cy="219469"/>
              <a:chOff x="1693" y="1860"/>
              <a:chExt cx="172" cy="172"/>
            </a:xfrm>
          </p:grpSpPr>
          <p:sp>
            <p:nvSpPr>
              <p:cNvPr id="1245" name="Google Shape;1245;p101"/>
              <p:cNvSpPr/>
              <p:nvPr/>
            </p:nvSpPr>
            <p:spPr>
              <a:xfrm>
                <a:off x="1760" y="1870"/>
                <a:ext cx="43" cy="64"/>
              </a:xfrm>
              <a:custGeom>
                <a:rect b="b" l="l" r="r" t="t"/>
                <a:pathLst>
                  <a:path extrusionOk="0" h="489" w="341">
                    <a:moveTo>
                      <a:pt x="106" y="489"/>
                    </a:moveTo>
                    <a:cubicBezTo>
                      <a:pt x="100" y="489"/>
                      <a:pt x="93" y="485"/>
                      <a:pt x="90" y="479"/>
                    </a:cubicBezTo>
                    <a:cubicBezTo>
                      <a:pt x="65" y="436"/>
                      <a:pt x="44" y="387"/>
                      <a:pt x="29" y="334"/>
                    </a:cubicBezTo>
                    <a:cubicBezTo>
                      <a:pt x="0" y="236"/>
                      <a:pt x="1" y="95"/>
                      <a:pt x="1" y="67"/>
                    </a:cubicBezTo>
                    <a:cubicBezTo>
                      <a:pt x="1" y="61"/>
                      <a:pt x="5" y="54"/>
                      <a:pt x="11" y="51"/>
                    </a:cubicBezTo>
                    <a:cubicBezTo>
                      <a:pt x="26" y="43"/>
                      <a:pt x="82" y="16"/>
                      <a:pt x="167" y="5"/>
                    </a:cubicBezTo>
                    <a:cubicBezTo>
                      <a:pt x="188" y="2"/>
                      <a:pt x="209" y="0"/>
                      <a:pt x="231" y="0"/>
                    </a:cubicBezTo>
                    <a:cubicBezTo>
                      <a:pt x="273" y="0"/>
                      <a:pt x="308" y="6"/>
                      <a:pt x="325" y="9"/>
                    </a:cubicBezTo>
                    <a:cubicBezTo>
                      <a:pt x="331" y="10"/>
                      <a:pt x="336" y="14"/>
                      <a:pt x="339" y="20"/>
                    </a:cubicBezTo>
                    <a:cubicBezTo>
                      <a:pt x="341" y="26"/>
                      <a:pt x="340" y="32"/>
                      <a:pt x="337" y="37"/>
                    </a:cubicBezTo>
                    <a:cubicBezTo>
                      <a:pt x="315" y="72"/>
                      <a:pt x="238" y="192"/>
                      <a:pt x="198" y="282"/>
                    </a:cubicBezTo>
                    <a:cubicBezTo>
                      <a:pt x="198" y="282"/>
                      <a:pt x="198" y="282"/>
                      <a:pt x="198" y="282"/>
                    </a:cubicBezTo>
                    <a:cubicBezTo>
                      <a:pt x="179" y="327"/>
                      <a:pt x="167" y="389"/>
                      <a:pt x="165" y="463"/>
                    </a:cubicBezTo>
                    <a:cubicBezTo>
                      <a:pt x="165" y="473"/>
                      <a:pt x="157" y="481"/>
                      <a:pt x="147" y="482"/>
                    </a:cubicBezTo>
                    <a:cubicBezTo>
                      <a:pt x="136" y="482"/>
                      <a:pt x="124" y="484"/>
                      <a:pt x="112" y="488"/>
                    </a:cubicBezTo>
                    <a:cubicBezTo>
                      <a:pt x="110" y="488"/>
                      <a:pt x="108" y="489"/>
                      <a:pt x="106" y="489"/>
                    </a:cubicBezTo>
                    <a:close/>
                    <a:moveTo>
                      <a:pt x="38" y="79"/>
                    </a:moveTo>
                    <a:cubicBezTo>
                      <a:pt x="38" y="122"/>
                      <a:pt x="40" y="240"/>
                      <a:pt x="64" y="324"/>
                    </a:cubicBezTo>
                    <a:cubicBezTo>
                      <a:pt x="77" y="368"/>
                      <a:pt x="95" y="410"/>
                      <a:pt x="115" y="448"/>
                    </a:cubicBezTo>
                    <a:cubicBezTo>
                      <a:pt x="120" y="447"/>
                      <a:pt x="124" y="446"/>
                      <a:pt x="128" y="446"/>
                    </a:cubicBezTo>
                    <a:cubicBezTo>
                      <a:pt x="132" y="373"/>
                      <a:pt x="144" y="313"/>
                      <a:pt x="164" y="267"/>
                    </a:cubicBezTo>
                    <a:cubicBezTo>
                      <a:pt x="164" y="267"/>
                      <a:pt x="164" y="267"/>
                      <a:pt x="164" y="267"/>
                    </a:cubicBezTo>
                    <a:cubicBezTo>
                      <a:pt x="198" y="190"/>
                      <a:pt x="258" y="92"/>
                      <a:pt x="290" y="41"/>
                    </a:cubicBezTo>
                    <a:cubicBezTo>
                      <a:pt x="260" y="37"/>
                      <a:pt x="212" y="36"/>
                      <a:pt x="173" y="41"/>
                    </a:cubicBezTo>
                    <a:cubicBezTo>
                      <a:pt x="106" y="51"/>
                      <a:pt x="60" y="69"/>
                      <a:pt x="38" y="79"/>
                    </a:cubicBezTo>
                    <a:close/>
                    <a:moveTo>
                      <a:pt x="181" y="275"/>
                    </a:moveTo>
                    <a:cubicBezTo>
                      <a:pt x="182" y="275"/>
                      <a:pt x="182" y="275"/>
                      <a:pt x="182" y="275"/>
                    </a:cubicBezTo>
                    <a:lnTo>
                      <a:pt x="181" y="275"/>
                    </a:lnTo>
                    <a:close/>
                  </a:path>
                </a:pathLst>
              </a:custGeom>
              <a:solidFill>
                <a:srgbClr val="0085AD"/>
              </a:solidFill>
              <a:ln cap="flat" cmpd="sng" w="9525">
                <a:solidFill>
                  <a:srgbClr val="00205B"/>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134F5C"/>
                  </a:solidFill>
                  <a:latin typeface="Arial"/>
                  <a:ea typeface="Arial"/>
                  <a:cs typeface="Arial"/>
                  <a:sym typeface="Arial"/>
                </a:endParaRPr>
              </a:p>
            </p:txBody>
          </p:sp>
          <p:sp>
            <p:nvSpPr>
              <p:cNvPr id="1246" name="Google Shape;1246;p101"/>
              <p:cNvSpPr/>
              <p:nvPr/>
            </p:nvSpPr>
            <p:spPr>
              <a:xfrm>
                <a:off x="1754" y="1960"/>
                <a:ext cx="44" cy="62"/>
              </a:xfrm>
              <a:custGeom>
                <a:rect b="b" l="l" r="r" t="t"/>
                <a:pathLst>
                  <a:path extrusionOk="0" h="490" w="341">
                    <a:moveTo>
                      <a:pt x="109" y="490"/>
                    </a:moveTo>
                    <a:cubicBezTo>
                      <a:pt x="67" y="490"/>
                      <a:pt x="33" y="485"/>
                      <a:pt x="16" y="481"/>
                    </a:cubicBezTo>
                    <a:cubicBezTo>
                      <a:pt x="10" y="480"/>
                      <a:pt x="4" y="476"/>
                      <a:pt x="2" y="470"/>
                    </a:cubicBezTo>
                    <a:cubicBezTo>
                      <a:pt x="0" y="465"/>
                      <a:pt x="0" y="458"/>
                      <a:pt x="4" y="453"/>
                    </a:cubicBezTo>
                    <a:cubicBezTo>
                      <a:pt x="26" y="418"/>
                      <a:pt x="103" y="299"/>
                      <a:pt x="142" y="208"/>
                    </a:cubicBezTo>
                    <a:cubicBezTo>
                      <a:pt x="142" y="208"/>
                      <a:pt x="142" y="208"/>
                      <a:pt x="142" y="208"/>
                    </a:cubicBezTo>
                    <a:cubicBezTo>
                      <a:pt x="162" y="164"/>
                      <a:pt x="174" y="101"/>
                      <a:pt x="176" y="27"/>
                    </a:cubicBezTo>
                    <a:cubicBezTo>
                      <a:pt x="176" y="17"/>
                      <a:pt x="184" y="9"/>
                      <a:pt x="194" y="9"/>
                    </a:cubicBezTo>
                    <a:cubicBezTo>
                      <a:pt x="205" y="9"/>
                      <a:pt x="216" y="7"/>
                      <a:pt x="228" y="3"/>
                    </a:cubicBezTo>
                    <a:cubicBezTo>
                      <a:pt x="237" y="0"/>
                      <a:pt x="246" y="3"/>
                      <a:pt x="250" y="11"/>
                    </a:cubicBezTo>
                    <a:cubicBezTo>
                      <a:pt x="276" y="55"/>
                      <a:pt x="297" y="104"/>
                      <a:pt x="312" y="156"/>
                    </a:cubicBezTo>
                    <a:cubicBezTo>
                      <a:pt x="341" y="254"/>
                      <a:pt x="340" y="396"/>
                      <a:pt x="339" y="423"/>
                    </a:cubicBezTo>
                    <a:cubicBezTo>
                      <a:pt x="339" y="430"/>
                      <a:pt x="336" y="436"/>
                      <a:pt x="329" y="439"/>
                    </a:cubicBezTo>
                    <a:cubicBezTo>
                      <a:pt x="314" y="447"/>
                      <a:pt x="259" y="474"/>
                      <a:pt x="173" y="486"/>
                    </a:cubicBezTo>
                    <a:cubicBezTo>
                      <a:pt x="152" y="489"/>
                      <a:pt x="130" y="490"/>
                      <a:pt x="109" y="490"/>
                    </a:cubicBezTo>
                    <a:close/>
                    <a:moveTo>
                      <a:pt x="50" y="449"/>
                    </a:moveTo>
                    <a:cubicBezTo>
                      <a:pt x="80" y="453"/>
                      <a:pt x="126" y="455"/>
                      <a:pt x="168" y="449"/>
                    </a:cubicBezTo>
                    <a:cubicBezTo>
                      <a:pt x="234" y="440"/>
                      <a:pt x="281" y="421"/>
                      <a:pt x="302" y="411"/>
                    </a:cubicBezTo>
                    <a:cubicBezTo>
                      <a:pt x="302" y="369"/>
                      <a:pt x="301" y="250"/>
                      <a:pt x="276" y="167"/>
                    </a:cubicBezTo>
                    <a:cubicBezTo>
                      <a:pt x="263" y="122"/>
                      <a:pt x="246" y="80"/>
                      <a:pt x="225" y="42"/>
                    </a:cubicBezTo>
                    <a:cubicBezTo>
                      <a:pt x="221" y="43"/>
                      <a:pt x="217" y="44"/>
                      <a:pt x="212" y="45"/>
                    </a:cubicBezTo>
                    <a:cubicBezTo>
                      <a:pt x="209" y="117"/>
                      <a:pt x="197" y="177"/>
                      <a:pt x="177" y="223"/>
                    </a:cubicBezTo>
                    <a:cubicBezTo>
                      <a:pt x="177" y="223"/>
                      <a:pt x="177" y="223"/>
                      <a:pt x="177" y="223"/>
                    </a:cubicBezTo>
                    <a:cubicBezTo>
                      <a:pt x="142" y="301"/>
                      <a:pt x="82" y="399"/>
                      <a:pt x="50" y="449"/>
                    </a:cubicBezTo>
                    <a:close/>
                    <a:moveTo>
                      <a:pt x="159" y="216"/>
                    </a:moveTo>
                    <a:cubicBezTo>
                      <a:pt x="160" y="216"/>
                      <a:pt x="160" y="216"/>
                      <a:pt x="160" y="216"/>
                    </a:cubicBezTo>
                    <a:lnTo>
                      <a:pt x="159" y="216"/>
                    </a:lnTo>
                    <a:close/>
                  </a:path>
                </a:pathLst>
              </a:custGeom>
              <a:solidFill>
                <a:srgbClr val="0085AD"/>
              </a:solidFill>
              <a:ln cap="flat" cmpd="sng" w="9525">
                <a:solidFill>
                  <a:srgbClr val="00205B"/>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134F5C"/>
                  </a:solidFill>
                  <a:latin typeface="Arial"/>
                  <a:ea typeface="Arial"/>
                  <a:cs typeface="Arial"/>
                  <a:sym typeface="Arial"/>
                </a:endParaRPr>
              </a:p>
            </p:txBody>
          </p:sp>
          <p:sp>
            <p:nvSpPr>
              <p:cNvPr id="1247" name="Google Shape;1247;p101"/>
              <p:cNvSpPr/>
              <p:nvPr/>
            </p:nvSpPr>
            <p:spPr>
              <a:xfrm>
                <a:off x="1723" y="1872"/>
                <a:ext cx="48" cy="67"/>
              </a:xfrm>
              <a:custGeom>
                <a:rect b="b" l="l" r="r" t="t"/>
                <a:pathLst>
                  <a:path extrusionOk="0" h="523" w="375">
                    <a:moveTo>
                      <a:pt x="326" y="523"/>
                    </a:moveTo>
                    <a:cubicBezTo>
                      <a:pt x="323" y="523"/>
                      <a:pt x="320" y="522"/>
                      <a:pt x="318" y="521"/>
                    </a:cubicBezTo>
                    <a:cubicBezTo>
                      <a:pt x="272" y="500"/>
                      <a:pt x="226" y="473"/>
                      <a:pt x="183" y="440"/>
                    </a:cubicBezTo>
                    <a:cubicBezTo>
                      <a:pt x="103" y="378"/>
                      <a:pt x="20" y="263"/>
                      <a:pt x="4" y="240"/>
                    </a:cubicBezTo>
                    <a:cubicBezTo>
                      <a:pt x="0" y="235"/>
                      <a:pt x="0" y="227"/>
                      <a:pt x="3" y="221"/>
                    </a:cubicBezTo>
                    <a:cubicBezTo>
                      <a:pt x="10" y="206"/>
                      <a:pt x="39" y="152"/>
                      <a:pt x="102" y="92"/>
                    </a:cubicBezTo>
                    <a:cubicBezTo>
                      <a:pt x="117" y="77"/>
                      <a:pt x="134" y="63"/>
                      <a:pt x="151" y="51"/>
                    </a:cubicBezTo>
                    <a:cubicBezTo>
                      <a:pt x="185" y="26"/>
                      <a:pt x="216" y="10"/>
                      <a:pt x="232" y="3"/>
                    </a:cubicBezTo>
                    <a:cubicBezTo>
                      <a:pt x="237" y="0"/>
                      <a:pt x="244" y="0"/>
                      <a:pt x="249" y="4"/>
                    </a:cubicBezTo>
                    <a:cubicBezTo>
                      <a:pt x="255" y="7"/>
                      <a:pt x="258" y="12"/>
                      <a:pt x="258" y="19"/>
                    </a:cubicBezTo>
                    <a:cubicBezTo>
                      <a:pt x="260" y="48"/>
                      <a:pt x="268" y="199"/>
                      <a:pt x="290" y="298"/>
                    </a:cubicBezTo>
                    <a:cubicBezTo>
                      <a:pt x="300" y="346"/>
                      <a:pt x="328" y="403"/>
                      <a:pt x="370" y="465"/>
                    </a:cubicBezTo>
                    <a:cubicBezTo>
                      <a:pt x="375" y="473"/>
                      <a:pt x="374" y="484"/>
                      <a:pt x="366" y="490"/>
                    </a:cubicBezTo>
                    <a:cubicBezTo>
                      <a:pt x="356" y="497"/>
                      <a:pt x="347" y="506"/>
                      <a:pt x="341" y="515"/>
                    </a:cubicBezTo>
                    <a:cubicBezTo>
                      <a:pt x="337" y="520"/>
                      <a:pt x="331" y="523"/>
                      <a:pt x="326" y="523"/>
                    </a:cubicBezTo>
                    <a:close/>
                    <a:moveTo>
                      <a:pt x="41" y="228"/>
                    </a:moveTo>
                    <a:cubicBezTo>
                      <a:pt x="66" y="262"/>
                      <a:pt x="137" y="357"/>
                      <a:pt x="206" y="410"/>
                    </a:cubicBezTo>
                    <a:cubicBezTo>
                      <a:pt x="243" y="439"/>
                      <a:pt x="281" y="462"/>
                      <a:pt x="320" y="481"/>
                    </a:cubicBezTo>
                    <a:cubicBezTo>
                      <a:pt x="323" y="478"/>
                      <a:pt x="326" y="475"/>
                      <a:pt x="330" y="472"/>
                    </a:cubicBezTo>
                    <a:cubicBezTo>
                      <a:pt x="290" y="411"/>
                      <a:pt x="264" y="355"/>
                      <a:pt x="253" y="306"/>
                    </a:cubicBezTo>
                    <a:cubicBezTo>
                      <a:pt x="235" y="223"/>
                      <a:pt x="226" y="109"/>
                      <a:pt x="223" y="49"/>
                    </a:cubicBezTo>
                    <a:cubicBezTo>
                      <a:pt x="209" y="57"/>
                      <a:pt x="191" y="67"/>
                      <a:pt x="173" y="81"/>
                    </a:cubicBezTo>
                    <a:cubicBezTo>
                      <a:pt x="157" y="92"/>
                      <a:pt x="142" y="105"/>
                      <a:pt x="128" y="119"/>
                    </a:cubicBezTo>
                    <a:cubicBezTo>
                      <a:pt x="79" y="165"/>
                      <a:pt x="53" y="207"/>
                      <a:pt x="41" y="228"/>
                    </a:cubicBezTo>
                    <a:close/>
                  </a:path>
                </a:pathLst>
              </a:custGeom>
              <a:solidFill>
                <a:srgbClr val="0085AD"/>
              </a:solidFill>
              <a:ln cap="flat" cmpd="sng" w="9525">
                <a:solidFill>
                  <a:srgbClr val="00205B"/>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134F5C"/>
                  </a:solidFill>
                  <a:latin typeface="Arial"/>
                  <a:ea typeface="Arial"/>
                  <a:cs typeface="Arial"/>
                  <a:sym typeface="Arial"/>
                </a:endParaRPr>
              </a:p>
            </p:txBody>
          </p:sp>
          <p:sp>
            <p:nvSpPr>
              <p:cNvPr id="1248" name="Google Shape;1248;p101"/>
              <p:cNvSpPr/>
              <p:nvPr/>
            </p:nvSpPr>
            <p:spPr>
              <a:xfrm>
                <a:off x="1786" y="1954"/>
                <a:ext cx="48" cy="67"/>
              </a:xfrm>
              <a:custGeom>
                <a:rect b="b" l="l" r="r" t="t"/>
                <a:pathLst>
                  <a:path extrusionOk="0" h="523" w="376">
                    <a:moveTo>
                      <a:pt x="136" y="523"/>
                    </a:moveTo>
                    <a:cubicBezTo>
                      <a:pt x="132" y="523"/>
                      <a:pt x="129" y="522"/>
                      <a:pt x="126" y="521"/>
                    </a:cubicBezTo>
                    <a:cubicBezTo>
                      <a:pt x="121" y="518"/>
                      <a:pt x="118" y="512"/>
                      <a:pt x="117" y="506"/>
                    </a:cubicBezTo>
                    <a:cubicBezTo>
                      <a:pt x="115" y="464"/>
                      <a:pt x="106" y="322"/>
                      <a:pt x="86" y="226"/>
                    </a:cubicBezTo>
                    <a:cubicBezTo>
                      <a:pt x="75" y="179"/>
                      <a:pt x="48" y="121"/>
                      <a:pt x="6" y="60"/>
                    </a:cubicBezTo>
                    <a:cubicBezTo>
                      <a:pt x="0" y="51"/>
                      <a:pt x="2" y="40"/>
                      <a:pt x="10" y="34"/>
                    </a:cubicBezTo>
                    <a:cubicBezTo>
                      <a:pt x="20" y="27"/>
                      <a:pt x="28" y="19"/>
                      <a:pt x="35" y="9"/>
                    </a:cubicBezTo>
                    <a:cubicBezTo>
                      <a:pt x="40" y="2"/>
                      <a:pt x="49" y="0"/>
                      <a:pt x="57" y="3"/>
                    </a:cubicBezTo>
                    <a:cubicBezTo>
                      <a:pt x="104" y="24"/>
                      <a:pt x="149" y="51"/>
                      <a:pt x="192" y="85"/>
                    </a:cubicBezTo>
                    <a:cubicBezTo>
                      <a:pt x="270" y="145"/>
                      <a:pt x="349" y="252"/>
                      <a:pt x="371" y="284"/>
                    </a:cubicBezTo>
                    <a:cubicBezTo>
                      <a:pt x="375" y="290"/>
                      <a:pt x="376" y="297"/>
                      <a:pt x="373" y="303"/>
                    </a:cubicBezTo>
                    <a:cubicBezTo>
                      <a:pt x="365" y="318"/>
                      <a:pt x="336" y="373"/>
                      <a:pt x="274" y="433"/>
                    </a:cubicBezTo>
                    <a:cubicBezTo>
                      <a:pt x="258" y="447"/>
                      <a:pt x="242" y="461"/>
                      <a:pt x="225" y="474"/>
                    </a:cubicBezTo>
                    <a:cubicBezTo>
                      <a:pt x="190" y="499"/>
                      <a:pt x="159" y="515"/>
                      <a:pt x="144" y="522"/>
                    </a:cubicBezTo>
                    <a:cubicBezTo>
                      <a:pt x="141" y="523"/>
                      <a:pt x="138" y="523"/>
                      <a:pt x="136" y="523"/>
                    </a:cubicBezTo>
                    <a:close/>
                    <a:moveTo>
                      <a:pt x="46" y="53"/>
                    </a:moveTo>
                    <a:cubicBezTo>
                      <a:pt x="86" y="113"/>
                      <a:pt x="111" y="169"/>
                      <a:pt x="122" y="218"/>
                    </a:cubicBezTo>
                    <a:cubicBezTo>
                      <a:pt x="140" y="300"/>
                      <a:pt x="149" y="415"/>
                      <a:pt x="153" y="475"/>
                    </a:cubicBezTo>
                    <a:cubicBezTo>
                      <a:pt x="167" y="468"/>
                      <a:pt x="184" y="457"/>
                      <a:pt x="203" y="444"/>
                    </a:cubicBezTo>
                    <a:cubicBezTo>
                      <a:pt x="219" y="432"/>
                      <a:pt x="234" y="419"/>
                      <a:pt x="248" y="406"/>
                    </a:cubicBezTo>
                    <a:cubicBezTo>
                      <a:pt x="296" y="359"/>
                      <a:pt x="323" y="317"/>
                      <a:pt x="334" y="296"/>
                    </a:cubicBezTo>
                    <a:cubicBezTo>
                      <a:pt x="309" y="262"/>
                      <a:pt x="238" y="167"/>
                      <a:pt x="170" y="114"/>
                    </a:cubicBezTo>
                    <a:cubicBezTo>
                      <a:pt x="133" y="86"/>
                      <a:pt x="94" y="62"/>
                      <a:pt x="55" y="43"/>
                    </a:cubicBezTo>
                    <a:cubicBezTo>
                      <a:pt x="52" y="46"/>
                      <a:pt x="49" y="50"/>
                      <a:pt x="46" y="53"/>
                    </a:cubicBezTo>
                    <a:close/>
                  </a:path>
                </a:pathLst>
              </a:custGeom>
              <a:solidFill>
                <a:srgbClr val="0085AD"/>
              </a:solidFill>
              <a:ln cap="flat" cmpd="sng" w="9525">
                <a:solidFill>
                  <a:srgbClr val="00205B"/>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134F5C"/>
                  </a:solidFill>
                  <a:latin typeface="Arial"/>
                  <a:ea typeface="Arial"/>
                  <a:cs typeface="Arial"/>
                  <a:sym typeface="Arial"/>
                </a:endParaRPr>
              </a:p>
            </p:txBody>
          </p:sp>
          <p:sp>
            <p:nvSpPr>
              <p:cNvPr id="1249" name="Google Shape;1249;p101"/>
              <p:cNvSpPr/>
              <p:nvPr/>
            </p:nvSpPr>
            <p:spPr>
              <a:xfrm>
                <a:off x="1706" y="1900"/>
                <a:ext cx="59" cy="51"/>
              </a:xfrm>
              <a:custGeom>
                <a:rect b="b" l="l" r="r" t="t"/>
                <a:pathLst>
                  <a:path extrusionOk="0" h="393" w="466">
                    <a:moveTo>
                      <a:pt x="307" y="393"/>
                    </a:moveTo>
                    <a:cubicBezTo>
                      <a:pt x="300" y="393"/>
                      <a:pt x="293" y="393"/>
                      <a:pt x="286" y="392"/>
                    </a:cubicBezTo>
                    <a:cubicBezTo>
                      <a:pt x="183" y="389"/>
                      <a:pt x="50" y="345"/>
                      <a:pt x="24" y="336"/>
                    </a:cubicBezTo>
                    <a:cubicBezTo>
                      <a:pt x="18" y="334"/>
                      <a:pt x="13" y="328"/>
                      <a:pt x="12" y="322"/>
                    </a:cubicBezTo>
                    <a:cubicBezTo>
                      <a:pt x="9" y="305"/>
                      <a:pt x="0" y="244"/>
                      <a:pt x="16" y="159"/>
                    </a:cubicBezTo>
                    <a:cubicBezTo>
                      <a:pt x="19" y="138"/>
                      <a:pt x="25" y="117"/>
                      <a:pt x="31" y="96"/>
                    </a:cubicBezTo>
                    <a:cubicBezTo>
                      <a:pt x="44" y="56"/>
                      <a:pt x="60" y="25"/>
                      <a:pt x="68" y="10"/>
                    </a:cubicBezTo>
                    <a:cubicBezTo>
                      <a:pt x="71" y="5"/>
                      <a:pt x="77" y="1"/>
                      <a:pt x="83" y="0"/>
                    </a:cubicBezTo>
                    <a:cubicBezTo>
                      <a:pt x="89" y="0"/>
                      <a:pt x="95" y="3"/>
                      <a:pt x="99" y="7"/>
                    </a:cubicBezTo>
                    <a:cubicBezTo>
                      <a:pt x="118" y="30"/>
                      <a:pt x="212" y="147"/>
                      <a:pt x="289" y="215"/>
                    </a:cubicBezTo>
                    <a:cubicBezTo>
                      <a:pt x="325" y="247"/>
                      <a:pt x="382" y="278"/>
                      <a:pt x="452" y="303"/>
                    </a:cubicBezTo>
                    <a:cubicBezTo>
                      <a:pt x="461" y="306"/>
                      <a:pt x="466" y="316"/>
                      <a:pt x="463" y="326"/>
                    </a:cubicBezTo>
                    <a:cubicBezTo>
                      <a:pt x="459" y="338"/>
                      <a:pt x="458" y="349"/>
                      <a:pt x="457" y="359"/>
                    </a:cubicBezTo>
                    <a:cubicBezTo>
                      <a:pt x="457" y="360"/>
                      <a:pt x="457" y="360"/>
                      <a:pt x="457" y="361"/>
                    </a:cubicBezTo>
                    <a:cubicBezTo>
                      <a:pt x="457" y="370"/>
                      <a:pt x="451" y="377"/>
                      <a:pt x="443" y="379"/>
                    </a:cubicBezTo>
                    <a:cubicBezTo>
                      <a:pt x="400" y="388"/>
                      <a:pt x="354" y="393"/>
                      <a:pt x="307" y="393"/>
                    </a:cubicBezTo>
                    <a:close/>
                    <a:moveTo>
                      <a:pt x="47" y="304"/>
                    </a:moveTo>
                    <a:cubicBezTo>
                      <a:pt x="84" y="317"/>
                      <a:pt x="200" y="353"/>
                      <a:pt x="287" y="355"/>
                    </a:cubicBezTo>
                    <a:cubicBezTo>
                      <a:pt x="333" y="357"/>
                      <a:pt x="379" y="353"/>
                      <a:pt x="421" y="345"/>
                    </a:cubicBezTo>
                    <a:cubicBezTo>
                      <a:pt x="421" y="341"/>
                      <a:pt x="422" y="337"/>
                      <a:pt x="423" y="332"/>
                    </a:cubicBezTo>
                    <a:cubicBezTo>
                      <a:pt x="355" y="306"/>
                      <a:pt x="302" y="276"/>
                      <a:pt x="264" y="243"/>
                    </a:cubicBezTo>
                    <a:cubicBezTo>
                      <a:pt x="200" y="186"/>
                      <a:pt x="125" y="97"/>
                      <a:pt x="88" y="53"/>
                    </a:cubicBezTo>
                    <a:cubicBezTo>
                      <a:pt x="82" y="68"/>
                      <a:pt x="74" y="86"/>
                      <a:pt x="67" y="108"/>
                    </a:cubicBezTo>
                    <a:cubicBezTo>
                      <a:pt x="61" y="127"/>
                      <a:pt x="56" y="146"/>
                      <a:pt x="52" y="165"/>
                    </a:cubicBezTo>
                    <a:cubicBezTo>
                      <a:pt x="40" y="232"/>
                      <a:pt x="44" y="281"/>
                      <a:pt x="47" y="304"/>
                    </a:cubicBezTo>
                    <a:close/>
                  </a:path>
                </a:pathLst>
              </a:custGeom>
              <a:solidFill>
                <a:srgbClr val="0085AD"/>
              </a:solidFill>
              <a:ln cap="flat" cmpd="sng" w="9525">
                <a:solidFill>
                  <a:srgbClr val="00205B"/>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134F5C"/>
                  </a:solidFill>
                  <a:latin typeface="Arial"/>
                  <a:ea typeface="Arial"/>
                  <a:cs typeface="Arial"/>
                  <a:sym typeface="Arial"/>
                </a:endParaRPr>
              </a:p>
            </p:txBody>
          </p:sp>
          <p:sp>
            <p:nvSpPr>
              <p:cNvPr id="1250" name="Google Shape;1250;p101"/>
              <p:cNvSpPr/>
              <p:nvPr/>
            </p:nvSpPr>
            <p:spPr>
              <a:xfrm>
                <a:off x="1792" y="1942"/>
                <a:ext cx="61" cy="51"/>
              </a:xfrm>
              <a:custGeom>
                <a:rect b="b" l="l" r="r" t="t"/>
                <a:pathLst>
                  <a:path extrusionOk="0" h="393" w="466">
                    <a:moveTo>
                      <a:pt x="382" y="393"/>
                    </a:moveTo>
                    <a:cubicBezTo>
                      <a:pt x="376" y="393"/>
                      <a:pt x="371" y="390"/>
                      <a:pt x="367" y="386"/>
                    </a:cubicBezTo>
                    <a:cubicBezTo>
                      <a:pt x="341" y="354"/>
                      <a:pt x="250" y="243"/>
                      <a:pt x="177" y="178"/>
                    </a:cubicBezTo>
                    <a:cubicBezTo>
                      <a:pt x="141" y="146"/>
                      <a:pt x="85" y="115"/>
                      <a:pt x="15" y="90"/>
                    </a:cubicBezTo>
                    <a:cubicBezTo>
                      <a:pt x="5" y="87"/>
                      <a:pt x="0" y="77"/>
                      <a:pt x="3" y="67"/>
                    </a:cubicBezTo>
                    <a:cubicBezTo>
                      <a:pt x="7" y="55"/>
                      <a:pt x="9" y="44"/>
                      <a:pt x="9" y="33"/>
                    </a:cubicBezTo>
                    <a:cubicBezTo>
                      <a:pt x="7" y="23"/>
                      <a:pt x="14" y="17"/>
                      <a:pt x="24" y="14"/>
                    </a:cubicBezTo>
                    <a:cubicBezTo>
                      <a:pt x="73" y="4"/>
                      <a:pt x="126" y="0"/>
                      <a:pt x="180" y="1"/>
                    </a:cubicBezTo>
                    <a:cubicBezTo>
                      <a:pt x="180" y="1"/>
                      <a:pt x="180" y="1"/>
                      <a:pt x="180" y="1"/>
                    </a:cubicBezTo>
                    <a:cubicBezTo>
                      <a:pt x="282" y="4"/>
                      <a:pt x="417" y="48"/>
                      <a:pt x="443" y="57"/>
                    </a:cubicBezTo>
                    <a:cubicBezTo>
                      <a:pt x="449" y="59"/>
                      <a:pt x="454" y="65"/>
                      <a:pt x="455" y="72"/>
                    </a:cubicBezTo>
                    <a:cubicBezTo>
                      <a:pt x="458" y="88"/>
                      <a:pt x="466" y="150"/>
                      <a:pt x="451" y="235"/>
                    </a:cubicBezTo>
                    <a:cubicBezTo>
                      <a:pt x="447" y="256"/>
                      <a:pt x="442" y="277"/>
                      <a:pt x="435" y="297"/>
                    </a:cubicBezTo>
                    <a:cubicBezTo>
                      <a:pt x="422" y="337"/>
                      <a:pt x="406" y="368"/>
                      <a:pt x="398" y="383"/>
                    </a:cubicBezTo>
                    <a:cubicBezTo>
                      <a:pt x="395" y="389"/>
                      <a:pt x="390" y="392"/>
                      <a:pt x="383" y="393"/>
                    </a:cubicBezTo>
                    <a:cubicBezTo>
                      <a:pt x="383" y="393"/>
                      <a:pt x="382" y="393"/>
                      <a:pt x="382" y="393"/>
                    </a:cubicBezTo>
                    <a:close/>
                    <a:moveTo>
                      <a:pt x="43" y="61"/>
                    </a:moveTo>
                    <a:cubicBezTo>
                      <a:pt x="111" y="87"/>
                      <a:pt x="165" y="117"/>
                      <a:pt x="202" y="151"/>
                    </a:cubicBezTo>
                    <a:cubicBezTo>
                      <a:pt x="265" y="206"/>
                      <a:pt x="340" y="294"/>
                      <a:pt x="378" y="340"/>
                    </a:cubicBezTo>
                    <a:cubicBezTo>
                      <a:pt x="385" y="326"/>
                      <a:pt x="393" y="307"/>
                      <a:pt x="400" y="285"/>
                    </a:cubicBezTo>
                    <a:cubicBezTo>
                      <a:pt x="406" y="267"/>
                      <a:pt x="411" y="248"/>
                      <a:pt x="414" y="228"/>
                    </a:cubicBezTo>
                    <a:cubicBezTo>
                      <a:pt x="426" y="162"/>
                      <a:pt x="423" y="112"/>
                      <a:pt x="420" y="89"/>
                    </a:cubicBezTo>
                    <a:cubicBezTo>
                      <a:pt x="379" y="76"/>
                      <a:pt x="266" y="41"/>
                      <a:pt x="179" y="38"/>
                    </a:cubicBezTo>
                    <a:cubicBezTo>
                      <a:pt x="133" y="37"/>
                      <a:pt x="88" y="40"/>
                      <a:pt x="45" y="48"/>
                    </a:cubicBezTo>
                    <a:cubicBezTo>
                      <a:pt x="45" y="53"/>
                      <a:pt x="44" y="57"/>
                      <a:pt x="43" y="61"/>
                    </a:cubicBezTo>
                    <a:close/>
                  </a:path>
                </a:pathLst>
              </a:custGeom>
              <a:solidFill>
                <a:srgbClr val="0085AD"/>
              </a:solidFill>
              <a:ln cap="flat" cmpd="sng" w="9525">
                <a:solidFill>
                  <a:srgbClr val="00205B"/>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134F5C"/>
                  </a:solidFill>
                  <a:latin typeface="Arial"/>
                  <a:ea typeface="Arial"/>
                  <a:cs typeface="Arial"/>
                  <a:sym typeface="Arial"/>
                </a:endParaRPr>
              </a:p>
            </p:txBody>
          </p:sp>
          <p:sp>
            <p:nvSpPr>
              <p:cNvPr id="1251" name="Google Shape;1251;p101"/>
              <p:cNvSpPr/>
              <p:nvPr/>
            </p:nvSpPr>
            <p:spPr>
              <a:xfrm>
                <a:off x="1700" y="1945"/>
                <a:ext cx="69" cy="40"/>
              </a:xfrm>
              <a:custGeom>
                <a:rect b="b" l="l" r="r" t="t"/>
                <a:pathLst>
                  <a:path extrusionOk="0" h="313" w="528">
                    <a:moveTo>
                      <a:pt x="151" y="313"/>
                    </a:moveTo>
                    <a:cubicBezTo>
                      <a:pt x="147" y="313"/>
                      <a:pt x="142" y="311"/>
                      <a:pt x="138" y="308"/>
                    </a:cubicBezTo>
                    <a:cubicBezTo>
                      <a:pt x="126" y="296"/>
                      <a:pt x="84" y="252"/>
                      <a:pt x="46" y="174"/>
                    </a:cubicBezTo>
                    <a:cubicBezTo>
                      <a:pt x="37" y="154"/>
                      <a:pt x="28" y="134"/>
                      <a:pt x="22" y="114"/>
                    </a:cubicBezTo>
                    <a:cubicBezTo>
                      <a:pt x="9" y="74"/>
                      <a:pt x="3" y="39"/>
                      <a:pt x="1" y="22"/>
                    </a:cubicBezTo>
                    <a:cubicBezTo>
                      <a:pt x="0" y="16"/>
                      <a:pt x="3" y="10"/>
                      <a:pt x="8" y="6"/>
                    </a:cubicBezTo>
                    <a:cubicBezTo>
                      <a:pt x="12" y="2"/>
                      <a:pt x="19" y="0"/>
                      <a:pt x="25" y="2"/>
                    </a:cubicBezTo>
                    <a:cubicBezTo>
                      <a:pt x="42" y="7"/>
                      <a:pt x="195" y="48"/>
                      <a:pt x="300" y="58"/>
                    </a:cubicBezTo>
                    <a:cubicBezTo>
                      <a:pt x="300" y="58"/>
                      <a:pt x="300" y="58"/>
                      <a:pt x="300" y="58"/>
                    </a:cubicBezTo>
                    <a:cubicBezTo>
                      <a:pt x="349" y="63"/>
                      <a:pt x="412" y="55"/>
                      <a:pt x="483" y="34"/>
                    </a:cubicBezTo>
                    <a:cubicBezTo>
                      <a:pt x="493" y="31"/>
                      <a:pt x="503" y="36"/>
                      <a:pt x="506" y="46"/>
                    </a:cubicBezTo>
                    <a:cubicBezTo>
                      <a:pt x="510" y="57"/>
                      <a:pt x="516" y="68"/>
                      <a:pt x="522" y="77"/>
                    </a:cubicBezTo>
                    <a:cubicBezTo>
                      <a:pt x="528" y="84"/>
                      <a:pt x="527" y="94"/>
                      <a:pt x="521" y="100"/>
                    </a:cubicBezTo>
                    <a:cubicBezTo>
                      <a:pt x="487" y="138"/>
                      <a:pt x="447" y="173"/>
                      <a:pt x="402" y="204"/>
                    </a:cubicBezTo>
                    <a:cubicBezTo>
                      <a:pt x="321" y="259"/>
                      <a:pt x="194" y="301"/>
                      <a:pt x="157" y="312"/>
                    </a:cubicBezTo>
                    <a:cubicBezTo>
                      <a:pt x="155" y="313"/>
                      <a:pt x="153" y="313"/>
                      <a:pt x="151" y="313"/>
                    </a:cubicBezTo>
                    <a:close/>
                    <a:moveTo>
                      <a:pt x="43" y="45"/>
                    </a:moveTo>
                    <a:cubicBezTo>
                      <a:pt x="46" y="61"/>
                      <a:pt x="50" y="81"/>
                      <a:pt x="57" y="102"/>
                    </a:cubicBezTo>
                    <a:cubicBezTo>
                      <a:pt x="63" y="121"/>
                      <a:pt x="71" y="140"/>
                      <a:pt x="79" y="157"/>
                    </a:cubicBezTo>
                    <a:cubicBezTo>
                      <a:pt x="109" y="218"/>
                      <a:pt x="141" y="256"/>
                      <a:pt x="157" y="273"/>
                    </a:cubicBezTo>
                    <a:cubicBezTo>
                      <a:pt x="197" y="260"/>
                      <a:pt x="310" y="221"/>
                      <a:pt x="381" y="173"/>
                    </a:cubicBezTo>
                    <a:cubicBezTo>
                      <a:pt x="419" y="147"/>
                      <a:pt x="454" y="117"/>
                      <a:pt x="484" y="86"/>
                    </a:cubicBezTo>
                    <a:cubicBezTo>
                      <a:pt x="482" y="82"/>
                      <a:pt x="479" y="78"/>
                      <a:pt x="478" y="74"/>
                    </a:cubicBezTo>
                    <a:cubicBezTo>
                      <a:pt x="408" y="93"/>
                      <a:pt x="347" y="101"/>
                      <a:pt x="296" y="95"/>
                    </a:cubicBezTo>
                    <a:cubicBezTo>
                      <a:pt x="297" y="95"/>
                      <a:pt x="297" y="95"/>
                      <a:pt x="297" y="95"/>
                    </a:cubicBezTo>
                    <a:cubicBezTo>
                      <a:pt x="211" y="87"/>
                      <a:pt x="97" y="59"/>
                      <a:pt x="43" y="45"/>
                    </a:cubicBezTo>
                    <a:close/>
                  </a:path>
                </a:pathLst>
              </a:custGeom>
              <a:solidFill>
                <a:srgbClr val="0085AD"/>
              </a:solidFill>
              <a:ln cap="flat" cmpd="sng" w="9525">
                <a:solidFill>
                  <a:srgbClr val="00205B"/>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134F5C"/>
                  </a:solidFill>
                  <a:latin typeface="Arial"/>
                  <a:ea typeface="Arial"/>
                  <a:cs typeface="Arial"/>
                  <a:sym typeface="Arial"/>
                </a:endParaRPr>
              </a:p>
            </p:txBody>
          </p:sp>
          <p:sp>
            <p:nvSpPr>
              <p:cNvPr id="1252" name="Google Shape;1252;p101"/>
              <p:cNvSpPr/>
              <p:nvPr/>
            </p:nvSpPr>
            <p:spPr>
              <a:xfrm>
                <a:off x="1790" y="1907"/>
                <a:ext cx="67" cy="40"/>
              </a:xfrm>
              <a:custGeom>
                <a:rect b="b" l="l" r="r" t="t"/>
                <a:pathLst>
                  <a:path extrusionOk="0" h="313" w="527">
                    <a:moveTo>
                      <a:pt x="508" y="313"/>
                    </a:moveTo>
                    <a:cubicBezTo>
                      <a:pt x="506" y="313"/>
                      <a:pt x="504" y="313"/>
                      <a:pt x="503" y="312"/>
                    </a:cubicBezTo>
                    <a:cubicBezTo>
                      <a:pt x="463" y="302"/>
                      <a:pt x="324" y="266"/>
                      <a:pt x="227" y="256"/>
                    </a:cubicBezTo>
                    <a:cubicBezTo>
                      <a:pt x="227" y="256"/>
                      <a:pt x="227" y="256"/>
                      <a:pt x="227" y="256"/>
                    </a:cubicBezTo>
                    <a:cubicBezTo>
                      <a:pt x="179" y="251"/>
                      <a:pt x="115" y="260"/>
                      <a:pt x="44" y="281"/>
                    </a:cubicBezTo>
                    <a:cubicBezTo>
                      <a:pt x="34" y="283"/>
                      <a:pt x="24" y="278"/>
                      <a:pt x="21" y="269"/>
                    </a:cubicBezTo>
                    <a:cubicBezTo>
                      <a:pt x="17" y="257"/>
                      <a:pt x="12" y="247"/>
                      <a:pt x="5" y="237"/>
                    </a:cubicBezTo>
                    <a:cubicBezTo>
                      <a:pt x="0" y="230"/>
                      <a:pt x="0" y="221"/>
                      <a:pt x="6" y="214"/>
                    </a:cubicBezTo>
                    <a:cubicBezTo>
                      <a:pt x="40" y="176"/>
                      <a:pt x="80" y="141"/>
                      <a:pt x="125" y="111"/>
                    </a:cubicBezTo>
                    <a:cubicBezTo>
                      <a:pt x="210" y="53"/>
                      <a:pt x="345" y="10"/>
                      <a:pt x="371" y="2"/>
                    </a:cubicBezTo>
                    <a:cubicBezTo>
                      <a:pt x="377" y="0"/>
                      <a:pt x="384" y="2"/>
                      <a:pt x="389" y="7"/>
                    </a:cubicBezTo>
                    <a:cubicBezTo>
                      <a:pt x="405" y="22"/>
                      <a:pt x="445" y="65"/>
                      <a:pt x="482" y="141"/>
                    </a:cubicBezTo>
                    <a:cubicBezTo>
                      <a:pt x="491" y="160"/>
                      <a:pt x="499" y="180"/>
                      <a:pt x="506" y="200"/>
                    </a:cubicBezTo>
                    <a:cubicBezTo>
                      <a:pt x="519" y="241"/>
                      <a:pt x="524" y="275"/>
                      <a:pt x="526" y="292"/>
                    </a:cubicBezTo>
                    <a:cubicBezTo>
                      <a:pt x="527" y="298"/>
                      <a:pt x="525" y="304"/>
                      <a:pt x="520" y="308"/>
                    </a:cubicBezTo>
                    <a:cubicBezTo>
                      <a:pt x="516" y="311"/>
                      <a:pt x="512" y="313"/>
                      <a:pt x="508" y="313"/>
                    </a:cubicBezTo>
                    <a:close/>
                    <a:moveTo>
                      <a:pt x="231" y="219"/>
                    </a:moveTo>
                    <a:cubicBezTo>
                      <a:pt x="314" y="227"/>
                      <a:pt x="422" y="253"/>
                      <a:pt x="485" y="269"/>
                    </a:cubicBezTo>
                    <a:cubicBezTo>
                      <a:pt x="482" y="254"/>
                      <a:pt x="477" y="234"/>
                      <a:pt x="470" y="212"/>
                    </a:cubicBezTo>
                    <a:cubicBezTo>
                      <a:pt x="464" y="193"/>
                      <a:pt x="457" y="175"/>
                      <a:pt x="448" y="157"/>
                    </a:cubicBezTo>
                    <a:cubicBezTo>
                      <a:pt x="419" y="97"/>
                      <a:pt x="387" y="59"/>
                      <a:pt x="371" y="41"/>
                    </a:cubicBezTo>
                    <a:cubicBezTo>
                      <a:pt x="333" y="53"/>
                      <a:pt x="218" y="92"/>
                      <a:pt x="146" y="141"/>
                    </a:cubicBezTo>
                    <a:cubicBezTo>
                      <a:pt x="108" y="168"/>
                      <a:pt x="74" y="197"/>
                      <a:pt x="44" y="228"/>
                    </a:cubicBezTo>
                    <a:cubicBezTo>
                      <a:pt x="46" y="232"/>
                      <a:pt x="48" y="236"/>
                      <a:pt x="50" y="240"/>
                    </a:cubicBezTo>
                    <a:cubicBezTo>
                      <a:pt x="120" y="221"/>
                      <a:pt x="181" y="214"/>
                      <a:pt x="231" y="219"/>
                    </a:cubicBezTo>
                    <a:close/>
                  </a:path>
                </a:pathLst>
              </a:custGeom>
              <a:solidFill>
                <a:srgbClr val="0085AD"/>
              </a:solidFill>
              <a:ln cap="flat" cmpd="sng" w="9525">
                <a:solidFill>
                  <a:srgbClr val="00205B"/>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134F5C"/>
                  </a:solidFill>
                  <a:latin typeface="Arial"/>
                  <a:ea typeface="Arial"/>
                  <a:cs typeface="Arial"/>
                  <a:sym typeface="Arial"/>
                </a:endParaRPr>
              </a:p>
            </p:txBody>
          </p:sp>
          <p:sp>
            <p:nvSpPr>
              <p:cNvPr id="1253" name="Google Shape;1253;p101"/>
              <p:cNvSpPr/>
              <p:nvPr/>
            </p:nvSpPr>
            <p:spPr>
              <a:xfrm>
                <a:off x="1716" y="1958"/>
                <a:ext cx="60" cy="55"/>
              </a:xfrm>
              <a:custGeom>
                <a:rect b="b" l="l" r="r" t="t"/>
                <a:pathLst>
                  <a:path extrusionOk="0" h="434" w="473">
                    <a:moveTo>
                      <a:pt x="287" y="434"/>
                    </a:moveTo>
                    <a:cubicBezTo>
                      <a:pt x="286" y="434"/>
                      <a:pt x="286" y="433"/>
                      <a:pt x="285" y="433"/>
                    </a:cubicBezTo>
                    <a:cubicBezTo>
                      <a:pt x="268" y="431"/>
                      <a:pt x="208" y="420"/>
                      <a:pt x="131" y="379"/>
                    </a:cubicBezTo>
                    <a:cubicBezTo>
                      <a:pt x="112" y="369"/>
                      <a:pt x="94" y="358"/>
                      <a:pt x="77" y="345"/>
                    </a:cubicBezTo>
                    <a:cubicBezTo>
                      <a:pt x="42" y="320"/>
                      <a:pt x="18" y="295"/>
                      <a:pt x="6" y="283"/>
                    </a:cubicBezTo>
                    <a:cubicBezTo>
                      <a:pt x="2" y="278"/>
                      <a:pt x="0" y="272"/>
                      <a:pt x="1" y="266"/>
                    </a:cubicBezTo>
                    <a:cubicBezTo>
                      <a:pt x="3" y="260"/>
                      <a:pt x="7" y="255"/>
                      <a:pt x="13" y="253"/>
                    </a:cubicBezTo>
                    <a:cubicBezTo>
                      <a:pt x="29" y="247"/>
                      <a:pt x="177" y="190"/>
                      <a:pt x="269" y="137"/>
                    </a:cubicBezTo>
                    <a:cubicBezTo>
                      <a:pt x="269" y="137"/>
                      <a:pt x="269" y="137"/>
                      <a:pt x="269" y="137"/>
                    </a:cubicBezTo>
                    <a:cubicBezTo>
                      <a:pt x="311" y="112"/>
                      <a:pt x="357" y="68"/>
                      <a:pt x="403" y="9"/>
                    </a:cubicBezTo>
                    <a:cubicBezTo>
                      <a:pt x="409" y="1"/>
                      <a:pt x="420" y="0"/>
                      <a:pt x="428" y="6"/>
                    </a:cubicBezTo>
                    <a:cubicBezTo>
                      <a:pt x="437" y="12"/>
                      <a:pt x="448" y="17"/>
                      <a:pt x="460" y="21"/>
                    </a:cubicBezTo>
                    <a:cubicBezTo>
                      <a:pt x="468" y="23"/>
                      <a:pt x="473" y="32"/>
                      <a:pt x="472" y="40"/>
                    </a:cubicBezTo>
                    <a:cubicBezTo>
                      <a:pt x="467" y="91"/>
                      <a:pt x="455" y="143"/>
                      <a:pt x="437" y="194"/>
                    </a:cubicBezTo>
                    <a:cubicBezTo>
                      <a:pt x="402" y="291"/>
                      <a:pt x="319" y="404"/>
                      <a:pt x="302" y="426"/>
                    </a:cubicBezTo>
                    <a:cubicBezTo>
                      <a:pt x="299" y="431"/>
                      <a:pt x="293" y="434"/>
                      <a:pt x="287" y="434"/>
                    </a:cubicBezTo>
                    <a:close/>
                    <a:moveTo>
                      <a:pt x="53" y="277"/>
                    </a:moveTo>
                    <a:cubicBezTo>
                      <a:pt x="65" y="288"/>
                      <a:pt x="80" y="302"/>
                      <a:pt x="99" y="315"/>
                    </a:cubicBezTo>
                    <a:cubicBezTo>
                      <a:pt x="114" y="327"/>
                      <a:pt x="131" y="337"/>
                      <a:pt x="149" y="346"/>
                    </a:cubicBezTo>
                    <a:cubicBezTo>
                      <a:pt x="208" y="378"/>
                      <a:pt x="256" y="390"/>
                      <a:pt x="279" y="395"/>
                    </a:cubicBezTo>
                    <a:cubicBezTo>
                      <a:pt x="302" y="363"/>
                      <a:pt x="372" y="264"/>
                      <a:pt x="402" y="182"/>
                    </a:cubicBezTo>
                    <a:cubicBezTo>
                      <a:pt x="417" y="138"/>
                      <a:pt x="428" y="94"/>
                      <a:pt x="434" y="51"/>
                    </a:cubicBezTo>
                    <a:cubicBezTo>
                      <a:pt x="430" y="49"/>
                      <a:pt x="426" y="47"/>
                      <a:pt x="422" y="45"/>
                    </a:cubicBezTo>
                    <a:cubicBezTo>
                      <a:pt x="376" y="102"/>
                      <a:pt x="331" y="143"/>
                      <a:pt x="288" y="169"/>
                    </a:cubicBezTo>
                    <a:cubicBezTo>
                      <a:pt x="213" y="212"/>
                      <a:pt x="104" y="257"/>
                      <a:pt x="53" y="277"/>
                    </a:cubicBezTo>
                    <a:close/>
                  </a:path>
                </a:pathLst>
              </a:custGeom>
              <a:solidFill>
                <a:srgbClr val="0085AD"/>
              </a:solidFill>
              <a:ln cap="flat" cmpd="sng" w="9525">
                <a:solidFill>
                  <a:srgbClr val="00205B"/>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134F5C"/>
                  </a:solidFill>
                  <a:latin typeface="Arial"/>
                  <a:ea typeface="Arial"/>
                  <a:cs typeface="Arial"/>
                  <a:sym typeface="Arial"/>
                </a:endParaRPr>
              </a:p>
            </p:txBody>
          </p:sp>
          <p:sp>
            <p:nvSpPr>
              <p:cNvPr id="1254" name="Google Shape;1254;p101"/>
              <p:cNvSpPr/>
              <p:nvPr/>
            </p:nvSpPr>
            <p:spPr>
              <a:xfrm>
                <a:off x="1782" y="1880"/>
                <a:ext cx="60" cy="55"/>
              </a:xfrm>
              <a:custGeom>
                <a:rect b="b" l="l" r="r" t="t"/>
                <a:pathLst>
                  <a:path extrusionOk="0" h="432" w="473">
                    <a:moveTo>
                      <a:pt x="56" y="432"/>
                    </a:moveTo>
                    <a:cubicBezTo>
                      <a:pt x="52" y="432"/>
                      <a:pt x="49" y="431"/>
                      <a:pt x="45" y="429"/>
                    </a:cubicBezTo>
                    <a:cubicBezTo>
                      <a:pt x="36" y="423"/>
                      <a:pt x="26" y="417"/>
                      <a:pt x="14" y="414"/>
                    </a:cubicBezTo>
                    <a:cubicBezTo>
                      <a:pt x="5" y="411"/>
                      <a:pt x="0" y="403"/>
                      <a:pt x="1" y="394"/>
                    </a:cubicBezTo>
                    <a:cubicBezTo>
                      <a:pt x="6" y="343"/>
                      <a:pt x="18" y="292"/>
                      <a:pt x="37" y="240"/>
                    </a:cubicBezTo>
                    <a:cubicBezTo>
                      <a:pt x="71" y="144"/>
                      <a:pt x="155" y="30"/>
                      <a:pt x="171" y="8"/>
                    </a:cubicBezTo>
                    <a:cubicBezTo>
                      <a:pt x="175" y="3"/>
                      <a:pt x="182" y="0"/>
                      <a:pt x="189" y="1"/>
                    </a:cubicBezTo>
                    <a:cubicBezTo>
                      <a:pt x="211" y="4"/>
                      <a:pt x="269" y="16"/>
                      <a:pt x="343" y="55"/>
                    </a:cubicBezTo>
                    <a:cubicBezTo>
                      <a:pt x="362" y="65"/>
                      <a:pt x="380" y="77"/>
                      <a:pt x="397" y="89"/>
                    </a:cubicBezTo>
                    <a:cubicBezTo>
                      <a:pt x="433" y="116"/>
                      <a:pt x="458" y="142"/>
                      <a:pt x="468" y="152"/>
                    </a:cubicBezTo>
                    <a:cubicBezTo>
                      <a:pt x="472" y="156"/>
                      <a:pt x="473" y="162"/>
                      <a:pt x="472" y="168"/>
                    </a:cubicBezTo>
                    <a:cubicBezTo>
                      <a:pt x="471" y="174"/>
                      <a:pt x="466" y="179"/>
                      <a:pt x="460" y="182"/>
                    </a:cubicBezTo>
                    <a:cubicBezTo>
                      <a:pt x="422" y="196"/>
                      <a:pt x="289" y="248"/>
                      <a:pt x="204" y="298"/>
                    </a:cubicBezTo>
                    <a:cubicBezTo>
                      <a:pt x="204" y="298"/>
                      <a:pt x="204" y="298"/>
                      <a:pt x="204" y="298"/>
                    </a:cubicBezTo>
                    <a:cubicBezTo>
                      <a:pt x="162" y="323"/>
                      <a:pt x="117" y="365"/>
                      <a:pt x="71" y="425"/>
                    </a:cubicBezTo>
                    <a:cubicBezTo>
                      <a:pt x="67" y="430"/>
                      <a:pt x="62" y="432"/>
                      <a:pt x="56" y="432"/>
                    </a:cubicBezTo>
                    <a:close/>
                    <a:moveTo>
                      <a:pt x="40" y="383"/>
                    </a:moveTo>
                    <a:cubicBezTo>
                      <a:pt x="44" y="385"/>
                      <a:pt x="48" y="387"/>
                      <a:pt x="52" y="389"/>
                    </a:cubicBezTo>
                    <a:cubicBezTo>
                      <a:pt x="97" y="332"/>
                      <a:pt x="142" y="291"/>
                      <a:pt x="186" y="266"/>
                    </a:cubicBezTo>
                    <a:cubicBezTo>
                      <a:pt x="186" y="266"/>
                      <a:pt x="186" y="266"/>
                      <a:pt x="186" y="266"/>
                    </a:cubicBezTo>
                    <a:cubicBezTo>
                      <a:pt x="258" y="223"/>
                      <a:pt x="365" y="179"/>
                      <a:pt x="421" y="157"/>
                    </a:cubicBezTo>
                    <a:cubicBezTo>
                      <a:pt x="409" y="146"/>
                      <a:pt x="394" y="133"/>
                      <a:pt x="375" y="119"/>
                    </a:cubicBezTo>
                    <a:cubicBezTo>
                      <a:pt x="359" y="108"/>
                      <a:pt x="342" y="97"/>
                      <a:pt x="325" y="88"/>
                    </a:cubicBezTo>
                    <a:cubicBezTo>
                      <a:pt x="266" y="57"/>
                      <a:pt x="218" y="44"/>
                      <a:pt x="194" y="40"/>
                    </a:cubicBezTo>
                    <a:cubicBezTo>
                      <a:pt x="171" y="72"/>
                      <a:pt x="101" y="171"/>
                      <a:pt x="72" y="253"/>
                    </a:cubicBezTo>
                    <a:cubicBezTo>
                      <a:pt x="56" y="297"/>
                      <a:pt x="45" y="340"/>
                      <a:pt x="40" y="383"/>
                    </a:cubicBezTo>
                    <a:close/>
                    <a:moveTo>
                      <a:pt x="195" y="282"/>
                    </a:moveTo>
                    <a:cubicBezTo>
                      <a:pt x="195" y="282"/>
                      <a:pt x="195" y="282"/>
                      <a:pt x="195" y="282"/>
                    </a:cubicBezTo>
                    <a:close/>
                  </a:path>
                </a:pathLst>
              </a:custGeom>
              <a:solidFill>
                <a:srgbClr val="0085AD"/>
              </a:solidFill>
              <a:ln cap="flat" cmpd="sng" w="9525">
                <a:solidFill>
                  <a:srgbClr val="00205B"/>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134F5C"/>
                  </a:solidFill>
                  <a:latin typeface="Arial"/>
                  <a:ea typeface="Arial"/>
                  <a:cs typeface="Arial"/>
                  <a:sym typeface="Arial"/>
                </a:endParaRPr>
              </a:p>
            </p:txBody>
          </p:sp>
          <p:sp>
            <p:nvSpPr>
              <p:cNvPr id="1255" name="Google Shape;1255;p101"/>
              <p:cNvSpPr/>
              <p:nvPr/>
            </p:nvSpPr>
            <p:spPr>
              <a:xfrm>
                <a:off x="1759" y="1927"/>
                <a:ext cx="39" cy="39"/>
              </a:xfrm>
              <a:custGeom>
                <a:rect b="b" l="l" r="r" t="t"/>
                <a:pathLst>
                  <a:path extrusionOk="0" h="308" w="308">
                    <a:moveTo>
                      <a:pt x="154" y="308"/>
                    </a:moveTo>
                    <a:cubicBezTo>
                      <a:pt x="69" y="308"/>
                      <a:pt x="0" y="239"/>
                      <a:pt x="0" y="154"/>
                    </a:cubicBezTo>
                    <a:cubicBezTo>
                      <a:pt x="0" y="69"/>
                      <a:pt x="69" y="0"/>
                      <a:pt x="154" y="0"/>
                    </a:cubicBezTo>
                    <a:cubicBezTo>
                      <a:pt x="239" y="0"/>
                      <a:pt x="308" y="69"/>
                      <a:pt x="308" y="154"/>
                    </a:cubicBezTo>
                    <a:cubicBezTo>
                      <a:pt x="308" y="239"/>
                      <a:pt x="239" y="308"/>
                      <a:pt x="154" y="308"/>
                    </a:cubicBezTo>
                    <a:close/>
                    <a:moveTo>
                      <a:pt x="154" y="37"/>
                    </a:moveTo>
                    <a:cubicBezTo>
                      <a:pt x="90" y="37"/>
                      <a:pt x="37" y="90"/>
                      <a:pt x="37" y="154"/>
                    </a:cubicBezTo>
                    <a:cubicBezTo>
                      <a:pt x="37" y="219"/>
                      <a:pt x="90" y="271"/>
                      <a:pt x="154" y="271"/>
                    </a:cubicBezTo>
                    <a:cubicBezTo>
                      <a:pt x="219" y="271"/>
                      <a:pt x="271" y="219"/>
                      <a:pt x="271" y="154"/>
                    </a:cubicBezTo>
                    <a:cubicBezTo>
                      <a:pt x="271" y="90"/>
                      <a:pt x="219" y="37"/>
                      <a:pt x="154" y="37"/>
                    </a:cubicBezTo>
                    <a:close/>
                  </a:path>
                </a:pathLst>
              </a:custGeom>
              <a:solidFill>
                <a:srgbClr val="0085AD"/>
              </a:solidFill>
              <a:ln cap="flat" cmpd="sng" w="9525">
                <a:solidFill>
                  <a:srgbClr val="00205B"/>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134F5C"/>
                  </a:solidFill>
                  <a:latin typeface="Arial"/>
                  <a:ea typeface="Arial"/>
                  <a:cs typeface="Arial"/>
                  <a:sym typeface="Arial"/>
                </a:endParaRPr>
              </a:p>
            </p:txBody>
          </p:sp>
          <p:sp>
            <p:nvSpPr>
              <p:cNvPr id="1256" name="Google Shape;1256;p101"/>
              <p:cNvSpPr/>
              <p:nvPr/>
            </p:nvSpPr>
            <p:spPr>
              <a:xfrm>
                <a:off x="1693" y="1860"/>
                <a:ext cx="172" cy="172"/>
              </a:xfrm>
              <a:custGeom>
                <a:rect b="b" l="l" r="r" t="t"/>
                <a:pathLst>
                  <a:path extrusionOk="0" h="1350" w="1350">
                    <a:moveTo>
                      <a:pt x="675" y="1350"/>
                    </a:moveTo>
                    <a:cubicBezTo>
                      <a:pt x="303" y="1350"/>
                      <a:pt x="0" y="1047"/>
                      <a:pt x="0" y="675"/>
                    </a:cubicBezTo>
                    <a:cubicBezTo>
                      <a:pt x="0" y="303"/>
                      <a:pt x="303" y="0"/>
                      <a:pt x="675" y="0"/>
                    </a:cubicBezTo>
                    <a:cubicBezTo>
                      <a:pt x="1047" y="0"/>
                      <a:pt x="1350" y="303"/>
                      <a:pt x="1350" y="675"/>
                    </a:cubicBezTo>
                    <a:cubicBezTo>
                      <a:pt x="1350" y="1047"/>
                      <a:pt x="1047" y="1350"/>
                      <a:pt x="675" y="1350"/>
                    </a:cubicBezTo>
                    <a:close/>
                    <a:moveTo>
                      <a:pt x="675" y="38"/>
                    </a:moveTo>
                    <a:cubicBezTo>
                      <a:pt x="324" y="38"/>
                      <a:pt x="38" y="324"/>
                      <a:pt x="38" y="675"/>
                    </a:cubicBezTo>
                    <a:cubicBezTo>
                      <a:pt x="38" y="1027"/>
                      <a:pt x="324" y="1313"/>
                      <a:pt x="675" y="1313"/>
                    </a:cubicBezTo>
                    <a:cubicBezTo>
                      <a:pt x="1027" y="1313"/>
                      <a:pt x="1313" y="1027"/>
                      <a:pt x="1313" y="675"/>
                    </a:cubicBezTo>
                    <a:cubicBezTo>
                      <a:pt x="1313" y="324"/>
                      <a:pt x="1027" y="38"/>
                      <a:pt x="675" y="38"/>
                    </a:cubicBezTo>
                    <a:close/>
                  </a:path>
                </a:pathLst>
              </a:custGeom>
              <a:solidFill>
                <a:srgbClr val="0085AD"/>
              </a:solidFill>
              <a:ln cap="flat" cmpd="sng" w="9525">
                <a:solidFill>
                  <a:srgbClr val="00205B"/>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rgbClr val="134F5C"/>
                  </a:solidFill>
                  <a:latin typeface="Arial"/>
                  <a:ea typeface="Arial"/>
                  <a:cs typeface="Arial"/>
                  <a:sym typeface="Arial"/>
                </a:endParaRPr>
              </a:p>
            </p:txBody>
          </p:sp>
        </p:grpSp>
      </p:grpSp>
      <p:pic>
        <p:nvPicPr>
          <p:cNvPr id="1257" name="Google Shape;1257;p101"/>
          <p:cNvPicPr preferRelativeResize="0"/>
          <p:nvPr/>
        </p:nvPicPr>
        <p:blipFill rotWithShape="1">
          <a:blip r:embed="rId3">
            <a:alphaModFix/>
          </a:blip>
          <a:srcRect b="0" l="12516" r="7604" t="32899"/>
          <a:stretch/>
        </p:blipFill>
        <p:spPr>
          <a:xfrm>
            <a:off x="86100" y="1026450"/>
            <a:ext cx="1208453" cy="803777"/>
          </a:xfrm>
          <a:prstGeom prst="rect">
            <a:avLst/>
          </a:prstGeom>
          <a:noFill/>
          <a:ln>
            <a:noFill/>
          </a:ln>
        </p:spPr>
      </p:pic>
      <p:pic>
        <p:nvPicPr>
          <p:cNvPr id="1258" name="Google Shape;1258;p101"/>
          <p:cNvPicPr preferRelativeResize="0"/>
          <p:nvPr/>
        </p:nvPicPr>
        <p:blipFill rotWithShape="1">
          <a:blip r:embed="rId4">
            <a:alphaModFix/>
          </a:blip>
          <a:srcRect b="5539" l="9771" r="0" t="5548"/>
          <a:stretch/>
        </p:blipFill>
        <p:spPr>
          <a:xfrm>
            <a:off x="68119" y="1928306"/>
            <a:ext cx="527494" cy="606243"/>
          </a:xfrm>
          <a:prstGeom prst="rect">
            <a:avLst/>
          </a:prstGeom>
          <a:noFill/>
          <a:ln>
            <a:noFill/>
          </a:ln>
        </p:spPr>
      </p:pic>
      <p:pic>
        <p:nvPicPr>
          <p:cNvPr id="1259" name="Google Shape;1259;p101"/>
          <p:cNvPicPr preferRelativeResize="0"/>
          <p:nvPr/>
        </p:nvPicPr>
        <p:blipFill rotWithShape="1">
          <a:blip r:embed="rId5">
            <a:alphaModFix/>
          </a:blip>
          <a:srcRect b="0" l="36512" r="15336" t="32930"/>
          <a:stretch/>
        </p:blipFill>
        <p:spPr>
          <a:xfrm>
            <a:off x="1369631" y="1017600"/>
            <a:ext cx="880650" cy="697369"/>
          </a:xfrm>
          <a:prstGeom prst="rect">
            <a:avLst/>
          </a:prstGeom>
          <a:noFill/>
          <a:ln>
            <a:noFill/>
          </a:ln>
        </p:spPr>
      </p:pic>
      <p:pic>
        <p:nvPicPr>
          <p:cNvPr id="1260" name="Google Shape;1260;p101"/>
          <p:cNvPicPr preferRelativeResize="0"/>
          <p:nvPr/>
        </p:nvPicPr>
        <p:blipFill rotWithShape="1">
          <a:blip r:embed="rId6">
            <a:alphaModFix/>
          </a:blip>
          <a:srcRect b="0" l="8542" r="0" t="6419"/>
          <a:stretch/>
        </p:blipFill>
        <p:spPr>
          <a:xfrm>
            <a:off x="635128" y="1890291"/>
            <a:ext cx="694987" cy="643706"/>
          </a:xfrm>
          <a:prstGeom prst="rect">
            <a:avLst/>
          </a:prstGeom>
          <a:noFill/>
          <a:ln>
            <a:noFill/>
          </a:ln>
        </p:spPr>
      </p:pic>
      <p:pic>
        <p:nvPicPr>
          <p:cNvPr id="1261" name="Google Shape;1261;p101"/>
          <p:cNvPicPr preferRelativeResize="0"/>
          <p:nvPr/>
        </p:nvPicPr>
        <p:blipFill rotWithShape="1">
          <a:blip r:embed="rId7">
            <a:alphaModFix/>
          </a:blip>
          <a:srcRect b="0" l="0" r="34136" t="6015"/>
          <a:stretch/>
        </p:blipFill>
        <p:spPr>
          <a:xfrm>
            <a:off x="1369631" y="1797844"/>
            <a:ext cx="880650" cy="755438"/>
          </a:xfrm>
          <a:prstGeom prst="rect">
            <a:avLst/>
          </a:prstGeom>
          <a:noFill/>
          <a:ln>
            <a:noFill/>
          </a:ln>
        </p:spPr>
      </p:pic>
      <p:sp>
        <p:nvSpPr>
          <p:cNvPr id="1262" name="Google Shape;1262;p101"/>
          <p:cNvSpPr txBox="1"/>
          <p:nvPr/>
        </p:nvSpPr>
        <p:spPr>
          <a:xfrm>
            <a:off x="2319778" y="993788"/>
            <a:ext cx="2205900" cy="1598400"/>
          </a:xfrm>
          <a:prstGeom prst="rect">
            <a:avLst/>
          </a:prstGeom>
          <a:solidFill>
            <a:srgbClr val="00205B"/>
          </a:solidFill>
          <a:ln>
            <a:noFill/>
          </a:ln>
        </p:spPr>
        <p:txBody>
          <a:bodyPr anchorCtr="0" anchor="ctr" bIns="68575" lIns="40500" spcFirstLastPara="1" rIns="40500" wrap="square" tIns="68575">
            <a:noAutofit/>
          </a:bodyPr>
          <a:lstStyle/>
          <a:p>
            <a:pPr indent="0" lvl="0" marL="0" rtl="0" algn="l">
              <a:lnSpc>
                <a:spcPct val="115000"/>
              </a:lnSpc>
              <a:spcBef>
                <a:spcPts val="0"/>
              </a:spcBef>
              <a:spcAft>
                <a:spcPts val="0"/>
              </a:spcAft>
              <a:buNone/>
            </a:pPr>
            <a:r>
              <a:rPr lang="en" sz="800">
                <a:solidFill>
                  <a:schemeClr val="lt1"/>
                </a:solidFill>
              </a:rPr>
              <a:t>The 1st "Fast Make" Tanks are technology accelerators and skills development on:</a:t>
            </a:r>
            <a:endParaRPr sz="800">
              <a:solidFill>
                <a:schemeClr val="lt1"/>
              </a:solidFill>
            </a:endParaRPr>
          </a:p>
          <a:p>
            <a:pPr indent="0" lvl="0" marL="0" rtl="0" algn="l">
              <a:lnSpc>
                <a:spcPct val="115000"/>
              </a:lnSpc>
              <a:spcBef>
                <a:spcPts val="500"/>
              </a:spcBef>
              <a:spcAft>
                <a:spcPts val="0"/>
              </a:spcAft>
              <a:buNone/>
            </a:pPr>
            <a:r>
              <a:rPr lang="en" sz="800">
                <a:solidFill>
                  <a:schemeClr val="lt1"/>
                </a:solidFill>
              </a:rPr>
              <a:t>- Welding (FSW, TIG)</a:t>
            </a:r>
            <a:endParaRPr sz="800">
              <a:solidFill>
                <a:schemeClr val="lt1"/>
              </a:solidFill>
            </a:endParaRPr>
          </a:p>
          <a:p>
            <a:pPr indent="0" lvl="0" marL="0" rtl="0" algn="l">
              <a:lnSpc>
                <a:spcPct val="115000"/>
              </a:lnSpc>
              <a:spcBef>
                <a:spcPts val="500"/>
              </a:spcBef>
              <a:spcAft>
                <a:spcPts val="0"/>
              </a:spcAft>
              <a:buNone/>
            </a:pPr>
            <a:r>
              <a:rPr lang="en" sz="800">
                <a:solidFill>
                  <a:schemeClr val="lt1"/>
                </a:solidFill>
              </a:rPr>
              <a:t>- Insulation &amp; Vacuum production</a:t>
            </a:r>
            <a:endParaRPr sz="800">
              <a:solidFill>
                <a:schemeClr val="lt1"/>
              </a:solidFill>
            </a:endParaRPr>
          </a:p>
          <a:p>
            <a:pPr indent="0" lvl="0" marL="0" rtl="0" algn="l">
              <a:lnSpc>
                <a:spcPct val="115000"/>
              </a:lnSpc>
              <a:spcBef>
                <a:spcPts val="500"/>
              </a:spcBef>
              <a:spcAft>
                <a:spcPts val="0"/>
              </a:spcAft>
              <a:buNone/>
            </a:pPr>
            <a:r>
              <a:rPr lang="en" sz="800">
                <a:solidFill>
                  <a:schemeClr val="lt1"/>
                </a:solidFill>
              </a:rPr>
              <a:t>- Pressure and leak tests</a:t>
            </a:r>
            <a:endParaRPr sz="800">
              <a:solidFill>
                <a:schemeClr val="lt1"/>
              </a:solidFill>
            </a:endParaRPr>
          </a:p>
          <a:p>
            <a:pPr indent="0" lvl="0" marL="0" marR="25400" rtl="0" algn="l">
              <a:lnSpc>
                <a:spcPct val="128571"/>
              </a:lnSpc>
              <a:spcBef>
                <a:spcPts val="500"/>
              </a:spcBef>
              <a:spcAft>
                <a:spcPts val="0"/>
              </a:spcAft>
              <a:buClr>
                <a:schemeClr val="dk1"/>
              </a:buClr>
              <a:buSzPts val="800"/>
              <a:buFont typeface="Arial"/>
              <a:buNone/>
            </a:pPr>
            <a:r>
              <a:rPr lang="en" sz="800">
                <a:solidFill>
                  <a:schemeClr val="lt1"/>
                </a:solidFill>
              </a:rPr>
              <a:t>- Cryogenic tests (optimization of design and insulation solutions).</a:t>
            </a:r>
            <a:endParaRPr sz="800">
              <a:solidFill>
                <a:schemeClr val="lt1"/>
              </a:solidFill>
            </a:endParaRPr>
          </a:p>
          <a:p>
            <a:pPr indent="0" lvl="0" marL="0" rtl="0" algn="l">
              <a:lnSpc>
                <a:spcPct val="115000"/>
              </a:lnSpc>
              <a:spcBef>
                <a:spcPts val="0"/>
              </a:spcBef>
              <a:spcAft>
                <a:spcPts val="500"/>
              </a:spcAft>
              <a:buNone/>
            </a:pPr>
            <a:r>
              <a:t/>
            </a:r>
            <a:endParaRPr sz="200">
              <a:solidFill>
                <a:schemeClr val="lt1"/>
              </a:solidFill>
            </a:endParaRPr>
          </a:p>
        </p:txBody>
      </p:sp>
      <p:sp>
        <p:nvSpPr>
          <p:cNvPr id="1263" name="Google Shape;1263;p101"/>
          <p:cNvSpPr txBox="1"/>
          <p:nvPr/>
        </p:nvSpPr>
        <p:spPr>
          <a:xfrm>
            <a:off x="6991781" y="993788"/>
            <a:ext cx="2106000" cy="1598400"/>
          </a:xfrm>
          <a:prstGeom prst="rect">
            <a:avLst/>
          </a:prstGeom>
          <a:solidFill>
            <a:srgbClr val="00205B"/>
          </a:solidFill>
          <a:ln>
            <a:noFill/>
          </a:ln>
        </p:spPr>
        <p:txBody>
          <a:bodyPr anchorCtr="0" anchor="ctr" bIns="68575" lIns="40500" spcFirstLastPara="1" rIns="40500" wrap="square" tIns="68575">
            <a:noAutofit/>
          </a:bodyPr>
          <a:lstStyle/>
          <a:p>
            <a:pPr indent="0" lvl="0" marL="0" rtl="0" algn="l">
              <a:lnSpc>
                <a:spcPct val="115000"/>
              </a:lnSpc>
              <a:spcBef>
                <a:spcPts val="0"/>
              </a:spcBef>
              <a:spcAft>
                <a:spcPts val="0"/>
              </a:spcAft>
              <a:buNone/>
            </a:pPr>
            <a:r>
              <a:rPr lang="en" sz="800">
                <a:solidFill>
                  <a:schemeClr val="lt1"/>
                </a:solidFill>
              </a:rPr>
              <a:t>The ZEDC aims to :</a:t>
            </a:r>
            <a:endParaRPr sz="800">
              <a:solidFill>
                <a:schemeClr val="lt1"/>
              </a:solidFill>
            </a:endParaRPr>
          </a:p>
          <a:p>
            <a:pPr indent="0" lvl="0" marL="0" rtl="0" algn="l">
              <a:lnSpc>
                <a:spcPct val="115000"/>
              </a:lnSpc>
              <a:spcBef>
                <a:spcPts val="500"/>
              </a:spcBef>
              <a:spcAft>
                <a:spcPts val="0"/>
              </a:spcAft>
              <a:buNone/>
            </a:pPr>
            <a:r>
              <a:rPr lang="en" sz="800">
                <a:solidFill>
                  <a:schemeClr val="lt1"/>
                </a:solidFill>
              </a:rPr>
              <a:t>- securing “CORE” techno</a:t>
            </a:r>
            <a:endParaRPr sz="800">
              <a:solidFill>
                <a:schemeClr val="lt1"/>
              </a:solidFill>
            </a:endParaRPr>
          </a:p>
          <a:p>
            <a:pPr indent="0" lvl="0" marL="0" rtl="0" algn="l">
              <a:lnSpc>
                <a:spcPct val="115000"/>
              </a:lnSpc>
              <a:spcBef>
                <a:spcPts val="500"/>
              </a:spcBef>
              <a:spcAft>
                <a:spcPts val="0"/>
              </a:spcAft>
              <a:buNone/>
            </a:pPr>
            <a:r>
              <a:rPr lang="en" sz="800">
                <a:solidFill>
                  <a:schemeClr val="lt1"/>
                </a:solidFill>
              </a:rPr>
              <a:t>on LH2 storage </a:t>
            </a:r>
            <a:r>
              <a:rPr lang="en" sz="700">
                <a:solidFill>
                  <a:schemeClr val="lt1"/>
                </a:solidFill>
              </a:rPr>
              <a:t>(S2/MRL6)</a:t>
            </a:r>
            <a:endParaRPr sz="700">
              <a:solidFill>
                <a:schemeClr val="lt1"/>
              </a:solidFill>
            </a:endParaRPr>
          </a:p>
          <a:p>
            <a:pPr indent="0" lvl="0" marL="0" rtl="0" algn="l">
              <a:lnSpc>
                <a:spcPct val="115000"/>
              </a:lnSpc>
              <a:spcBef>
                <a:spcPts val="500"/>
              </a:spcBef>
              <a:spcAft>
                <a:spcPts val="0"/>
              </a:spcAft>
              <a:buNone/>
            </a:pPr>
            <a:r>
              <a:rPr lang="en" sz="800">
                <a:solidFill>
                  <a:schemeClr val="lt1"/>
                </a:solidFill>
              </a:rPr>
              <a:t>- produce the LH2 tanks for the H2C flight demonstrator</a:t>
            </a:r>
            <a:endParaRPr sz="800">
              <a:solidFill>
                <a:schemeClr val="lt1"/>
              </a:solidFill>
            </a:endParaRPr>
          </a:p>
          <a:p>
            <a:pPr indent="0" lvl="0" marL="0" marR="25400" rtl="0" algn="l">
              <a:lnSpc>
                <a:spcPct val="128571"/>
              </a:lnSpc>
              <a:spcBef>
                <a:spcPts val="500"/>
              </a:spcBef>
              <a:spcAft>
                <a:spcPts val="0"/>
              </a:spcAft>
              <a:buClr>
                <a:schemeClr val="dk1"/>
              </a:buClr>
              <a:buSzPts val="800"/>
              <a:buFont typeface="Arial"/>
              <a:buNone/>
            </a:pPr>
            <a:r>
              <a:rPr lang="en" sz="800">
                <a:solidFill>
                  <a:schemeClr val="lt1"/>
                </a:solidFill>
              </a:rPr>
              <a:t>- develop an efficient industrial system, resilient to architectural changes. This system is an ambition shared with the Bremen site.</a:t>
            </a:r>
            <a:endParaRPr sz="100">
              <a:solidFill>
                <a:schemeClr val="lt1"/>
              </a:solidFill>
            </a:endParaRPr>
          </a:p>
        </p:txBody>
      </p:sp>
      <p:sp>
        <p:nvSpPr>
          <p:cNvPr id="1264" name="Google Shape;1264;p101"/>
          <p:cNvSpPr txBox="1"/>
          <p:nvPr/>
        </p:nvSpPr>
        <p:spPr>
          <a:xfrm>
            <a:off x="2319844" y="3165488"/>
            <a:ext cx="2205900" cy="1545300"/>
          </a:xfrm>
          <a:prstGeom prst="rect">
            <a:avLst/>
          </a:prstGeom>
          <a:solidFill>
            <a:srgbClr val="00205B"/>
          </a:solidFill>
          <a:ln>
            <a:noFill/>
          </a:ln>
        </p:spPr>
        <p:txBody>
          <a:bodyPr anchorCtr="0" anchor="ctr" bIns="68575" lIns="40500" spcFirstLastPara="1" rIns="40500" wrap="square" tIns="68575">
            <a:noAutofit/>
          </a:bodyPr>
          <a:lstStyle/>
          <a:p>
            <a:pPr indent="0" lvl="0" marL="0" rtl="0" algn="l">
              <a:lnSpc>
                <a:spcPct val="115000"/>
              </a:lnSpc>
              <a:spcBef>
                <a:spcPts val="0"/>
              </a:spcBef>
              <a:spcAft>
                <a:spcPts val="0"/>
              </a:spcAft>
              <a:buNone/>
            </a:pPr>
            <a:r>
              <a:rPr lang="en" sz="800">
                <a:solidFill>
                  <a:schemeClr val="lt1"/>
                </a:solidFill>
              </a:rPr>
              <a:t>A380 (MSN1) will be the first Airbus to carry a hydrogen propulsion system.</a:t>
            </a:r>
            <a:endParaRPr sz="800">
              <a:solidFill>
                <a:schemeClr val="lt1"/>
              </a:solidFill>
            </a:endParaRPr>
          </a:p>
          <a:p>
            <a:pPr indent="0" lvl="0" marL="0" marR="25400" rtl="0" algn="l">
              <a:lnSpc>
                <a:spcPct val="128571"/>
              </a:lnSpc>
              <a:spcBef>
                <a:spcPts val="500"/>
              </a:spcBef>
              <a:spcAft>
                <a:spcPts val="0"/>
              </a:spcAft>
              <a:buClr>
                <a:schemeClr val="dk1"/>
              </a:buClr>
              <a:buSzPts val="800"/>
              <a:buFont typeface="Arial"/>
              <a:buNone/>
            </a:pPr>
            <a:r>
              <a:rPr lang="en" sz="800">
                <a:solidFill>
                  <a:schemeClr val="lt1"/>
                </a:solidFill>
              </a:rPr>
              <a:t>The Technocentre develops and manufactures several major components of this flying laboratory: S1 H2C tanks, Support structure for the 4 H2 tanks (tent), Recovery structure between the fuselage and the engine (stub), and central structure of the nacelle (pod).</a:t>
            </a:r>
            <a:endParaRPr sz="800">
              <a:solidFill>
                <a:schemeClr val="lt1"/>
              </a:solidFill>
            </a:endParaRPr>
          </a:p>
          <a:p>
            <a:pPr indent="0" lvl="0" marL="0" rtl="0" algn="l">
              <a:lnSpc>
                <a:spcPct val="115000"/>
              </a:lnSpc>
              <a:spcBef>
                <a:spcPts val="0"/>
              </a:spcBef>
              <a:spcAft>
                <a:spcPts val="500"/>
              </a:spcAft>
              <a:buNone/>
            </a:pPr>
            <a:r>
              <a:t/>
            </a:r>
            <a:endParaRPr sz="200">
              <a:solidFill>
                <a:schemeClr val="lt1"/>
              </a:solidFill>
            </a:endParaRPr>
          </a:p>
        </p:txBody>
      </p:sp>
      <p:sp>
        <p:nvSpPr>
          <p:cNvPr id="1265" name="Google Shape;1265;p101"/>
          <p:cNvSpPr txBox="1"/>
          <p:nvPr/>
        </p:nvSpPr>
        <p:spPr>
          <a:xfrm>
            <a:off x="6991781" y="3165488"/>
            <a:ext cx="2106000" cy="1545300"/>
          </a:xfrm>
          <a:prstGeom prst="rect">
            <a:avLst/>
          </a:prstGeom>
          <a:solidFill>
            <a:srgbClr val="00205B"/>
          </a:solidFill>
          <a:ln>
            <a:noFill/>
          </a:ln>
        </p:spPr>
        <p:txBody>
          <a:bodyPr anchorCtr="0" anchor="ctr" bIns="68575" lIns="40500" spcFirstLastPara="1" rIns="40500" wrap="square" tIns="68575">
            <a:noAutofit/>
          </a:bodyPr>
          <a:lstStyle/>
          <a:p>
            <a:pPr indent="0" lvl="0" marL="0" marR="25400" rtl="0" algn="l">
              <a:lnSpc>
                <a:spcPct val="128571"/>
              </a:lnSpc>
              <a:spcBef>
                <a:spcPts val="0"/>
              </a:spcBef>
              <a:spcAft>
                <a:spcPts val="0"/>
              </a:spcAft>
              <a:buClr>
                <a:schemeClr val="dk1"/>
              </a:buClr>
              <a:buSzPts val="800"/>
              <a:buFont typeface="Arial"/>
              <a:buNone/>
            </a:pPr>
            <a:r>
              <a:rPr lang="en" sz="800">
                <a:solidFill>
                  <a:schemeClr val="lt1"/>
                </a:solidFill>
              </a:rPr>
              <a:t>The LH2 Aeronautics ecosystem is gradually being structured around major industrial players, research institutes, university centers and institutions. It is up to us to build the framework for a sustainable whole of aviation.</a:t>
            </a:r>
            <a:endParaRPr sz="800">
              <a:solidFill>
                <a:schemeClr val="lt1"/>
              </a:solidFill>
            </a:endParaRPr>
          </a:p>
          <a:p>
            <a:pPr indent="0" lvl="0" marL="0" rtl="0" algn="l">
              <a:lnSpc>
                <a:spcPct val="115000"/>
              </a:lnSpc>
              <a:spcBef>
                <a:spcPts val="0"/>
              </a:spcBef>
              <a:spcAft>
                <a:spcPts val="500"/>
              </a:spcAft>
              <a:buNone/>
            </a:pPr>
            <a:r>
              <a:t/>
            </a:r>
            <a:endParaRPr sz="200">
              <a:solidFill>
                <a:schemeClr val="lt1"/>
              </a:solidFill>
            </a:endParaRPr>
          </a:p>
        </p:txBody>
      </p:sp>
      <p:pic>
        <p:nvPicPr>
          <p:cNvPr id="1266" name="Google Shape;1266;p101"/>
          <p:cNvPicPr preferRelativeResize="0"/>
          <p:nvPr/>
        </p:nvPicPr>
        <p:blipFill>
          <a:blip r:embed="rId8">
            <a:alphaModFix/>
          </a:blip>
          <a:stretch>
            <a:fillRect/>
          </a:stretch>
        </p:blipFill>
        <p:spPr>
          <a:xfrm>
            <a:off x="1115512" y="3590502"/>
            <a:ext cx="990958" cy="1050011"/>
          </a:xfrm>
          <a:prstGeom prst="rect">
            <a:avLst/>
          </a:prstGeom>
          <a:noFill/>
          <a:ln>
            <a:noFill/>
          </a:ln>
        </p:spPr>
      </p:pic>
      <p:pic>
        <p:nvPicPr>
          <p:cNvPr id="1267" name="Google Shape;1267;p101"/>
          <p:cNvPicPr preferRelativeResize="0"/>
          <p:nvPr/>
        </p:nvPicPr>
        <p:blipFill>
          <a:blip r:embed="rId9">
            <a:alphaModFix/>
          </a:blip>
          <a:stretch>
            <a:fillRect/>
          </a:stretch>
        </p:blipFill>
        <p:spPr>
          <a:xfrm>
            <a:off x="0" y="3060600"/>
            <a:ext cx="1692224" cy="1132125"/>
          </a:xfrm>
          <a:prstGeom prst="rect">
            <a:avLst/>
          </a:prstGeom>
          <a:noFill/>
          <a:ln>
            <a:noFill/>
          </a:ln>
        </p:spPr>
      </p:pic>
      <p:cxnSp>
        <p:nvCxnSpPr>
          <p:cNvPr id="1268" name="Google Shape;1268;p101"/>
          <p:cNvCxnSpPr/>
          <p:nvPr/>
        </p:nvCxnSpPr>
        <p:spPr>
          <a:xfrm>
            <a:off x="1013625" y="3409987"/>
            <a:ext cx="556200" cy="386400"/>
          </a:xfrm>
          <a:prstGeom prst="straightConnector1">
            <a:avLst/>
          </a:prstGeom>
          <a:noFill/>
          <a:ln cap="flat" cmpd="sng" w="9525">
            <a:solidFill>
              <a:schemeClr val="dk2"/>
            </a:solidFill>
            <a:prstDash val="dash"/>
            <a:round/>
            <a:headEnd len="med" w="med" type="none"/>
            <a:tailEnd len="med" w="med" type="none"/>
          </a:ln>
        </p:spPr>
      </p:cxnSp>
      <p:pic>
        <p:nvPicPr>
          <p:cNvPr id="1269" name="Google Shape;1269;p101"/>
          <p:cNvPicPr preferRelativeResize="0"/>
          <p:nvPr/>
        </p:nvPicPr>
        <p:blipFill>
          <a:blip r:embed="rId10">
            <a:alphaModFix/>
          </a:blip>
          <a:stretch>
            <a:fillRect/>
          </a:stretch>
        </p:blipFill>
        <p:spPr>
          <a:xfrm>
            <a:off x="112838" y="34819"/>
            <a:ext cx="527494" cy="527494"/>
          </a:xfrm>
          <a:prstGeom prst="rect">
            <a:avLst/>
          </a:prstGeom>
          <a:noFill/>
          <a:ln>
            <a:noFill/>
          </a:ln>
        </p:spPr>
      </p:pic>
      <p:pic>
        <p:nvPicPr>
          <p:cNvPr id="1270" name="Google Shape;1270;p101"/>
          <p:cNvPicPr preferRelativeResize="0"/>
          <p:nvPr/>
        </p:nvPicPr>
        <p:blipFill rotWithShape="1">
          <a:blip r:embed="rId11">
            <a:alphaModFix/>
          </a:blip>
          <a:srcRect b="53054" l="38176" r="34511" t="28937"/>
          <a:stretch/>
        </p:blipFill>
        <p:spPr>
          <a:xfrm>
            <a:off x="4742156" y="2097938"/>
            <a:ext cx="990954" cy="367350"/>
          </a:xfrm>
          <a:prstGeom prst="rect">
            <a:avLst/>
          </a:prstGeom>
          <a:noFill/>
          <a:ln>
            <a:noFill/>
          </a:ln>
        </p:spPr>
      </p:pic>
      <p:pic>
        <p:nvPicPr>
          <p:cNvPr id="1271" name="Google Shape;1271;p101"/>
          <p:cNvPicPr preferRelativeResize="0"/>
          <p:nvPr/>
        </p:nvPicPr>
        <p:blipFill rotWithShape="1">
          <a:blip r:embed="rId12">
            <a:alphaModFix/>
          </a:blip>
          <a:srcRect b="0" l="0" r="26739" t="0"/>
          <a:stretch/>
        </p:blipFill>
        <p:spPr>
          <a:xfrm>
            <a:off x="4649035" y="1063875"/>
            <a:ext cx="1201236" cy="799426"/>
          </a:xfrm>
          <a:prstGeom prst="rect">
            <a:avLst/>
          </a:prstGeom>
          <a:noFill/>
          <a:ln>
            <a:noFill/>
          </a:ln>
        </p:spPr>
      </p:pic>
      <p:pic>
        <p:nvPicPr>
          <p:cNvPr id="1272" name="Google Shape;1272;p101"/>
          <p:cNvPicPr preferRelativeResize="0"/>
          <p:nvPr/>
        </p:nvPicPr>
        <p:blipFill rotWithShape="1">
          <a:blip r:embed="rId13">
            <a:alphaModFix/>
          </a:blip>
          <a:srcRect b="33029" l="0" r="39925" t="0"/>
          <a:stretch/>
        </p:blipFill>
        <p:spPr>
          <a:xfrm>
            <a:off x="5895797" y="1063875"/>
            <a:ext cx="940052" cy="799425"/>
          </a:xfrm>
          <a:prstGeom prst="rect">
            <a:avLst/>
          </a:prstGeom>
          <a:noFill/>
          <a:ln>
            <a:noFill/>
          </a:ln>
        </p:spPr>
      </p:pic>
      <p:pic>
        <p:nvPicPr>
          <p:cNvPr id="1273" name="Google Shape;1273;p101"/>
          <p:cNvPicPr preferRelativeResize="0"/>
          <p:nvPr/>
        </p:nvPicPr>
        <p:blipFill rotWithShape="1">
          <a:blip r:embed="rId14">
            <a:alphaModFix/>
          </a:blip>
          <a:srcRect b="0" l="0" r="8441" t="0"/>
          <a:stretch/>
        </p:blipFill>
        <p:spPr>
          <a:xfrm>
            <a:off x="5858963" y="1912556"/>
            <a:ext cx="990956" cy="634181"/>
          </a:xfrm>
          <a:prstGeom prst="rect">
            <a:avLst/>
          </a:prstGeom>
          <a:noFill/>
          <a:ln>
            <a:noFill/>
          </a:ln>
        </p:spPr>
      </p:pic>
      <p:pic>
        <p:nvPicPr>
          <p:cNvPr id="1274" name="Google Shape;1274;p101"/>
          <p:cNvPicPr preferRelativeResize="0"/>
          <p:nvPr/>
        </p:nvPicPr>
        <p:blipFill rotWithShape="1">
          <a:blip r:embed="rId15">
            <a:alphaModFix/>
          </a:blip>
          <a:srcRect b="0" l="0" r="12884" t="0"/>
          <a:stretch/>
        </p:blipFill>
        <p:spPr>
          <a:xfrm>
            <a:off x="4642700" y="3292025"/>
            <a:ext cx="2205901" cy="1292275"/>
          </a:xfrm>
          <a:prstGeom prst="rect">
            <a:avLst/>
          </a:prstGeom>
          <a:noFill/>
          <a:ln>
            <a:noFill/>
          </a:ln>
        </p:spPr>
      </p:pic>
      <p:sp>
        <p:nvSpPr>
          <p:cNvPr id="1275" name="Google Shape;1275;p101"/>
          <p:cNvSpPr txBox="1"/>
          <p:nvPr/>
        </p:nvSpPr>
        <p:spPr>
          <a:xfrm>
            <a:off x="8221275" y="148500"/>
            <a:ext cx="7383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Default Theme">
  <a:themeElements>
    <a:clrScheme name="Airbus Colours">
      <a:dk1>
        <a:srgbClr val="000000"/>
      </a:dk1>
      <a:lt1>
        <a:srgbClr val="FFFFFF"/>
      </a:lt1>
      <a:dk2>
        <a:srgbClr val="00205B"/>
      </a:dk2>
      <a:lt2>
        <a:srgbClr val="005587"/>
      </a:lt2>
      <a:accent1>
        <a:srgbClr val="0085AD"/>
      </a:accent1>
      <a:accent2>
        <a:srgbClr val="859199"/>
      </a:accent2>
      <a:accent3>
        <a:srgbClr val="84BD00"/>
      </a:accent3>
      <a:accent4>
        <a:srgbClr val="E4002B"/>
      </a:accent4>
      <a:accent5>
        <a:srgbClr val="FE5000"/>
      </a:accent5>
      <a:accent6>
        <a:srgbClr val="A51890"/>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mber_PPT Advanced Template">
  <a:themeElements>
    <a:clrScheme name="Airbus Colours">
      <a:dk1>
        <a:srgbClr val="000000"/>
      </a:dk1>
      <a:lt1>
        <a:srgbClr val="FFFFFF"/>
      </a:lt1>
      <a:dk2>
        <a:srgbClr val="00205B"/>
      </a:dk2>
      <a:lt2>
        <a:srgbClr val="005587"/>
      </a:lt2>
      <a:accent1>
        <a:srgbClr val="0085AD"/>
      </a:accent1>
      <a:accent2>
        <a:srgbClr val="859199"/>
      </a:accent2>
      <a:accent3>
        <a:srgbClr val="84BD00"/>
      </a:accent3>
      <a:accent4>
        <a:srgbClr val="E4002B"/>
      </a:accent4>
      <a:accent5>
        <a:srgbClr val="FE5000"/>
      </a:accent5>
      <a:accent6>
        <a:srgbClr val="A51890"/>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irbus Group PPT Template - Corporate">
  <a:themeElements>
    <a:clrScheme name="Airbus colour theme">
      <a:dk1>
        <a:srgbClr val="000000"/>
      </a:dk1>
      <a:lt1>
        <a:srgbClr val="FFFFFF"/>
      </a:lt1>
      <a:dk2>
        <a:srgbClr val="00205B"/>
      </a:dk2>
      <a:lt2>
        <a:srgbClr val="005587"/>
      </a:lt2>
      <a:accent1>
        <a:srgbClr val="0085AD"/>
      </a:accent1>
      <a:accent2>
        <a:srgbClr val="B7C9D3"/>
      </a:accent2>
      <a:accent3>
        <a:srgbClr val="84BD00"/>
      </a:accent3>
      <a:accent4>
        <a:srgbClr val="E4002B"/>
      </a:accent4>
      <a:accent5>
        <a:srgbClr val="FE5000"/>
      </a:accent5>
      <a:accent6>
        <a:srgbClr val="A51890"/>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