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 id="2147483837" r:id="rId5"/>
    <p:sldMasterId id="2147483853" r:id="rId6"/>
  </p:sldMasterIdLst>
  <p:notesMasterIdLst>
    <p:notesMasterId r:id="rId14"/>
  </p:notesMasterIdLst>
  <p:sldIdLst>
    <p:sldId id="375" r:id="rId7"/>
    <p:sldId id="376" r:id="rId8"/>
    <p:sldId id="378" r:id="rId9"/>
    <p:sldId id="331" r:id="rId10"/>
    <p:sldId id="372" r:id="rId11"/>
    <p:sldId id="377" r:id="rId12"/>
    <p:sldId id="380"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9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TENS, Loreen" initials="ML" lastIdx="2" clrIdx="0">
    <p:extLst>
      <p:ext uri="{19B8F6BF-5375-455C-9EA6-DF929625EA0E}">
        <p15:presenceInfo xmlns:p15="http://schemas.microsoft.com/office/powerpoint/2012/main" userId="S-1-5-21-3404830657-2237083849-3866407807-4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a:srgbClr val="DDF3FC"/>
    <a:srgbClr val="002060"/>
    <a:srgbClr val="004286"/>
    <a:srgbClr val="007BC4"/>
    <a:srgbClr val="57C4F1"/>
    <a:srgbClr val="EE7203"/>
    <a:srgbClr val="F9B000"/>
    <a:srgbClr val="9AC01A"/>
    <a:srgbClr val="0069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howGuides="1">
      <p:cViewPr varScale="1">
        <p:scale>
          <a:sx n="86" d="100"/>
          <a:sy n="86" d="100"/>
        </p:scale>
        <p:origin x="732" y="52"/>
      </p:cViewPr>
      <p:guideLst>
        <p:guide orient="horz" pos="1620"/>
        <p:guide pos="2880"/>
        <p:guide orient="horz" pos="2904"/>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EC5EB-1216-429D-9F34-28E38A89E98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485F8C5D-BD09-47C6-8279-BF83207A9A25}">
      <dgm:prSet phldrT="[Texte]" custT="1">
        <dgm:style>
          <a:lnRef idx="2">
            <a:schemeClr val="accent6">
              <a:shade val="50000"/>
            </a:schemeClr>
          </a:lnRef>
          <a:fillRef idx="1">
            <a:schemeClr val="accent6"/>
          </a:fillRef>
          <a:effectRef idx="0">
            <a:schemeClr val="accent6"/>
          </a:effectRef>
          <a:fontRef idx="minor">
            <a:schemeClr val="lt1"/>
          </a:fontRef>
        </dgm:style>
      </dgm:prSet>
      <dgm:spPr>
        <a:ln/>
      </dgm:spPr>
      <dgm:t>
        <a:bodyPr/>
        <a:lstStyle/>
        <a:p>
          <a:r>
            <a:rPr lang="fr-FR" sz="1200" b="1" baseline="0" dirty="0" err="1" smtClean="0"/>
            <a:t>Aeronautic</a:t>
          </a:r>
          <a:endParaRPr lang="en-GB" sz="1200" b="1" baseline="0" dirty="0"/>
        </a:p>
      </dgm:t>
    </dgm:pt>
    <dgm:pt modelId="{C18886C6-91AD-4F47-8535-BC0C3795481B}" type="parTrans" cxnId="{BFF156C8-3D26-4294-BA32-E730B5A3CB9D}">
      <dgm:prSet/>
      <dgm:spPr/>
      <dgm:t>
        <a:bodyPr/>
        <a:lstStyle/>
        <a:p>
          <a:endParaRPr lang="en-GB" sz="1200"/>
        </a:p>
      </dgm:t>
    </dgm:pt>
    <dgm:pt modelId="{8B132824-5557-437E-988C-0BD5A33554BF}" type="sibTrans" cxnId="{BFF156C8-3D26-4294-BA32-E730B5A3CB9D}">
      <dgm:prSet/>
      <dgm:spPr/>
      <dgm:t>
        <a:bodyPr/>
        <a:lstStyle/>
        <a:p>
          <a:endParaRPr lang="en-GB" sz="1200"/>
        </a:p>
      </dgm:t>
    </dgm:pt>
    <dgm:pt modelId="{9F8BCBCF-FC49-46F5-89BA-80F768FF9F8D}">
      <dgm:prSet phldrT="[Texte]" custT="1">
        <dgm:style>
          <a:lnRef idx="2">
            <a:schemeClr val="accent6">
              <a:shade val="50000"/>
            </a:schemeClr>
          </a:lnRef>
          <a:fillRef idx="1">
            <a:schemeClr val="accent6"/>
          </a:fillRef>
          <a:effectRef idx="0">
            <a:schemeClr val="accent6"/>
          </a:effectRef>
          <a:fontRef idx="minor">
            <a:schemeClr val="lt1"/>
          </a:fontRef>
        </dgm:style>
      </dgm:prSet>
      <dgm:spPr>
        <a:ln/>
      </dgm:spPr>
      <dgm:t>
        <a:bodyPr/>
        <a:lstStyle/>
        <a:p>
          <a:r>
            <a:rPr lang="fr-FR" sz="1200" b="1" baseline="0" dirty="0" err="1" smtClean="0">
              <a:solidFill>
                <a:schemeClr val="tx1"/>
              </a:solidFill>
            </a:rPr>
            <a:t>Oil</a:t>
          </a:r>
          <a:r>
            <a:rPr lang="fr-FR" sz="1200" b="1" baseline="0" dirty="0" smtClean="0">
              <a:solidFill>
                <a:schemeClr val="tx1"/>
              </a:solidFill>
            </a:rPr>
            <a:t> &amp; </a:t>
          </a:r>
          <a:r>
            <a:rPr lang="fr-FR" sz="1200" b="1" baseline="0" dirty="0" err="1" smtClean="0">
              <a:solidFill>
                <a:schemeClr val="tx1"/>
              </a:solidFill>
            </a:rPr>
            <a:t>Gas</a:t>
          </a:r>
          <a:r>
            <a:rPr lang="fr-FR" sz="1200" b="1" baseline="0" dirty="0" smtClean="0">
              <a:solidFill>
                <a:schemeClr val="tx1"/>
              </a:solidFill>
            </a:rPr>
            <a:t> (H2 </a:t>
          </a:r>
          <a:r>
            <a:rPr lang="fr-FR" sz="1200" b="1" baseline="0" dirty="0" err="1" smtClean="0">
              <a:solidFill>
                <a:schemeClr val="tx1"/>
              </a:solidFill>
            </a:rPr>
            <a:t>supply</a:t>
          </a:r>
          <a:r>
            <a:rPr lang="fr-FR" sz="1200" b="1" baseline="0" dirty="0" smtClean="0">
              <a:solidFill>
                <a:schemeClr val="tx1"/>
              </a:solidFill>
            </a:rPr>
            <a:t> </a:t>
          </a:r>
          <a:r>
            <a:rPr lang="fr-FR" sz="1200" b="1" baseline="0" dirty="0" err="1" smtClean="0">
              <a:solidFill>
                <a:schemeClr val="tx1"/>
              </a:solidFill>
            </a:rPr>
            <a:t>chain</a:t>
          </a:r>
          <a:r>
            <a:rPr lang="fr-FR" sz="1200" b="1" baseline="0" dirty="0" smtClean="0">
              <a:solidFill>
                <a:schemeClr val="tx1"/>
              </a:solidFill>
            </a:rPr>
            <a:t>) + </a:t>
          </a:r>
          <a:r>
            <a:rPr lang="fr-FR" sz="1200" b="1" baseline="0" dirty="0" err="1" smtClean="0">
              <a:solidFill>
                <a:schemeClr val="tx1"/>
              </a:solidFill>
            </a:rPr>
            <a:t>Miscellaneous</a:t>
          </a:r>
          <a:endParaRPr lang="fr-FR" sz="1200" b="1" baseline="0" dirty="0" smtClean="0">
            <a:solidFill>
              <a:schemeClr val="tx1"/>
            </a:solidFill>
          </a:endParaRPr>
        </a:p>
      </dgm:t>
    </dgm:pt>
    <dgm:pt modelId="{46CFC9A9-BF68-41E4-AAD4-5CBA62EFC2EE}" type="parTrans" cxnId="{8588EC63-9B54-4B9E-A05F-2682D0DF35E7}">
      <dgm:prSet/>
      <dgm:spPr/>
      <dgm:t>
        <a:bodyPr/>
        <a:lstStyle/>
        <a:p>
          <a:endParaRPr lang="en-GB" sz="1200"/>
        </a:p>
      </dgm:t>
    </dgm:pt>
    <dgm:pt modelId="{6B20F229-8C66-4124-B36E-C8ADD7DB8342}" type="sibTrans" cxnId="{8588EC63-9B54-4B9E-A05F-2682D0DF35E7}">
      <dgm:prSet/>
      <dgm:spPr/>
      <dgm:t>
        <a:bodyPr/>
        <a:lstStyle/>
        <a:p>
          <a:endParaRPr lang="en-GB" sz="1200"/>
        </a:p>
      </dgm:t>
    </dgm:pt>
    <dgm:pt modelId="{7416EA77-8545-42F0-929D-F9CD83EB5B46}">
      <dgm:prSet phldrT="[Texte]" custT="1"/>
      <dgm:spPr/>
      <dgm:t>
        <a:bodyPr/>
        <a:lstStyle/>
        <a:p>
          <a:r>
            <a:rPr lang="en-US" sz="1200" noProof="0" dirty="0" smtClean="0"/>
            <a:t>Infrastructures </a:t>
          </a:r>
          <a:endParaRPr lang="en-US" sz="1200" noProof="0" dirty="0"/>
        </a:p>
      </dgm:t>
    </dgm:pt>
    <dgm:pt modelId="{7F7CA170-8884-4994-B085-BDB3F4FE2E8A}" type="parTrans" cxnId="{A6503FDA-D4A1-4ED2-80AA-B4BDD2C03ECD}">
      <dgm:prSet/>
      <dgm:spPr/>
      <dgm:t>
        <a:bodyPr/>
        <a:lstStyle/>
        <a:p>
          <a:endParaRPr lang="en-GB" sz="1200"/>
        </a:p>
      </dgm:t>
    </dgm:pt>
    <dgm:pt modelId="{624527D7-2017-497B-8892-903310CB68E6}" type="sibTrans" cxnId="{A6503FDA-D4A1-4ED2-80AA-B4BDD2C03ECD}">
      <dgm:prSet/>
      <dgm:spPr/>
      <dgm:t>
        <a:bodyPr/>
        <a:lstStyle/>
        <a:p>
          <a:endParaRPr lang="en-GB" sz="1200"/>
        </a:p>
      </dgm:t>
    </dgm:pt>
    <dgm:pt modelId="{45CA6A97-0027-4EE6-BC98-F63781A8DEFB}">
      <dgm:prSet phldrT="[Texte]"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3">
            <a:lumMod val="60000"/>
            <a:lumOff val="40000"/>
          </a:schemeClr>
        </a:solidFill>
        <a:ln>
          <a:noFill/>
        </a:ln>
      </dgm:spPr>
      <dgm:t>
        <a:bodyPr/>
        <a:lstStyle/>
        <a:p>
          <a:r>
            <a:rPr lang="en-US" sz="1200" noProof="0" dirty="0" smtClean="0"/>
            <a:t>Tests for equipment and sub-systems, Material characterization, Engineering support, training, Expert/Audit</a:t>
          </a:r>
          <a:endParaRPr lang="en-US" sz="1200" noProof="0" dirty="0"/>
        </a:p>
      </dgm:t>
    </dgm:pt>
    <dgm:pt modelId="{6C12C6DB-55C2-41F3-8054-0AA2E3012028}" type="parTrans" cxnId="{BBC6D039-A8B7-49F3-830F-5EBF25FE3038}">
      <dgm:prSet/>
      <dgm:spPr/>
      <dgm:t>
        <a:bodyPr/>
        <a:lstStyle/>
        <a:p>
          <a:endParaRPr lang="en-GB" sz="1200"/>
        </a:p>
      </dgm:t>
    </dgm:pt>
    <dgm:pt modelId="{148E5D20-1FA7-4386-A3BE-1F752A4669A4}" type="sibTrans" cxnId="{BBC6D039-A8B7-49F3-830F-5EBF25FE3038}">
      <dgm:prSet/>
      <dgm:spPr/>
      <dgm:t>
        <a:bodyPr/>
        <a:lstStyle/>
        <a:p>
          <a:endParaRPr lang="en-GB" sz="1200"/>
        </a:p>
      </dgm:t>
    </dgm:pt>
    <dgm:pt modelId="{44238C7A-B725-448A-A87B-791DB5A15A92}">
      <dgm:prSet phldrT="[Texte]" custT="1">
        <dgm:style>
          <a:lnRef idx="2">
            <a:schemeClr val="accent6">
              <a:shade val="50000"/>
            </a:schemeClr>
          </a:lnRef>
          <a:fillRef idx="1">
            <a:schemeClr val="accent6"/>
          </a:fillRef>
          <a:effectRef idx="0">
            <a:schemeClr val="accent6"/>
          </a:effectRef>
          <a:fontRef idx="minor">
            <a:schemeClr val="lt1"/>
          </a:fontRef>
        </dgm:style>
      </dgm:prSet>
      <dgm:spPr>
        <a:ln/>
      </dgm:spPr>
      <dgm:t>
        <a:bodyPr/>
        <a:lstStyle/>
        <a:p>
          <a:r>
            <a:rPr lang="en-GB" sz="1200" b="1" baseline="0" dirty="0" smtClean="0">
              <a:solidFill>
                <a:schemeClr val="tx1"/>
              </a:solidFill>
            </a:rPr>
            <a:t>Maritime, Train &amp; Automotive</a:t>
          </a:r>
          <a:endParaRPr lang="en-GB" sz="1200" b="1" baseline="0" dirty="0">
            <a:solidFill>
              <a:schemeClr val="tx1"/>
            </a:solidFill>
          </a:endParaRPr>
        </a:p>
      </dgm:t>
    </dgm:pt>
    <dgm:pt modelId="{818919A1-BC8B-489A-B1F1-44274542D78B}" type="parTrans" cxnId="{832C2766-E4EE-4A0A-9B56-B35BB2011BDB}">
      <dgm:prSet/>
      <dgm:spPr/>
      <dgm:t>
        <a:bodyPr/>
        <a:lstStyle/>
        <a:p>
          <a:endParaRPr lang="en-GB" sz="1200"/>
        </a:p>
      </dgm:t>
    </dgm:pt>
    <dgm:pt modelId="{12FC2CC1-72A8-489E-90F1-047B09592200}" type="sibTrans" cxnId="{832C2766-E4EE-4A0A-9B56-B35BB2011BDB}">
      <dgm:prSet/>
      <dgm:spPr/>
      <dgm:t>
        <a:bodyPr/>
        <a:lstStyle/>
        <a:p>
          <a:endParaRPr lang="en-GB" sz="1200"/>
        </a:p>
      </dgm:t>
    </dgm:pt>
    <dgm:pt modelId="{D233252F-6D5F-44B6-B217-9221C8B83C08}">
      <dgm:prSet phldrT="[Texte]" custT="1"/>
      <dgm:spPr>
        <a:solidFill>
          <a:schemeClr val="accent3">
            <a:lumMod val="60000"/>
            <a:lumOff val="40000"/>
          </a:schemeClr>
        </a:solidFill>
      </dgm:spPr>
      <dgm:t>
        <a:bodyPr/>
        <a:lstStyle/>
        <a:p>
          <a:r>
            <a:rPr lang="en-US" sz="1200" noProof="0" dirty="0" smtClean="0"/>
            <a:t>Services</a:t>
          </a:r>
          <a:endParaRPr lang="en-US" sz="1200" noProof="0" dirty="0"/>
        </a:p>
      </dgm:t>
    </dgm:pt>
    <dgm:pt modelId="{37A2FE3D-F642-448A-AB26-17608788606B}" type="parTrans" cxnId="{2C38DDFE-B3C7-43E1-96C4-03FF1879399F}">
      <dgm:prSet/>
      <dgm:spPr/>
      <dgm:t>
        <a:bodyPr/>
        <a:lstStyle/>
        <a:p>
          <a:endParaRPr lang="en-GB" sz="1200"/>
        </a:p>
      </dgm:t>
    </dgm:pt>
    <dgm:pt modelId="{66063943-A59D-4F8B-83D1-BB57C6663D59}" type="sibTrans" cxnId="{2C38DDFE-B3C7-43E1-96C4-03FF1879399F}">
      <dgm:prSet/>
      <dgm:spPr/>
      <dgm:t>
        <a:bodyPr/>
        <a:lstStyle/>
        <a:p>
          <a:endParaRPr lang="en-GB" sz="1200"/>
        </a:p>
      </dgm:t>
    </dgm:pt>
    <dgm:pt modelId="{295FF6C4-09E7-4BCC-B5EC-F836B43D4434}">
      <dgm:prSet phldrT="[Texte]" custT="1"/>
      <dgm:spPr>
        <a:solidFill>
          <a:schemeClr val="accent3"/>
        </a:solidFill>
      </dgm:spPr>
      <dgm:t>
        <a:bodyPr/>
        <a:lstStyle/>
        <a:p>
          <a:r>
            <a:rPr lang="en-US" sz="1200" noProof="0" dirty="0" smtClean="0"/>
            <a:t> </a:t>
          </a:r>
          <a:r>
            <a:rPr lang="en-US" sz="1200" noProof="0" dirty="0" err="1" smtClean="0"/>
            <a:t>Equipments</a:t>
          </a:r>
          <a:r>
            <a:rPr lang="en-US" sz="1200" noProof="0" dirty="0" smtClean="0"/>
            <a:t> &amp; sub-systems</a:t>
          </a:r>
          <a:endParaRPr lang="en-US" sz="1200" noProof="0" dirty="0">
            <a:solidFill>
              <a:schemeClr val="bg1"/>
            </a:solidFill>
          </a:endParaRPr>
        </a:p>
      </dgm:t>
    </dgm:pt>
    <dgm:pt modelId="{E810E006-760A-49DA-9FC2-057D08FE7134}" type="parTrans" cxnId="{DF2D213F-40C7-4DCE-8160-C48392818A35}">
      <dgm:prSet/>
      <dgm:spPr/>
      <dgm:t>
        <a:bodyPr/>
        <a:lstStyle/>
        <a:p>
          <a:endParaRPr lang="en-GB" sz="1200"/>
        </a:p>
      </dgm:t>
    </dgm:pt>
    <dgm:pt modelId="{894347A3-61F2-485F-AF85-1EBE587624B5}" type="sibTrans" cxnId="{DF2D213F-40C7-4DCE-8160-C48392818A35}">
      <dgm:prSet/>
      <dgm:spPr/>
      <dgm:t>
        <a:bodyPr/>
        <a:lstStyle/>
        <a:p>
          <a:endParaRPr lang="en-GB" sz="1200"/>
        </a:p>
      </dgm:t>
    </dgm:pt>
    <dgm:pt modelId="{A709482A-468E-46C3-B8E3-744029CDD698}">
      <dgm:prSet phldrT="[Texte]" custT="1">
        <dgm:style>
          <a:lnRef idx="2">
            <a:schemeClr val="accent4">
              <a:shade val="50000"/>
            </a:schemeClr>
          </a:lnRef>
          <a:fillRef idx="1">
            <a:schemeClr val="accent4"/>
          </a:fillRef>
          <a:effectRef idx="0">
            <a:schemeClr val="accent4"/>
          </a:effectRef>
          <a:fontRef idx="minor">
            <a:schemeClr val="lt1"/>
          </a:fontRef>
        </dgm:style>
      </dgm:prSet>
      <dgm:spPr>
        <a:solidFill>
          <a:schemeClr val="tx2"/>
        </a:solidFill>
        <a:ln>
          <a:noFill/>
        </a:ln>
      </dgm:spPr>
      <dgm:t>
        <a:bodyPr/>
        <a:lstStyle/>
        <a:p>
          <a:r>
            <a:rPr lang="en-US" sz="1200" noProof="0" smtClean="0"/>
            <a:t>Bunkering**, </a:t>
          </a:r>
          <a:r>
            <a:rPr lang="en-US" sz="1200" noProof="0" dirty="0" smtClean="0"/>
            <a:t>liquefier, LH2 storage terminal</a:t>
          </a:r>
          <a:endParaRPr lang="en-US" sz="1200" noProof="0" dirty="0"/>
        </a:p>
      </dgm:t>
    </dgm:pt>
    <dgm:pt modelId="{BCD21C49-E70E-4A76-AB18-BB5F5F514A8B}" type="parTrans" cxnId="{B888BED3-0CC7-48F6-AC81-09C1371E4E50}">
      <dgm:prSet/>
      <dgm:spPr/>
      <dgm:t>
        <a:bodyPr/>
        <a:lstStyle/>
        <a:p>
          <a:endParaRPr lang="en-GB" sz="1200"/>
        </a:p>
      </dgm:t>
    </dgm:pt>
    <dgm:pt modelId="{520CA7CC-9238-4F37-B51E-7E43470DD986}" type="sibTrans" cxnId="{B888BED3-0CC7-48F6-AC81-09C1371E4E50}">
      <dgm:prSet/>
      <dgm:spPr/>
      <dgm:t>
        <a:bodyPr/>
        <a:lstStyle/>
        <a:p>
          <a:endParaRPr lang="en-GB" sz="1200"/>
        </a:p>
      </dgm:t>
    </dgm:pt>
    <dgm:pt modelId="{3D415FE0-3A9E-409F-A88B-541A2001DF1E}">
      <dgm:prSet phldrT="[Texte]" custT="1">
        <dgm:style>
          <a:lnRef idx="2">
            <a:schemeClr val="accent4">
              <a:shade val="50000"/>
            </a:schemeClr>
          </a:lnRef>
          <a:fillRef idx="1">
            <a:schemeClr val="accent4"/>
          </a:fillRef>
          <a:effectRef idx="0">
            <a:schemeClr val="accent4"/>
          </a:effectRef>
          <a:fontRef idx="minor">
            <a:schemeClr val="lt1"/>
          </a:fontRef>
        </dgm:style>
      </dgm:prSet>
      <dgm:spPr>
        <a:solidFill>
          <a:schemeClr val="tx2"/>
        </a:solidFill>
        <a:ln>
          <a:noFill/>
        </a:ln>
      </dgm:spPr>
      <dgm:t>
        <a:bodyPr/>
        <a:lstStyle/>
        <a:p>
          <a:r>
            <a:rPr lang="en-US" sz="1200" noProof="0" smtClean="0"/>
            <a:t>Bunkering *, </a:t>
          </a:r>
          <a:r>
            <a:rPr lang="en-US" sz="1200" noProof="0" dirty="0" smtClean="0"/>
            <a:t>Hydrogen Refueling System,        Test benches</a:t>
          </a:r>
          <a:endParaRPr lang="en-US" sz="1200" noProof="0" dirty="0"/>
        </a:p>
      </dgm:t>
    </dgm:pt>
    <dgm:pt modelId="{FA96BE56-D833-4B35-B5A6-43EC96CBDB3D}" type="parTrans" cxnId="{494EB5DB-70A4-4B4C-99C8-F83EF8B68039}">
      <dgm:prSet/>
      <dgm:spPr/>
      <dgm:t>
        <a:bodyPr/>
        <a:lstStyle/>
        <a:p>
          <a:endParaRPr lang="en-GB" sz="1200"/>
        </a:p>
      </dgm:t>
    </dgm:pt>
    <dgm:pt modelId="{1C6924AF-C42F-46D3-B0E1-5578CBAF55A6}" type="sibTrans" cxnId="{494EB5DB-70A4-4B4C-99C8-F83EF8B68039}">
      <dgm:prSet/>
      <dgm:spPr/>
      <dgm:t>
        <a:bodyPr/>
        <a:lstStyle/>
        <a:p>
          <a:endParaRPr lang="en-GB" sz="1200"/>
        </a:p>
      </dgm:t>
    </dgm:pt>
    <dgm:pt modelId="{ED63AC11-0C9B-45B2-9E05-7162D8F76EC6}">
      <dgm:prSet phldrT="[Texte]"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3"/>
            </a:gs>
            <a:gs pos="50000">
              <a:schemeClr val="accent3">
                <a:tint val="44500"/>
                <a:satMod val="160000"/>
              </a:schemeClr>
            </a:gs>
            <a:gs pos="100000">
              <a:schemeClr val="accent3">
                <a:tint val="23500"/>
                <a:satMod val="160000"/>
              </a:schemeClr>
            </a:gs>
          </a:gsLst>
          <a:path path="circle">
            <a:fillToRect l="100000" t="100000"/>
          </a:path>
          <a:tileRect r="-100000" b="-100000"/>
        </a:gradFill>
        <a:ln>
          <a:noFill/>
        </a:ln>
      </dgm:spPr>
      <dgm:t>
        <a:bodyPr/>
        <a:lstStyle/>
        <a:p>
          <a:r>
            <a:rPr lang="en-US" sz="1200" noProof="0" dirty="0" smtClean="0"/>
            <a:t>Pump, Coupling, Tank, Heat Exchanger, Valves, Fluid &amp; Gas compressor/circulator</a:t>
          </a:r>
          <a:endParaRPr lang="en-US" sz="1200" noProof="0" dirty="0"/>
        </a:p>
      </dgm:t>
    </dgm:pt>
    <dgm:pt modelId="{D2E3757C-637E-46DA-A804-7645625C8283}" type="parTrans" cxnId="{BA0760F1-6985-4D26-808E-319F07B0D141}">
      <dgm:prSet/>
      <dgm:spPr/>
      <dgm:t>
        <a:bodyPr/>
        <a:lstStyle/>
        <a:p>
          <a:endParaRPr lang="en-GB" sz="1200"/>
        </a:p>
      </dgm:t>
    </dgm:pt>
    <dgm:pt modelId="{00441E09-D373-48B6-8E8D-DD69161C95F9}" type="sibTrans" cxnId="{BA0760F1-6985-4D26-808E-319F07B0D141}">
      <dgm:prSet/>
      <dgm:spPr/>
      <dgm:t>
        <a:bodyPr/>
        <a:lstStyle/>
        <a:p>
          <a:endParaRPr lang="en-GB" sz="1200"/>
        </a:p>
      </dgm:t>
    </dgm:pt>
    <dgm:pt modelId="{C9D09FF4-004D-4910-83B4-606006BB2B59}">
      <dgm:prSet phldrT="[Texte]"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3"/>
        </a:solidFill>
        <a:ln>
          <a:noFill/>
        </a:ln>
      </dgm:spPr>
      <dgm:t>
        <a:bodyPr/>
        <a:lstStyle/>
        <a:p>
          <a:r>
            <a:rPr lang="en-US" sz="1200" noProof="0" dirty="0" smtClean="0"/>
            <a:t>Pump, Valves, Gas compressor, Cryo expander </a:t>
          </a:r>
          <a:endParaRPr lang="en-US" sz="1200" noProof="0" dirty="0"/>
        </a:p>
      </dgm:t>
    </dgm:pt>
    <dgm:pt modelId="{07B25957-4576-492D-8EF5-174D046A6EF0}" type="parTrans" cxnId="{272F2227-8F0E-4BA4-ABD7-0847FE4CA013}">
      <dgm:prSet/>
      <dgm:spPr/>
      <dgm:t>
        <a:bodyPr/>
        <a:lstStyle/>
        <a:p>
          <a:endParaRPr lang="en-GB" sz="1200"/>
        </a:p>
      </dgm:t>
    </dgm:pt>
    <dgm:pt modelId="{8E4F9556-8F3D-421E-A981-401B50D04D16}" type="sibTrans" cxnId="{272F2227-8F0E-4BA4-ABD7-0847FE4CA013}">
      <dgm:prSet/>
      <dgm:spPr/>
      <dgm:t>
        <a:bodyPr/>
        <a:lstStyle/>
        <a:p>
          <a:endParaRPr lang="en-GB" sz="1200"/>
        </a:p>
      </dgm:t>
    </dgm:pt>
    <dgm:pt modelId="{F274F396-08F1-4C71-AAD1-922989AC1EBC}">
      <dgm:prSet phldrT="[Texte]" custT="1">
        <dgm:style>
          <a:lnRef idx="2">
            <a:schemeClr val="accent6">
              <a:shade val="50000"/>
            </a:schemeClr>
          </a:lnRef>
          <a:fillRef idx="1">
            <a:schemeClr val="accent6"/>
          </a:fillRef>
          <a:effectRef idx="0">
            <a:schemeClr val="accent6"/>
          </a:effectRef>
          <a:fontRef idx="minor">
            <a:schemeClr val="lt1"/>
          </a:fontRef>
        </dgm:style>
      </dgm:prSet>
      <dgm:spPr>
        <a:ln/>
      </dgm:spPr>
      <dgm:t>
        <a:bodyPr/>
        <a:lstStyle/>
        <a:p>
          <a:pPr algn="ctr"/>
          <a:r>
            <a:rPr lang="en-US" sz="1200" b="1" noProof="0" dirty="0" smtClean="0">
              <a:solidFill>
                <a:schemeClr val="tx1"/>
              </a:solidFill>
            </a:rPr>
            <a:t>Domains</a:t>
          </a:r>
          <a:endParaRPr lang="en-US" sz="1200" b="1" noProof="0" dirty="0">
            <a:solidFill>
              <a:schemeClr val="tx1"/>
            </a:solidFill>
          </a:endParaRPr>
        </a:p>
      </dgm:t>
    </dgm:pt>
    <dgm:pt modelId="{EA0E2F7C-6FD7-461E-BB8E-A25822751400}" type="sibTrans" cxnId="{F4BC3AE5-1B29-44A3-A118-094DFD2DAE20}">
      <dgm:prSet/>
      <dgm:spPr/>
      <dgm:t>
        <a:bodyPr/>
        <a:lstStyle/>
        <a:p>
          <a:endParaRPr lang="en-GB" sz="1200"/>
        </a:p>
      </dgm:t>
    </dgm:pt>
    <dgm:pt modelId="{B8826CC9-BB33-49B4-9F7B-C4AAF1F6FE72}" type="parTrans" cxnId="{F4BC3AE5-1B29-44A3-A118-094DFD2DAE20}">
      <dgm:prSet/>
      <dgm:spPr/>
      <dgm:t>
        <a:bodyPr/>
        <a:lstStyle/>
        <a:p>
          <a:endParaRPr lang="en-GB" sz="1200"/>
        </a:p>
      </dgm:t>
    </dgm:pt>
    <dgm:pt modelId="{6BE02381-F426-4B82-A723-E27D4A2D77B5}" type="pres">
      <dgm:prSet presAssocID="{290EC5EB-1216-429D-9F34-28E38A89E987}" presName="Name0" presStyleCnt="0">
        <dgm:presLayoutVars>
          <dgm:chPref val="3"/>
          <dgm:dir/>
          <dgm:animLvl val="lvl"/>
          <dgm:resizeHandles/>
        </dgm:presLayoutVars>
      </dgm:prSet>
      <dgm:spPr/>
      <dgm:t>
        <a:bodyPr/>
        <a:lstStyle/>
        <a:p>
          <a:endParaRPr lang="fr-FR"/>
        </a:p>
      </dgm:t>
    </dgm:pt>
    <dgm:pt modelId="{9CA2AA12-C914-4DF2-AE3A-733460D7C6D8}" type="pres">
      <dgm:prSet presAssocID="{F274F396-08F1-4C71-AAD1-922989AC1EBC}" presName="horFlow" presStyleCnt="0"/>
      <dgm:spPr/>
    </dgm:pt>
    <dgm:pt modelId="{8AB6ACA9-A00B-4430-8A8D-7A0F801810A7}" type="pres">
      <dgm:prSet presAssocID="{F274F396-08F1-4C71-AAD1-922989AC1EBC}" presName="bigChev" presStyleLbl="node1" presStyleIdx="0" presStyleCnt="4" custLinFactX="-28093" custLinFactNeighborX="-100000"/>
      <dgm:spPr/>
      <dgm:t>
        <a:bodyPr/>
        <a:lstStyle/>
        <a:p>
          <a:endParaRPr lang="en-GB"/>
        </a:p>
      </dgm:t>
    </dgm:pt>
    <dgm:pt modelId="{2D8FF47D-3547-485C-BABB-855CAECB12D6}" type="pres">
      <dgm:prSet presAssocID="{C18886C6-91AD-4F47-8535-BC0C3795481B}" presName="parTrans" presStyleCnt="0"/>
      <dgm:spPr/>
    </dgm:pt>
    <dgm:pt modelId="{7140F799-EE63-452E-AFBF-1F41446E59BD}" type="pres">
      <dgm:prSet presAssocID="{485F8C5D-BD09-47C6-8279-BF83207A9A25}" presName="node" presStyleLbl="alignAccFollowNode1" presStyleIdx="0" presStyleCnt="8" custScaleX="106808" custScaleY="113937" custLinFactX="4686" custLinFactNeighborX="100000" custLinFactNeighborY="-3372">
        <dgm:presLayoutVars>
          <dgm:bulletEnabled val="1"/>
        </dgm:presLayoutVars>
      </dgm:prSet>
      <dgm:spPr>
        <a:prstGeom prst="flowChartAlternateProcess">
          <a:avLst/>
        </a:prstGeom>
      </dgm:spPr>
      <dgm:t>
        <a:bodyPr/>
        <a:lstStyle/>
        <a:p>
          <a:endParaRPr lang="en-GB"/>
        </a:p>
      </dgm:t>
    </dgm:pt>
    <dgm:pt modelId="{952425C6-B164-4D35-9E0E-4C6283E404BA}" type="pres">
      <dgm:prSet presAssocID="{8B132824-5557-437E-988C-0BD5A33554BF}" presName="sibTrans" presStyleCnt="0"/>
      <dgm:spPr/>
    </dgm:pt>
    <dgm:pt modelId="{FD284CA3-00FD-4708-97C4-D3B4ED55F597}" type="pres">
      <dgm:prSet presAssocID="{44238C7A-B725-448A-A87B-791DB5A15A92}" presName="node" presStyleLbl="alignAccFollowNode1" presStyleIdx="1" presStyleCnt="8" custScaleX="96948" custScaleY="115505" custLinFactX="23017" custLinFactNeighborX="100000" custLinFactNeighborY="-4976">
        <dgm:presLayoutVars>
          <dgm:bulletEnabled val="1"/>
        </dgm:presLayoutVars>
      </dgm:prSet>
      <dgm:spPr>
        <a:prstGeom prst="flowChartAlternateProcess">
          <a:avLst/>
        </a:prstGeom>
      </dgm:spPr>
      <dgm:t>
        <a:bodyPr/>
        <a:lstStyle/>
        <a:p>
          <a:endParaRPr lang="en-GB"/>
        </a:p>
      </dgm:t>
    </dgm:pt>
    <dgm:pt modelId="{59AEF2E1-9A62-4696-8851-7416E0EAE0F6}" type="pres">
      <dgm:prSet presAssocID="{12FC2CC1-72A8-489E-90F1-047B09592200}" presName="sibTrans" presStyleCnt="0"/>
      <dgm:spPr/>
    </dgm:pt>
    <dgm:pt modelId="{F4DDA29A-0DA1-4C48-89C7-6C13C57F5C63}" type="pres">
      <dgm:prSet presAssocID="{9F8BCBCF-FC49-46F5-89BA-80F768FF9F8D}" presName="node" presStyleLbl="alignAccFollowNode1" presStyleIdx="2" presStyleCnt="8" custScaleX="121125" custScaleY="114290" custLinFactX="43400" custLinFactNeighborX="100000" custLinFactNeighborY="-3323">
        <dgm:presLayoutVars>
          <dgm:bulletEnabled val="1"/>
        </dgm:presLayoutVars>
      </dgm:prSet>
      <dgm:spPr>
        <a:prstGeom prst="flowChartAlternateProcess">
          <a:avLst/>
        </a:prstGeom>
      </dgm:spPr>
      <dgm:t>
        <a:bodyPr/>
        <a:lstStyle/>
        <a:p>
          <a:endParaRPr lang="en-GB"/>
        </a:p>
      </dgm:t>
    </dgm:pt>
    <dgm:pt modelId="{2DD034E3-7DD9-4214-8589-412513727E67}" type="pres">
      <dgm:prSet presAssocID="{F274F396-08F1-4C71-AAD1-922989AC1EBC}" presName="vSp" presStyleCnt="0"/>
      <dgm:spPr/>
    </dgm:pt>
    <dgm:pt modelId="{83AA14B0-2515-4375-B643-3BE5CA722151}" type="pres">
      <dgm:prSet presAssocID="{7416EA77-8545-42F0-929D-F9CD83EB5B46}" presName="horFlow" presStyleCnt="0"/>
      <dgm:spPr/>
    </dgm:pt>
    <dgm:pt modelId="{E3E3A7CB-3D74-48BA-9B41-E6A39CC0FEE2}" type="pres">
      <dgm:prSet presAssocID="{7416EA77-8545-42F0-929D-F9CD83EB5B46}" presName="bigChev" presStyleLbl="node1" presStyleIdx="1" presStyleCnt="4" custLinFactX="-28094" custLinFactNeighborX="-100000" custLinFactNeighborY="-557"/>
      <dgm:spPr/>
      <dgm:t>
        <a:bodyPr/>
        <a:lstStyle/>
        <a:p>
          <a:endParaRPr lang="en-GB"/>
        </a:p>
      </dgm:t>
    </dgm:pt>
    <dgm:pt modelId="{BA1E79C3-A643-4A9B-A607-029DEE8208A5}" type="pres">
      <dgm:prSet presAssocID="{FA96BE56-D833-4B35-B5A6-43EC96CBDB3D}" presName="parTrans" presStyleCnt="0"/>
      <dgm:spPr/>
    </dgm:pt>
    <dgm:pt modelId="{4905E557-41E2-419C-AE78-71B0B2F4540F}" type="pres">
      <dgm:prSet presAssocID="{3D415FE0-3A9E-409F-A88B-541A2001DF1E}" presName="node" presStyleLbl="alignAccFollowNode1" presStyleIdx="3" presStyleCnt="8" custScaleX="208698" custScaleY="126269" custLinFactX="2859" custLinFactNeighborX="100000" custLinFactNeighborY="-5093">
        <dgm:presLayoutVars>
          <dgm:bulletEnabled val="1"/>
        </dgm:presLayoutVars>
      </dgm:prSet>
      <dgm:spPr>
        <a:prstGeom prst="flowChartProcess">
          <a:avLst/>
        </a:prstGeom>
      </dgm:spPr>
      <dgm:t>
        <a:bodyPr/>
        <a:lstStyle/>
        <a:p>
          <a:endParaRPr lang="en-GB"/>
        </a:p>
      </dgm:t>
    </dgm:pt>
    <dgm:pt modelId="{89A95F03-2CB8-477D-B7FE-E384DB50BD7C}" type="pres">
      <dgm:prSet presAssocID="{1C6924AF-C42F-46D3-B0E1-5578CBAF55A6}" presName="sibTrans" presStyleCnt="0"/>
      <dgm:spPr/>
    </dgm:pt>
    <dgm:pt modelId="{3707D184-D0A1-45CE-9709-C289F8FB4A0A}" type="pres">
      <dgm:prSet presAssocID="{A709482A-468E-46C3-B8E3-744029CDD698}" presName="node" presStyleLbl="alignAccFollowNode1" presStyleIdx="4" presStyleCnt="8" custScaleX="126122" custScaleY="125083" custLinFactX="23483" custLinFactNeighborX="100000" custLinFactNeighborY="-2927">
        <dgm:presLayoutVars>
          <dgm:bulletEnabled val="1"/>
        </dgm:presLayoutVars>
      </dgm:prSet>
      <dgm:spPr>
        <a:prstGeom prst="flowChartProcess">
          <a:avLst/>
        </a:prstGeom>
      </dgm:spPr>
      <dgm:t>
        <a:bodyPr/>
        <a:lstStyle/>
        <a:p>
          <a:endParaRPr lang="en-GB"/>
        </a:p>
      </dgm:t>
    </dgm:pt>
    <dgm:pt modelId="{D4531627-4E7E-4644-831B-A3E009D6F3F2}" type="pres">
      <dgm:prSet presAssocID="{7416EA77-8545-42F0-929D-F9CD83EB5B46}" presName="vSp" presStyleCnt="0"/>
      <dgm:spPr/>
    </dgm:pt>
    <dgm:pt modelId="{16B9EFC9-8E8F-4904-85B7-EDC92CBCA8F8}" type="pres">
      <dgm:prSet presAssocID="{295FF6C4-09E7-4BCC-B5EC-F836B43D4434}" presName="horFlow" presStyleCnt="0"/>
      <dgm:spPr/>
    </dgm:pt>
    <dgm:pt modelId="{D3A3E55F-46AD-4D2F-BC7B-FB42E7D14A39}" type="pres">
      <dgm:prSet presAssocID="{295FF6C4-09E7-4BCC-B5EC-F836B43D4434}" presName="bigChev" presStyleLbl="node1" presStyleIdx="2" presStyleCnt="4" custLinFactX="-28094" custLinFactNeighborX="-100000" custLinFactNeighborY="-2066"/>
      <dgm:spPr/>
      <dgm:t>
        <a:bodyPr/>
        <a:lstStyle/>
        <a:p>
          <a:endParaRPr lang="en-GB"/>
        </a:p>
      </dgm:t>
    </dgm:pt>
    <dgm:pt modelId="{A888EB06-5564-46F0-B369-6C4A4A2E5369}" type="pres">
      <dgm:prSet presAssocID="{D2E3757C-637E-46DA-A804-7645625C8283}" presName="parTrans" presStyleCnt="0"/>
      <dgm:spPr/>
    </dgm:pt>
    <dgm:pt modelId="{CCAC893A-FFE4-4E88-A3F9-388D070A4FB0}" type="pres">
      <dgm:prSet presAssocID="{ED63AC11-0C9B-45B2-9E05-7162D8F76EC6}" presName="node" presStyleLbl="alignAccFollowNode1" presStyleIdx="5" presStyleCnt="8" custScaleX="210124" custScaleY="126269" custLinFactX="53" custLinFactNeighborX="100000" custLinFactNeighborY="-2614">
        <dgm:presLayoutVars>
          <dgm:bulletEnabled val="1"/>
        </dgm:presLayoutVars>
      </dgm:prSet>
      <dgm:spPr>
        <a:prstGeom prst="flowChartProcess">
          <a:avLst/>
        </a:prstGeom>
      </dgm:spPr>
      <dgm:t>
        <a:bodyPr/>
        <a:lstStyle/>
        <a:p>
          <a:endParaRPr lang="en-GB"/>
        </a:p>
      </dgm:t>
    </dgm:pt>
    <dgm:pt modelId="{D9F0932A-3B98-4CF4-92A1-9202A9F8127D}" type="pres">
      <dgm:prSet presAssocID="{00441E09-D373-48B6-8E8D-DD69161C95F9}" presName="sibTrans" presStyleCnt="0"/>
      <dgm:spPr/>
    </dgm:pt>
    <dgm:pt modelId="{C5C1FE11-56FE-450D-92D1-C41CA62548E4}" type="pres">
      <dgm:prSet presAssocID="{C9D09FF4-004D-4910-83B4-606006BB2B59}" presName="node" presStyleLbl="alignAccFollowNode1" presStyleIdx="6" presStyleCnt="8" custScaleX="126407" custScaleY="125083" custLinFactX="22711" custLinFactNeighborX="100000" custLinFactNeighborY="-2205">
        <dgm:presLayoutVars>
          <dgm:bulletEnabled val="1"/>
        </dgm:presLayoutVars>
      </dgm:prSet>
      <dgm:spPr>
        <a:prstGeom prst="flowChartProcess">
          <a:avLst/>
        </a:prstGeom>
      </dgm:spPr>
      <dgm:t>
        <a:bodyPr/>
        <a:lstStyle/>
        <a:p>
          <a:endParaRPr lang="en-GB"/>
        </a:p>
      </dgm:t>
    </dgm:pt>
    <dgm:pt modelId="{5A3A984B-6F65-46E0-BFC9-4E6ECFD2AA94}" type="pres">
      <dgm:prSet presAssocID="{295FF6C4-09E7-4BCC-B5EC-F836B43D4434}" presName="vSp" presStyleCnt="0"/>
      <dgm:spPr/>
    </dgm:pt>
    <dgm:pt modelId="{2259ED06-124B-4AA8-83D0-FD981D534B78}" type="pres">
      <dgm:prSet presAssocID="{D233252F-6D5F-44B6-B217-9221C8B83C08}" presName="horFlow" presStyleCnt="0"/>
      <dgm:spPr/>
    </dgm:pt>
    <dgm:pt modelId="{0375C0D7-A924-44C0-99E6-2E51C7A2E24D}" type="pres">
      <dgm:prSet presAssocID="{D233252F-6D5F-44B6-B217-9221C8B83C08}" presName="bigChev" presStyleLbl="node1" presStyleIdx="3" presStyleCnt="4" custLinFactX="-28093" custLinFactNeighborX="-100000"/>
      <dgm:spPr/>
      <dgm:t>
        <a:bodyPr/>
        <a:lstStyle/>
        <a:p>
          <a:endParaRPr lang="en-GB"/>
        </a:p>
      </dgm:t>
    </dgm:pt>
    <dgm:pt modelId="{76AAE779-07E7-4B77-A004-C606D15488C3}" type="pres">
      <dgm:prSet presAssocID="{6C12C6DB-55C2-41F3-8054-0AA2E3012028}" presName="parTrans" presStyleCnt="0"/>
      <dgm:spPr/>
    </dgm:pt>
    <dgm:pt modelId="{800D5011-7926-4BEC-B345-B2DDE4A57295}" type="pres">
      <dgm:prSet presAssocID="{45CA6A97-0027-4EE6-BC98-F63781A8DEFB}" presName="node" presStyleLbl="alignAccFollowNode1" presStyleIdx="7" presStyleCnt="8" custScaleX="346036" custScaleY="126269" custLinFactNeighborX="91194" custLinFactNeighborY="1562">
        <dgm:presLayoutVars>
          <dgm:bulletEnabled val="1"/>
        </dgm:presLayoutVars>
      </dgm:prSet>
      <dgm:spPr>
        <a:prstGeom prst="rect">
          <a:avLst/>
        </a:prstGeom>
      </dgm:spPr>
      <dgm:t>
        <a:bodyPr/>
        <a:lstStyle/>
        <a:p>
          <a:endParaRPr lang="en-GB"/>
        </a:p>
      </dgm:t>
    </dgm:pt>
  </dgm:ptLst>
  <dgm:cxnLst>
    <dgm:cxn modelId="{BDA84AC2-D78A-4068-922A-0F11AF32E9F0}" type="presOf" srcId="{F274F396-08F1-4C71-AAD1-922989AC1EBC}" destId="{8AB6ACA9-A00B-4430-8A8D-7A0F801810A7}" srcOrd="0" destOrd="0" presId="urn:microsoft.com/office/officeart/2005/8/layout/lProcess3"/>
    <dgm:cxn modelId="{B888BED3-0CC7-48F6-AC81-09C1371E4E50}" srcId="{7416EA77-8545-42F0-929D-F9CD83EB5B46}" destId="{A709482A-468E-46C3-B8E3-744029CDD698}" srcOrd="1" destOrd="0" parTransId="{BCD21C49-E70E-4A76-AB18-BB5F5F514A8B}" sibTransId="{520CA7CC-9238-4F37-B51E-7E43470DD986}"/>
    <dgm:cxn modelId="{BFF156C8-3D26-4294-BA32-E730B5A3CB9D}" srcId="{F274F396-08F1-4C71-AAD1-922989AC1EBC}" destId="{485F8C5D-BD09-47C6-8279-BF83207A9A25}" srcOrd="0" destOrd="0" parTransId="{C18886C6-91AD-4F47-8535-BC0C3795481B}" sibTransId="{8B132824-5557-437E-988C-0BD5A33554BF}"/>
    <dgm:cxn modelId="{A6503FDA-D4A1-4ED2-80AA-B4BDD2C03ECD}" srcId="{290EC5EB-1216-429D-9F34-28E38A89E987}" destId="{7416EA77-8545-42F0-929D-F9CD83EB5B46}" srcOrd="1" destOrd="0" parTransId="{7F7CA170-8884-4994-B085-BDB3F4FE2E8A}" sibTransId="{624527D7-2017-497B-8892-903310CB68E6}"/>
    <dgm:cxn modelId="{586DB16F-3B56-44DF-A356-4C6C82A2A1B9}" type="presOf" srcId="{ED63AC11-0C9B-45B2-9E05-7162D8F76EC6}" destId="{CCAC893A-FFE4-4E88-A3F9-388D070A4FB0}" srcOrd="0" destOrd="0" presId="urn:microsoft.com/office/officeart/2005/8/layout/lProcess3"/>
    <dgm:cxn modelId="{9546F201-B859-405E-9FC5-F899EFF4F320}" type="presOf" srcId="{7416EA77-8545-42F0-929D-F9CD83EB5B46}" destId="{E3E3A7CB-3D74-48BA-9B41-E6A39CC0FEE2}" srcOrd="0" destOrd="0" presId="urn:microsoft.com/office/officeart/2005/8/layout/lProcess3"/>
    <dgm:cxn modelId="{F25F6330-7C43-42BC-8A5F-C715F6A5EAE8}" type="presOf" srcId="{3D415FE0-3A9E-409F-A88B-541A2001DF1E}" destId="{4905E557-41E2-419C-AE78-71B0B2F4540F}" srcOrd="0" destOrd="0" presId="urn:microsoft.com/office/officeart/2005/8/layout/lProcess3"/>
    <dgm:cxn modelId="{54DB3D30-CE7E-49BA-B4E2-8C87EE781756}" type="presOf" srcId="{C9D09FF4-004D-4910-83B4-606006BB2B59}" destId="{C5C1FE11-56FE-450D-92D1-C41CA62548E4}" srcOrd="0" destOrd="0" presId="urn:microsoft.com/office/officeart/2005/8/layout/lProcess3"/>
    <dgm:cxn modelId="{07081A38-B4B1-47FB-B276-D9D81A06D7AA}" type="presOf" srcId="{290EC5EB-1216-429D-9F34-28E38A89E987}" destId="{6BE02381-F426-4B82-A723-E27D4A2D77B5}" srcOrd="0" destOrd="0" presId="urn:microsoft.com/office/officeart/2005/8/layout/lProcess3"/>
    <dgm:cxn modelId="{F4BC3AE5-1B29-44A3-A118-094DFD2DAE20}" srcId="{290EC5EB-1216-429D-9F34-28E38A89E987}" destId="{F274F396-08F1-4C71-AAD1-922989AC1EBC}" srcOrd="0" destOrd="0" parTransId="{B8826CC9-BB33-49B4-9F7B-C4AAF1F6FE72}" sibTransId="{EA0E2F7C-6FD7-461E-BB8E-A25822751400}"/>
    <dgm:cxn modelId="{494EB5DB-70A4-4B4C-99C8-F83EF8B68039}" srcId="{7416EA77-8545-42F0-929D-F9CD83EB5B46}" destId="{3D415FE0-3A9E-409F-A88B-541A2001DF1E}" srcOrd="0" destOrd="0" parTransId="{FA96BE56-D833-4B35-B5A6-43EC96CBDB3D}" sibTransId="{1C6924AF-C42F-46D3-B0E1-5578CBAF55A6}"/>
    <dgm:cxn modelId="{C1357E66-FF18-48DF-9BC8-154D7CAAF0A4}" type="presOf" srcId="{45CA6A97-0027-4EE6-BC98-F63781A8DEFB}" destId="{800D5011-7926-4BEC-B345-B2DDE4A57295}" srcOrd="0" destOrd="0" presId="urn:microsoft.com/office/officeart/2005/8/layout/lProcess3"/>
    <dgm:cxn modelId="{B3AB0EC5-494D-44A1-96AE-AA8F778FF229}" type="presOf" srcId="{295FF6C4-09E7-4BCC-B5EC-F836B43D4434}" destId="{D3A3E55F-46AD-4D2F-BC7B-FB42E7D14A39}" srcOrd="0" destOrd="0" presId="urn:microsoft.com/office/officeart/2005/8/layout/lProcess3"/>
    <dgm:cxn modelId="{8588EC63-9B54-4B9E-A05F-2682D0DF35E7}" srcId="{F274F396-08F1-4C71-AAD1-922989AC1EBC}" destId="{9F8BCBCF-FC49-46F5-89BA-80F768FF9F8D}" srcOrd="2" destOrd="0" parTransId="{46CFC9A9-BF68-41E4-AAD4-5CBA62EFC2EE}" sibTransId="{6B20F229-8C66-4124-B36E-C8ADD7DB8342}"/>
    <dgm:cxn modelId="{8D4219BA-BEC7-4F5A-9148-9C808B65BEFD}" type="presOf" srcId="{A709482A-468E-46C3-B8E3-744029CDD698}" destId="{3707D184-D0A1-45CE-9709-C289F8FB4A0A}" srcOrd="0" destOrd="0" presId="urn:microsoft.com/office/officeart/2005/8/layout/lProcess3"/>
    <dgm:cxn modelId="{2C38DDFE-B3C7-43E1-96C4-03FF1879399F}" srcId="{290EC5EB-1216-429D-9F34-28E38A89E987}" destId="{D233252F-6D5F-44B6-B217-9221C8B83C08}" srcOrd="3" destOrd="0" parTransId="{37A2FE3D-F642-448A-AB26-17608788606B}" sibTransId="{66063943-A59D-4F8B-83D1-BB57C6663D59}"/>
    <dgm:cxn modelId="{E6A7D19E-DFD2-4E2C-8DBF-3A6ED1C32A56}" type="presOf" srcId="{44238C7A-B725-448A-A87B-791DB5A15A92}" destId="{FD284CA3-00FD-4708-97C4-D3B4ED55F597}" srcOrd="0" destOrd="0" presId="urn:microsoft.com/office/officeart/2005/8/layout/lProcess3"/>
    <dgm:cxn modelId="{BA0760F1-6985-4D26-808E-319F07B0D141}" srcId="{295FF6C4-09E7-4BCC-B5EC-F836B43D4434}" destId="{ED63AC11-0C9B-45B2-9E05-7162D8F76EC6}" srcOrd="0" destOrd="0" parTransId="{D2E3757C-637E-46DA-A804-7645625C8283}" sibTransId="{00441E09-D373-48B6-8E8D-DD69161C95F9}"/>
    <dgm:cxn modelId="{A797B20C-1FEC-41D3-B20A-8AB0612942A3}" type="presOf" srcId="{9F8BCBCF-FC49-46F5-89BA-80F768FF9F8D}" destId="{F4DDA29A-0DA1-4C48-89C7-6C13C57F5C63}" srcOrd="0" destOrd="0" presId="urn:microsoft.com/office/officeart/2005/8/layout/lProcess3"/>
    <dgm:cxn modelId="{BBC6D039-A8B7-49F3-830F-5EBF25FE3038}" srcId="{D233252F-6D5F-44B6-B217-9221C8B83C08}" destId="{45CA6A97-0027-4EE6-BC98-F63781A8DEFB}" srcOrd="0" destOrd="0" parTransId="{6C12C6DB-55C2-41F3-8054-0AA2E3012028}" sibTransId="{148E5D20-1FA7-4386-A3BE-1F752A4669A4}"/>
    <dgm:cxn modelId="{EFA37617-5E0F-4286-9B23-67CC65821B2B}" type="presOf" srcId="{485F8C5D-BD09-47C6-8279-BF83207A9A25}" destId="{7140F799-EE63-452E-AFBF-1F41446E59BD}" srcOrd="0" destOrd="0" presId="urn:microsoft.com/office/officeart/2005/8/layout/lProcess3"/>
    <dgm:cxn modelId="{832C2766-E4EE-4A0A-9B56-B35BB2011BDB}" srcId="{F274F396-08F1-4C71-AAD1-922989AC1EBC}" destId="{44238C7A-B725-448A-A87B-791DB5A15A92}" srcOrd="1" destOrd="0" parTransId="{818919A1-BC8B-489A-B1F1-44274542D78B}" sibTransId="{12FC2CC1-72A8-489E-90F1-047B09592200}"/>
    <dgm:cxn modelId="{B8D5090D-1818-461A-856B-C1186E3B9B69}" type="presOf" srcId="{D233252F-6D5F-44B6-B217-9221C8B83C08}" destId="{0375C0D7-A924-44C0-99E6-2E51C7A2E24D}" srcOrd="0" destOrd="0" presId="urn:microsoft.com/office/officeart/2005/8/layout/lProcess3"/>
    <dgm:cxn modelId="{DF2D213F-40C7-4DCE-8160-C48392818A35}" srcId="{290EC5EB-1216-429D-9F34-28E38A89E987}" destId="{295FF6C4-09E7-4BCC-B5EC-F836B43D4434}" srcOrd="2" destOrd="0" parTransId="{E810E006-760A-49DA-9FC2-057D08FE7134}" sibTransId="{894347A3-61F2-485F-AF85-1EBE587624B5}"/>
    <dgm:cxn modelId="{272F2227-8F0E-4BA4-ABD7-0847FE4CA013}" srcId="{295FF6C4-09E7-4BCC-B5EC-F836B43D4434}" destId="{C9D09FF4-004D-4910-83B4-606006BB2B59}" srcOrd="1" destOrd="0" parTransId="{07B25957-4576-492D-8EF5-174D046A6EF0}" sibTransId="{8E4F9556-8F3D-421E-A981-401B50D04D16}"/>
    <dgm:cxn modelId="{FA087D8F-B680-4221-B7CC-12E7B4E16283}" type="presParOf" srcId="{6BE02381-F426-4B82-A723-E27D4A2D77B5}" destId="{9CA2AA12-C914-4DF2-AE3A-733460D7C6D8}" srcOrd="0" destOrd="0" presId="urn:microsoft.com/office/officeart/2005/8/layout/lProcess3"/>
    <dgm:cxn modelId="{E37A2077-B35D-446C-AC1A-E76FC1CD9F88}" type="presParOf" srcId="{9CA2AA12-C914-4DF2-AE3A-733460D7C6D8}" destId="{8AB6ACA9-A00B-4430-8A8D-7A0F801810A7}" srcOrd="0" destOrd="0" presId="urn:microsoft.com/office/officeart/2005/8/layout/lProcess3"/>
    <dgm:cxn modelId="{D0639269-0A7B-44E8-9DAA-021A9E8B575E}" type="presParOf" srcId="{9CA2AA12-C914-4DF2-AE3A-733460D7C6D8}" destId="{2D8FF47D-3547-485C-BABB-855CAECB12D6}" srcOrd="1" destOrd="0" presId="urn:microsoft.com/office/officeart/2005/8/layout/lProcess3"/>
    <dgm:cxn modelId="{4B1C54A0-9590-497E-A048-C896AD518D7D}" type="presParOf" srcId="{9CA2AA12-C914-4DF2-AE3A-733460D7C6D8}" destId="{7140F799-EE63-452E-AFBF-1F41446E59BD}" srcOrd="2" destOrd="0" presId="urn:microsoft.com/office/officeart/2005/8/layout/lProcess3"/>
    <dgm:cxn modelId="{9127FA93-A9F3-4D10-8776-0FA6C79F33DB}" type="presParOf" srcId="{9CA2AA12-C914-4DF2-AE3A-733460D7C6D8}" destId="{952425C6-B164-4D35-9E0E-4C6283E404BA}" srcOrd="3" destOrd="0" presId="urn:microsoft.com/office/officeart/2005/8/layout/lProcess3"/>
    <dgm:cxn modelId="{3DD5D002-EAE1-47CF-86DC-F250D8BDD45E}" type="presParOf" srcId="{9CA2AA12-C914-4DF2-AE3A-733460D7C6D8}" destId="{FD284CA3-00FD-4708-97C4-D3B4ED55F597}" srcOrd="4" destOrd="0" presId="urn:microsoft.com/office/officeart/2005/8/layout/lProcess3"/>
    <dgm:cxn modelId="{FB47F611-14EF-45DB-A2A7-752710C82ED1}" type="presParOf" srcId="{9CA2AA12-C914-4DF2-AE3A-733460D7C6D8}" destId="{59AEF2E1-9A62-4696-8851-7416E0EAE0F6}" srcOrd="5" destOrd="0" presId="urn:microsoft.com/office/officeart/2005/8/layout/lProcess3"/>
    <dgm:cxn modelId="{D0442F3A-B1B6-499F-BB5B-FD910FA17F46}" type="presParOf" srcId="{9CA2AA12-C914-4DF2-AE3A-733460D7C6D8}" destId="{F4DDA29A-0DA1-4C48-89C7-6C13C57F5C63}" srcOrd="6" destOrd="0" presId="urn:microsoft.com/office/officeart/2005/8/layout/lProcess3"/>
    <dgm:cxn modelId="{6320CBE9-4022-489C-82DE-A78EC0A9D23B}" type="presParOf" srcId="{6BE02381-F426-4B82-A723-E27D4A2D77B5}" destId="{2DD034E3-7DD9-4214-8589-412513727E67}" srcOrd="1" destOrd="0" presId="urn:microsoft.com/office/officeart/2005/8/layout/lProcess3"/>
    <dgm:cxn modelId="{CBA8B17A-BF02-481C-BEE6-27F14456692D}" type="presParOf" srcId="{6BE02381-F426-4B82-A723-E27D4A2D77B5}" destId="{83AA14B0-2515-4375-B643-3BE5CA722151}" srcOrd="2" destOrd="0" presId="urn:microsoft.com/office/officeart/2005/8/layout/lProcess3"/>
    <dgm:cxn modelId="{7A829784-8AD7-4741-BE81-FEB0F0D93F41}" type="presParOf" srcId="{83AA14B0-2515-4375-B643-3BE5CA722151}" destId="{E3E3A7CB-3D74-48BA-9B41-E6A39CC0FEE2}" srcOrd="0" destOrd="0" presId="urn:microsoft.com/office/officeart/2005/8/layout/lProcess3"/>
    <dgm:cxn modelId="{F4742524-40DB-4AD2-A028-27AD13FB2A2D}" type="presParOf" srcId="{83AA14B0-2515-4375-B643-3BE5CA722151}" destId="{BA1E79C3-A643-4A9B-A607-029DEE8208A5}" srcOrd="1" destOrd="0" presId="urn:microsoft.com/office/officeart/2005/8/layout/lProcess3"/>
    <dgm:cxn modelId="{621B0922-C2A0-4D50-874A-F6D3B55674F2}" type="presParOf" srcId="{83AA14B0-2515-4375-B643-3BE5CA722151}" destId="{4905E557-41E2-419C-AE78-71B0B2F4540F}" srcOrd="2" destOrd="0" presId="urn:microsoft.com/office/officeart/2005/8/layout/lProcess3"/>
    <dgm:cxn modelId="{91A03D89-6431-4BC1-AD4D-DDDEEBECFBBD}" type="presParOf" srcId="{83AA14B0-2515-4375-B643-3BE5CA722151}" destId="{89A95F03-2CB8-477D-B7FE-E384DB50BD7C}" srcOrd="3" destOrd="0" presId="urn:microsoft.com/office/officeart/2005/8/layout/lProcess3"/>
    <dgm:cxn modelId="{15766AE2-AB9A-464D-BBA7-7BF719437B04}" type="presParOf" srcId="{83AA14B0-2515-4375-B643-3BE5CA722151}" destId="{3707D184-D0A1-45CE-9709-C289F8FB4A0A}" srcOrd="4" destOrd="0" presId="urn:microsoft.com/office/officeart/2005/8/layout/lProcess3"/>
    <dgm:cxn modelId="{47A44199-B856-4152-A622-4D2AE89CBF45}" type="presParOf" srcId="{6BE02381-F426-4B82-A723-E27D4A2D77B5}" destId="{D4531627-4E7E-4644-831B-A3E009D6F3F2}" srcOrd="3" destOrd="0" presId="urn:microsoft.com/office/officeart/2005/8/layout/lProcess3"/>
    <dgm:cxn modelId="{5B2C847B-6C6F-4095-B08F-71DAE4671A52}" type="presParOf" srcId="{6BE02381-F426-4B82-A723-E27D4A2D77B5}" destId="{16B9EFC9-8E8F-4904-85B7-EDC92CBCA8F8}" srcOrd="4" destOrd="0" presId="urn:microsoft.com/office/officeart/2005/8/layout/lProcess3"/>
    <dgm:cxn modelId="{A13C8EA0-7C1F-4B3C-A115-91ED3F269773}" type="presParOf" srcId="{16B9EFC9-8E8F-4904-85B7-EDC92CBCA8F8}" destId="{D3A3E55F-46AD-4D2F-BC7B-FB42E7D14A39}" srcOrd="0" destOrd="0" presId="urn:microsoft.com/office/officeart/2005/8/layout/lProcess3"/>
    <dgm:cxn modelId="{F22D5474-F039-4301-87F2-81D3BF0D4A51}" type="presParOf" srcId="{16B9EFC9-8E8F-4904-85B7-EDC92CBCA8F8}" destId="{A888EB06-5564-46F0-B369-6C4A4A2E5369}" srcOrd="1" destOrd="0" presId="urn:microsoft.com/office/officeart/2005/8/layout/lProcess3"/>
    <dgm:cxn modelId="{9FCB1E27-96B3-418B-9C13-E0F85817362A}" type="presParOf" srcId="{16B9EFC9-8E8F-4904-85B7-EDC92CBCA8F8}" destId="{CCAC893A-FFE4-4E88-A3F9-388D070A4FB0}" srcOrd="2" destOrd="0" presId="urn:microsoft.com/office/officeart/2005/8/layout/lProcess3"/>
    <dgm:cxn modelId="{E71532B8-7997-4ACE-9F94-0E92BF22D7E6}" type="presParOf" srcId="{16B9EFC9-8E8F-4904-85B7-EDC92CBCA8F8}" destId="{D9F0932A-3B98-4CF4-92A1-9202A9F8127D}" srcOrd="3" destOrd="0" presId="urn:microsoft.com/office/officeart/2005/8/layout/lProcess3"/>
    <dgm:cxn modelId="{7A0AC5F1-8B74-4E07-B0B6-F79050BE98AF}" type="presParOf" srcId="{16B9EFC9-8E8F-4904-85B7-EDC92CBCA8F8}" destId="{C5C1FE11-56FE-450D-92D1-C41CA62548E4}" srcOrd="4" destOrd="0" presId="urn:microsoft.com/office/officeart/2005/8/layout/lProcess3"/>
    <dgm:cxn modelId="{A334D0A1-D68A-4357-B271-71355D890BED}" type="presParOf" srcId="{6BE02381-F426-4B82-A723-E27D4A2D77B5}" destId="{5A3A984B-6F65-46E0-BFC9-4E6ECFD2AA94}" srcOrd="5" destOrd="0" presId="urn:microsoft.com/office/officeart/2005/8/layout/lProcess3"/>
    <dgm:cxn modelId="{8A5B1290-DC35-4108-954F-B3BEDBA6CA86}" type="presParOf" srcId="{6BE02381-F426-4B82-A723-E27D4A2D77B5}" destId="{2259ED06-124B-4AA8-83D0-FD981D534B78}" srcOrd="6" destOrd="0" presId="urn:microsoft.com/office/officeart/2005/8/layout/lProcess3"/>
    <dgm:cxn modelId="{4F9FEB89-6BCD-4DFA-897D-639A58D166E2}" type="presParOf" srcId="{2259ED06-124B-4AA8-83D0-FD981D534B78}" destId="{0375C0D7-A924-44C0-99E6-2E51C7A2E24D}" srcOrd="0" destOrd="0" presId="urn:microsoft.com/office/officeart/2005/8/layout/lProcess3"/>
    <dgm:cxn modelId="{9BF6DC91-ED14-4E8F-9C1F-79A5E3EB4662}" type="presParOf" srcId="{2259ED06-124B-4AA8-83D0-FD981D534B78}" destId="{76AAE779-07E7-4B77-A004-C606D15488C3}" srcOrd="1" destOrd="0" presId="urn:microsoft.com/office/officeart/2005/8/layout/lProcess3"/>
    <dgm:cxn modelId="{B1433969-F0AC-4BD9-9C05-16DE94D9A33F}" type="presParOf" srcId="{2259ED06-124B-4AA8-83D0-FD981D534B78}" destId="{800D5011-7926-4BEC-B345-B2DDE4A5729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6ACA9-A00B-4430-8A8D-7A0F801810A7}">
      <dsp:nvSpPr>
        <dsp:cNvPr id="0" name=""/>
        <dsp:cNvSpPr/>
      </dsp:nvSpPr>
      <dsp:spPr>
        <a:xfrm>
          <a:off x="0" y="616"/>
          <a:ext cx="1872641" cy="749056"/>
        </a:xfrm>
        <a:prstGeom prst="chevron">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kern="1200" noProof="0" dirty="0" smtClean="0">
              <a:solidFill>
                <a:schemeClr val="tx1"/>
              </a:solidFill>
            </a:rPr>
            <a:t>Domains</a:t>
          </a:r>
          <a:endParaRPr lang="en-US" sz="1200" b="1" kern="1200" noProof="0" dirty="0">
            <a:solidFill>
              <a:schemeClr val="tx1"/>
            </a:solidFill>
          </a:endParaRPr>
        </a:p>
      </dsp:txBody>
      <dsp:txXfrm>
        <a:off x="374528" y="616"/>
        <a:ext cx="1123585" cy="749056"/>
      </dsp:txXfrm>
    </dsp:sp>
    <dsp:sp modelId="{7140F799-EE63-452E-AFBF-1F41446E59BD}">
      <dsp:nvSpPr>
        <dsp:cNvPr id="0" name=""/>
        <dsp:cNvSpPr/>
      </dsp:nvSpPr>
      <dsp:spPr>
        <a:xfrm>
          <a:off x="2285828" y="0"/>
          <a:ext cx="1660108" cy="708365"/>
        </a:xfrm>
        <a:prstGeom prst="flowChartAlternateProcess">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b="1" kern="1200" baseline="0" dirty="0" err="1" smtClean="0"/>
            <a:t>Aeronautic</a:t>
          </a:r>
          <a:endParaRPr lang="en-GB" sz="1200" b="1" kern="1200" baseline="0" dirty="0"/>
        </a:p>
      </dsp:txBody>
      <dsp:txXfrm>
        <a:off x="2320407" y="34579"/>
        <a:ext cx="1590950" cy="639207"/>
      </dsp:txXfrm>
    </dsp:sp>
    <dsp:sp modelId="{FD284CA3-00FD-4708-97C4-D3B4ED55F597}">
      <dsp:nvSpPr>
        <dsp:cNvPr id="0" name=""/>
        <dsp:cNvSpPr/>
      </dsp:nvSpPr>
      <dsp:spPr>
        <a:xfrm>
          <a:off x="4013253" y="0"/>
          <a:ext cx="1506855" cy="718114"/>
        </a:xfrm>
        <a:prstGeom prst="flowChartAlternateProcess">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GB" sz="1200" b="1" kern="1200" baseline="0" dirty="0" smtClean="0">
              <a:solidFill>
                <a:schemeClr val="tx1"/>
              </a:solidFill>
            </a:rPr>
            <a:t>Maritime, Train &amp; Automotive</a:t>
          </a:r>
          <a:endParaRPr lang="en-GB" sz="1200" b="1" kern="1200" baseline="0" dirty="0">
            <a:solidFill>
              <a:schemeClr val="tx1"/>
            </a:solidFill>
          </a:endParaRPr>
        </a:p>
      </dsp:txBody>
      <dsp:txXfrm>
        <a:off x="4048308" y="35055"/>
        <a:ext cx="1436745" cy="648004"/>
      </dsp:txXfrm>
    </dsp:sp>
    <dsp:sp modelId="{F4DDA29A-0DA1-4C48-89C7-6C13C57F5C63}">
      <dsp:nvSpPr>
        <dsp:cNvPr id="0" name=""/>
        <dsp:cNvSpPr/>
      </dsp:nvSpPr>
      <dsp:spPr>
        <a:xfrm>
          <a:off x="5619319" y="0"/>
          <a:ext cx="1882636" cy="710560"/>
        </a:xfrm>
        <a:prstGeom prst="flowChartAlternateProcess">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b="1" kern="1200" baseline="0" dirty="0" err="1" smtClean="0">
              <a:solidFill>
                <a:schemeClr val="tx1"/>
              </a:solidFill>
            </a:rPr>
            <a:t>Oil</a:t>
          </a:r>
          <a:r>
            <a:rPr lang="fr-FR" sz="1200" b="1" kern="1200" baseline="0" dirty="0" smtClean="0">
              <a:solidFill>
                <a:schemeClr val="tx1"/>
              </a:solidFill>
            </a:rPr>
            <a:t> &amp; </a:t>
          </a:r>
          <a:r>
            <a:rPr lang="fr-FR" sz="1200" b="1" kern="1200" baseline="0" dirty="0" err="1" smtClean="0">
              <a:solidFill>
                <a:schemeClr val="tx1"/>
              </a:solidFill>
            </a:rPr>
            <a:t>Gas</a:t>
          </a:r>
          <a:r>
            <a:rPr lang="fr-FR" sz="1200" b="1" kern="1200" baseline="0" dirty="0" smtClean="0">
              <a:solidFill>
                <a:schemeClr val="tx1"/>
              </a:solidFill>
            </a:rPr>
            <a:t> (H2 </a:t>
          </a:r>
          <a:r>
            <a:rPr lang="fr-FR" sz="1200" b="1" kern="1200" baseline="0" dirty="0" err="1" smtClean="0">
              <a:solidFill>
                <a:schemeClr val="tx1"/>
              </a:solidFill>
            </a:rPr>
            <a:t>supply</a:t>
          </a:r>
          <a:r>
            <a:rPr lang="fr-FR" sz="1200" b="1" kern="1200" baseline="0" dirty="0" smtClean="0">
              <a:solidFill>
                <a:schemeClr val="tx1"/>
              </a:solidFill>
            </a:rPr>
            <a:t> </a:t>
          </a:r>
          <a:r>
            <a:rPr lang="fr-FR" sz="1200" b="1" kern="1200" baseline="0" dirty="0" err="1" smtClean="0">
              <a:solidFill>
                <a:schemeClr val="tx1"/>
              </a:solidFill>
            </a:rPr>
            <a:t>chain</a:t>
          </a:r>
          <a:r>
            <a:rPr lang="fr-FR" sz="1200" b="1" kern="1200" baseline="0" dirty="0" smtClean="0">
              <a:solidFill>
                <a:schemeClr val="tx1"/>
              </a:solidFill>
            </a:rPr>
            <a:t>) + </a:t>
          </a:r>
          <a:r>
            <a:rPr lang="fr-FR" sz="1200" b="1" kern="1200" baseline="0" dirty="0" err="1" smtClean="0">
              <a:solidFill>
                <a:schemeClr val="tx1"/>
              </a:solidFill>
            </a:rPr>
            <a:t>Miscellaneous</a:t>
          </a:r>
          <a:endParaRPr lang="fr-FR" sz="1200" b="1" kern="1200" baseline="0" dirty="0" smtClean="0">
            <a:solidFill>
              <a:schemeClr val="tx1"/>
            </a:solidFill>
          </a:endParaRPr>
        </a:p>
      </dsp:txBody>
      <dsp:txXfrm>
        <a:off x="5654005" y="34686"/>
        <a:ext cx="1813264" cy="641188"/>
      </dsp:txXfrm>
    </dsp:sp>
    <dsp:sp modelId="{E3E3A7CB-3D74-48BA-9B41-E6A39CC0FEE2}">
      <dsp:nvSpPr>
        <dsp:cNvPr id="0" name=""/>
        <dsp:cNvSpPr/>
      </dsp:nvSpPr>
      <dsp:spPr>
        <a:xfrm>
          <a:off x="0" y="868357"/>
          <a:ext cx="1872641" cy="74905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dirty="0" smtClean="0"/>
            <a:t>Infrastructures </a:t>
          </a:r>
          <a:endParaRPr lang="en-US" sz="1200" kern="1200" noProof="0" dirty="0"/>
        </a:p>
      </dsp:txBody>
      <dsp:txXfrm>
        <a:off x="374528" y="868357"/>
        <a:ext cx="1123585" cy="749056"/>
      </dsp:txXfrm>
    </dsp:sp>
    <dsp:sp modelId="{4905E557-41E2-419C-AE78-71B0B2F4540F}">
      <dsp:nvSpPr>
        <dsp:cNvPr id="0" name=""/>
        <dsp:cNvSpPr/>
      </dsp:nvSpPr>
      <dsp:spPr>
        <a:xfrm>
          <a:off x="2257431" y="822876"/>
          <a:ext cx="3243777" cy="785035"/>
        </a:xfrm>
        <a:prstGeom prst="flowChartProcess">
          <a:avLst/>
        </a:prstGeom>
        <a:solidFill>
          <a:schemeClr val="tx2"/>
        </a:soli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smtClean="0"/>
            <a:t>Bunkering *, </a:t>
          </a:r>
          <a:r>
            <a:rPr lang="en-US" sz="1200" kern="1200" noProof="0" dirty="0" smtClean="0"/>
            <a:t>Hydrogen Refueling System,        Test benches</a:t>
          </a:r>
          <a:endParaRPr lang="en-US" sz="1200" kern="1200" noProof="0" dirty="0"/>
        </a:p>
      </dsp:txBody>
      <dsp:txXfrm>
        <a:off x="2257431" y="822876"/>
        <a:ext cx="3243777" cy="785035"/>
      </dsp:txXfrm>
    </dsp:sp>
    <dsp:sp modelId="{3707D184-D0A1-45CE-9709-C289F8FB4A0A}">
      <dsp:nvSpPr>
        <dsp:cNvPr id="0" name=""/>
        <dsp:cNvSpPr/>
      </dsp:nvSpPr>
      <dsp:spPr>
        <a:xfrm>
          <a:off x="5604165" y="840029"/>
          <a:ext cx="1960304" cy="777662"/>
        </a:xfrm>
        <a:prstGeom prst="flowChartProcess">
          <a:avLst/>
        </a:prstGeom>
        <a:solidFill>
          <a:schemeClr val="tx2"/>
        </a:soli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smtClean="0"/>
            <a:t>Bunkering**, </a:t>
          </a:r>
          <a:r>
            <a:rPr lang="en-US" sz="1200" kern="1200" noProof="0" dirty="0" smtClean="0"/>
            <a:t>liquefier, LH2 storage terminal</a:t>
          </a:r>
          <a:endParaRPr lang="en-US" sz="1200" kern="1200" noProof="0" dirty="0"/>
        </a:p>
      </dsp:txBody>
      <dsp:txXfrm>
        <a:off x="5604165" y="840029"/>
        <a:ext cx="1960304" cy="777662"/>
      </dsp:txXfrm>
    </dsp:sp>
    <dsp:sp modelId="{D3A3E55F-46AD-4D2F-BC7B-FB42E7D14A39}">
      <dsp:nvSpPr>
        <dsp:cNvPr id="0" name=""/>
        <dsp:cNvSpPr/>
      </dsp:nvSpPr>
      <dsp:spPr>
        <a:xfrm>
          <a:off x="0" y="1746958"/>
          <a:ext cx="1872641" cy="74905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dirty="0" smtClean="0"/>
            <a:t> </a:t>
          </a:r>
          <a:r>
            <a:rPr lang="en-US" sz="1200" kern="1200" noProof="0" dirty="0" err="1" smtClean="0"/>
            <a:t>Equipments</a:t>
          </a:r>
          <a:r>
            <a:rPr lang="en-US" sz="1200" kern="1200" noProof="0" dirty="0" smtClean="0"/>
            <a:t> &amp; sub-systems</a:t>
          </a:r>
          <a:endParaRPr lang="en-US" sz="1200" kern="1200" noProof="0" dirty="0">
            <a:solidFill>
              <a:schemeClr val="bg1"/>
            </a:solidFill>
          </a:endParaRPr>
        </a:p>
      </dsp:txBody>
      <dsp:txXfrm>
        <a:off x="374528" y="1746958"/>
        <a:ext cx="1123585" cy="749056"/>
      </dsp:txXfrm>
    </dsp:sp>
    <dsp:sp modelId="{CCAC893A-FFE4-4E88-A3F9-388D070A4FB0}">
      <dsp:nvSpPr>
        <dsp:cNvPr id="0" name=""/>
        <dsp:cNvSpPr/>
      </dsp:nvSpPr>
      <dsp:spPr>
        <a:xfrm>
          <a:off x="2213817" y="1728192"/>
          <a:ext cx="3265941" cy="785035"/>
        </a:xfrm>
        <a:prstGeom prst="flowChartProcess">
          <a:avLst/>
        </a:prstGeom>
        <a:gradFill flip="none" rotWithShape="0">
          <a:gsLst>
            <a:gs pos="0">
              <a:schemeClr val="accent3"/>
            </a:gs>
            <a:gs pos="50000">
              <a:schemeClr val="accent3">
                <a:tint val="44500"/>
                <a:satMod val="160000"/>
              </a:schemeClr>
            </a:gs>
            <a:gs pos="100000">
              <a:schemeClr val="accent3">
                <a:tint val="23500"/>
                <a:satMod val="160000"/>
              </a:schemeClr>
            </a:gs>
          </a:gsLst>
          <a:path path="circle">
            <a:fillToRect l="100000" t="100000"/>
          </a:path>
          <a:tileRect r="-100000" b="-100000"/>
        </a:gra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dirty="0" smtClean="0"/>
            <a:t>Pump, Coupling, Tank, Heat Exchanger, Valves, Fluid &amp; Gas compressor/circulator</a:t>
          </a:r>
          <a:endParaRPr lang="en-US" sz="1200" kern="1200" noProof="0" dirty="0"/>
        </a:p>
      </dsp:txBody>
      <dsp:txXfrm>
        <a:off x="2213817" y="1728192"/>
        <a:ext cx="3265941" cy="785035"/>
      </dsp:txXfrm>
    </dsp:sp>
    <dsp:sp modelId="{C5C1FE11-56FE-450D-92D1-C41CA62548E4}">
      <dsp:nvSpPr>
        <dsp:cNvPr id="0" name=""/>
        <dsp:cNvSpPr/>
      </dsp:nvSpPr>
      <dsp:spPr>
        <a:xfrm>
          <a:off x="5614330" y="1734422"/>
          <a:ext cx="1964734" cy="777662"/>
        </a:xfrm>
        <a:prstGeom prst="flowChartProcess">
          <a:avLst/>
        </a:prstGeom>
        <a:solidFill>
          <a:schemeClr val="accent3"/>
        </a:soli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dirty="0" smtClean="0"/>
            <a:t>Pump, Valves, Gas compressor, Cryo expander </a:t>
          </a:r>
          <a:endParaRPr lang="en-US" sz="1200" kern="1200" noProof="0" dirty="0"/>
        </a:p>
      </dsp:txBody>
      <dsp:txXfrm>
        <a:off x="5614330" y="1734422"/>
        <a:ext cx="1964734" cy="777662"/>
      </dsp:txXfrm>
    </dsp:sp>
    <dsp:sp modelId="{0375C0D7-A924-44C0-99E6-2E51C7A2E24D}">
      <dsp:nvSpPr>
        <dsp:cNvPr id="0" name=""/>
        <dsp:cNvSpPr/>
      </dsp:nvSpPr>
      <dsp:spPr>
        <a:xfrm>
          <a:off x="0" y="2652337"/>
          <a:ext cx="1872641" cy="749056"/>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dirty="0" smtClean="0"/>
            <a:t>Services</a:t>
          </a:r>
          <a:endParaRPr lang="en-US" sz="1200" kern="1200" noProof="0" dirty="0"/>
        </a:p>
      </dsp:txBody>
      <dsp:txXfrm>
        <a:off x="374528" y="2652337"/>
        <a:ext cx="1123585" cy="749056"/>
      </dsp:txXfrm>
    </dsp:sp>
    <dsp:sp modelId="{800D5011-7926-4BEC-B345-B2DDE4A57295}">
      <dsp:nvSpPr>
        <dsp:cNvPr id="0" name=""/>
        <dsp:cNvSpPr/>
      </dsp:nvSpPr>
      <dsp:spPr>
        <a:xfrm>
          <a:off x="2217399" y="2634964"/>
          <a:ext cx="5378411" cy="785035"/>
        </a:xfrm>
        <a:prstGeom prst="rect">
          <a:avLst/>
        </a:prstGeom>
        <a:solidFill>
          <a:schemeClr val="accent3">
            <a:lumMod val="60000"/>
            <a:lumOff val="40000"/>
          </a:schemeClr>
        </a:soli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noProof="0" dirty="0" smtClean="0"/>
            <a:t>Tests for equipment and sub-systems, Material characterization, Engineering support, training, Expert/Audit</a:t>
          </a:r>
          <a:endParaRPr lang="en-US" sz="1200" kern="1200" noProof="0" dirty="0"/>
        </a:p>
      </dsp:txBody>
      <dsp:txXfrm>
        <a:off x="2217399" y="2634964"/>
        <a:ext cx="5378411" cy="7850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20/09/2023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‹Nr.›</a:t>
            </a:fld>
            <a:endParaRPr lang="fr-FR" dirty="0"/>
          </a:p>
        </p:txBody>
      </p:sp>
    </p:spTree>
    <p:extLst>
      <p:ext uri="{BB962C8B-B14F-4D97-AF65-F5344CB8AC3E}">
        <p14:creationId xmlns:p14="http://schemas.microsoft.com/office/powerpoint/2010/main" val="112621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0D220ED5-679A-4A98-9AEC-CEA28667516C}" type="slidenum">
              <a:rPr lang="de-DE" smtClean="0"/>
              <a:t>1</a:t>
            </a:fld>
            <a:endParaRPr lang="de-DE"/>
          </a:p>
        </p:txBody>
      </p:sp>
    </p:spTree>
    <p:extLst>
      <p:ext uri="{BB962C8B-B14F-4D97-AF65-F5344CB8AC3E}">
        <p14:creationId xmlns:p14="http://schemas.microsoft.com/office/powerpoint/2010/main" val="351882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68939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50247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20ED5-679A-4A98-9AEC-CEA28667516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323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A">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0000" y="1547999"/>
            <a:ext cx="8424000" cy="3236132"/>
          </a:xfrm>
          <a:prstGeom prst="rect">
            <a:avLst/>
          </a:prstGeom>
        </p:spPr>
      </p:pic>
      <p:sp>
        <p:nvSpPr>
          <p:cNvPr id="3" name="Sous-titre 2"/>
          <p:cNvSpPr>
            <a:spLocks noGrp="1"/>
          </p:cNvSpPr>
          <p:nvPr>
            <p:ph type="subTitle" idx="1" hasCustomPrompt="1"/>
          </p:nvPr>
        </p:nvSpPr>
        <p:spPr bwMode="gray">
          <a:xfrm>
            <a:off x="720000" y="2967794"/>
            <a:ext cx="7704000" cy="1440000"/>
          </a:xfrm>
        </p:spPr>
        <p:txBody>
          <a:bodyPr/>
          <a:lstStyle>
            <a:lvl1pPr marL="0" indent="0" algn="l">
              <a:spcAft>
                <a:spcPts val="0"/>
              </a:spcAft>
              <a:buNone/>
              <a:defRPr sz="15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Text</a:t>
            </a:r>
            <a:endParaRPr lang="en-US" noProof="0" dirty="0"/>
          </a:p>
        </p:txBody>
      </p:sp>
      <p:sp>
        <p:nvSpPr>
          <p:cNvPr id="7" name="Titre 6"/>
          <p:cNvSpPr>
            <a:spLocks noGrp="1"/>
          </p:cNvSpPr>
          <p:nvPr>
            <p:ph type="title" hasCustomPrompt="1"/>
          </p:nvPr>
        </p:nvSpPr>
        <p:spPr bwMode="gray">
          <a:xfrm>
            <a:off x="720000" y="1850552"/>
            <a:ext cx="7704000" cy="1116000"/>
          </a:xfrm>
        </p:spPr>
        <p:txBody>
          <a:bodyPr/>
          <a:lstStyle>
            <a:lvl1pPr>
              <a:defRPr sz="3650" baseline="0">
                <a:solidFill>
                  <a:schemeClr val="bg1"/>
                </a:solidFill>
              </a:defRPr>
            </a:lvl1pPr>
          </a:lstStyle>
          <a:p>
            <a:r>
              <a:rPr lang="en-US" noProof="0" dirty="0" smtClean="0"/>
              <a:t>Title</a:t>
            </a:r>
            <a:endParaRPr lang="en-US" noProof="0" dirty="0"/>
          </a:p>
        </p:txBody>
      </p:sp>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US" noProof="0" dirty="0" smtClean="0"/>
              <a:t>XX/XX/XXXX</a:t>
            </a:r>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US" noProof="0" dirty="0" smtClean="0"/>
              <a:t>Title of presentation</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80000" y="180000"/>
            <a:ext cx="2159000" cy="1079500"/>
          </a:xfrm>
          <a:prstGeom prst="rect">
            <a:avLst/>
          </a:prstGeom>
        </p:spPr>
      </p:pic>
      <p:sp>
        <p:nvSpPr>
          <p:cNvPr id="12" name="Rectangle à coins arrondis 11"/>
          <p:cNvSpPr/>
          <p:nvPr userDrawn="1"/>
        </p:nvSpPr>
        <p:spPr>
          <a:xfrm>
            <a:off x="6515748" y="413716"/>
            <a:ext cx="2268252" cy="6120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rgbClr val="FF0000"/>
                </a:solidFill>
              </a:rPr>
              <a:t>ARIANEGROUP</a:t>
            </a:r>
          </a:p>
          <a:p>
            <a:pPr algn="ctr"/>
            <a:r>
              <a:rPr lang="fr-FR" sz="1000" b="1" baseline="0" dirty="0" smtClean="0">
                <a:solidFill>
                  <a:srgbClr val="FF0000"/>
                </a:solidFill>
              </a:rPr>
              <a:t>CONFIDENTIAL</a:t>
            </a:r>
            <a:endParaRPr lang="fr-FR" sz="900" b="1" baseline="0" dirty="0" smtClean="0">
              <a:solidFill>
                <a:srgbClr val="FF0000"/>
              </a:solidFill>
            </a:endParaRPr>
          </a:p>
        </p:txBody>
      </p:sp>
    </p:spTree>
    <p:extLst>
      <p:ext uri="{BB962C8B-B14F-4D97-AF65-F5344CB8AC3E}">
        <p14:creationId xmlns:p14="http://schemas.microsoft.com/office/powerpoint/2010/main" val="230977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lines &amp; 2 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7" name="Espace réservé pour une image  6"/>
          <p:cNvSpPr>
            <a:spLocks noGrp="1"/>
          </p:cNvSpPr>
          <p:nvPr>
            <p:ph type="pic" sz="quarter" idx="14" hasCustomPrompt="1"/>
          </p:nvPr>
        </p:nvSpPr>
        <p:spPr bwMode="gray">
          <a:xfrm>
            <a:off x="4662000" y="360000"/>
            <a:ext cx="4122000" cy="2030400"/>
          </a:xfrm>
          <a:noFill/>
        </p:spPr>
        <p:txBody>
          <a:bodyPr tIns="720000" anchor="ctr" anchorCtr="0"/>
          <a:lstStyle>
            <a:lvl1pPr algn="ctr">
              <a:spcAft>
                <a:spcPts val="0"/>
              </a:spcAft>
              <a:defRPr b="0" cap="all" baseline="0"/>
            </a:lvl1pPr>
          </a:lstStyle>
          <a:p>
            <a:r>
              <a:rPr lang="en-US" noProof="0" dirty="0" smtClean="0"/>
              <a:t>Picture</a:t>
            </a:r>
            <a:endParaRPr lang="en-US" noProof="0" dirty="0"/>
          </a:p>
        </p:txBody>
      </p:sp>
      <p:sp>
        <p:nvSpPr>
          <p:cNvPr id="10" name="Espace réservé pour une image  9"/>
          <p:cNvSpPr>
            <a:spLocks noGrp="1" noChangeAspect="1"/>
          </p:cNvSpPr>
          <p:nvPr>
            <p:ph type="pic" sz="quarter" idx="15" hasCustomPrompt="1"/>
          </p:nvPr>
        </p:nvSpPr>
        <p:spPr bwMode="gray">
          <a:xfrm>
            <a:off x="4662000" y="2570400"/>
            <a:ext cx="4122000" cy="20340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8" name="Espace réservé du texte 7"/>
          <p:cNvSpPr>
            <a:spLocks noGrp="1"/>
          </p:cNvSpPr>
          <p:nvPr>
            <p:ph type="body" sz="quarter" idx="16" hasCustomPrompt="1"/>
          </p:nvPr>
        </p:nvSpPr>
        <p:spPr bwMode="gray">
          <a:xfrm>
            <a:off x="358775" y="968400"/>
            <a:ext cx="4213225" cy="36432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50454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 line &amp; Histogram">
    <p:spTree>
      <p:nvGrpSpPr>
        <p:cNvPr id="1" name=""/>
        <p:cNvGrpSpPr/>
        <p:nvPr/>
      </p:nvGrpSpPr>
      <p:grpSpPr>
        <a:xfrm>
          <a:off x="0" y="0"/>
          <a:ext cx="0" cy="0"/>
          <a:chOff x="0" y="0"/>
          <a:chExt cx="0" cy="0"/>
        </a:xfrm>
      </p:grpSpPr>
      <p:sp>
        <p:nvSpPr>
          <p:cNvPr id="7"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fr-FR" smtClean="0"/>
              <a:t>Modifiez les styles du texte du masque</a:t>
            </a:r>
          </a:p>
        </p:txBody>
      </p:sp>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8" name="Espace réservé du texte 7"/>
          <p:cNvSpPr>
            <a:spLocks noGrp="1"/>
          </p:cNvSpPr>
          <p:nvPr>
            <p:ph type="body" sz="quarter" idx="14" hasCustomPrompt="1"/>
          </p:nvPr>
        </p:nvSpPr>
        <p:spPr bwMode="gray">
          <a:xfrm>
            <a:off x="358775" y="691200"/>
            <a:ext cx="4213225" cy="39204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3</a:t>
            </a:r>
            <a:endParaRPr lang="en-US" noProof="0" dirty="0"/>
          </a:p>
        </p:txBody>
      </p:sp>
      <p:sp>
        <p:nvSpPr>
          <p:cNvPr id="10" name="Espace réservé du graphique 14"/>
          <p:cNvSpPr>
            <a:spLocks noGrp="1"/>
          </p:cNvSpPr>
          <p:nvPr>
            <p:ph type="chart" sz="quarter" idx="15" hasCustomPrompt="1"/>
          </p:nvPr>
        </p:nvSpPr>
        <p:spPr bwMode="gray">
          <a:xfrm>
            <a:off x="4896000" y="482400"/>
            <a:ext cx="3600000" cy="4032000"/>
          </a:xfrm>
        </p:spPr>
        <p:txBody>
          <a:bodyPr tIns="720000" anchor="ctr" anchorCtr="0"/>
          <a:lstStyle>
            <a:lvl1pPr algn="ctr">
              <a:spcAft>
                <a:spcPts val="0"/>
              </a:spcAft>
              <a:defRPr b="0" cap="all" baseline="0"/>
            </a:lvl1pPr>
          </a:lstStyle>
          <a:p>
            <a:r>
              <a:rPr lang="en-US" noProof="0" dirty="0" smtClean="0"/>
              <a:t>Histogram</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3148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lines &amp; Histogram">
    <p:spTree>
      <p:nvGrpSpPr>
        <p:cNvPr id="1" name=""/>
        <p:cNvGrpSpPr/>
        <p:nvPr/>
      </p:nvGrpSpPr>
      <p:grpSpPr>
        <a:xfrm>
          <a:off x="0" y="0"/>
          <a:ext cx="0" cy="0"/>
          <a:chOff x="0" y="0"/>
          <a:chExt cx="0" cy="0"/>
        </a:xfrm>
      </p:grpSpPr>
      <p:sp>
        <p:nvSpPr>
          <p:cNvPr id="9"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fr-FR" smtClean="0"/>
              <a:t>Modifiez les styles du texte du masque</a:t>
            </a:r>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8" name="Espace réservé du texte 7"/>
          <p:cNvSpPr>
            <a:spLocks noGrp="1"/>
          </p:cNvSpPr>
          <p:nvPr>
            <p:ph type="body" sz="quarter" idx="14" hasCustomPrompt="1"/>
          </p:nvPr>
        </p:nvSpPr>
        <p:spPr bwMode="gray">
          <a:xfrm>
            <a:off x="358774" y="968400"/>
            <a:ext cx="4212000" cy="3643200"/>
          </a:xfrm>
        </p:spPr>
        <p:txBody>
          <a:bodyPr/>
          <a:lstStyle>
            <a:lvl1pPr>
              <a:defRPr/>
            </a:lvl1pPr>
            <a:lvl2pPr>
              <a:defRPr baseline="0"/>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5" name="Espace réservé du graphique 14"/>
          <p:cNvSpPr>
            <a:spLocks noGrp="1"/>
          </p:cNvSpPr>
          <p:nvPr>
            <p:ph type="chart" sz="quarter" idx="15" hasCustomPrompt="1"/>
          </p:nvPr>
        </p:nvSpPr>
        <p:spPr bwMode="gray">
          <a:xfrm>
            <a:off x="4896000" y="482400"/>
            <a:ext cx="3600000" cy="4032000"/>
          </a:xfrm>
        </p:spPr>
        <p:txBody>
          <a:bodyPr tIns="720000" anchor="ctr" anchorCtr="0"/>
          <a:lstStyle>
            <a:lvl1pPr algn="ctr">
              <a:spcAft>
                <a:spcPts val="0"/>
              </a:spcAft>
              <a:defRPr b="0" cap="all" baseline="0"/>
            </a:lvl1pPr>
          </a:lstStyle>
          <a:p>
            <a:r>
              <a:rPr lang="en-US" noProof="0" dirty="0" smtClean="0"/>
              <a:t>Histogram</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93300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 line &amp; Graph">
    <p:spTree>
      <p:nvGrpSpPr>
        <p:cNvPr id="1" name=""/>
        <p:cNvGrpSpPr/>
        <p:nvPr/>
      </p:nvGrpSpPr>
      <p:grpSpPr>
        <a:xfrm>
          <a:off x="0" y="0"/>
          <a:ext cx="0" cy="0"/>
          <a:chOff x="0" y="0"/>
          <a:chExt cx="0" cy="0"/>
        </a:xfrm>
      </p:grpSpPr>
      <p:sp>
        <p:nvSpPr>
          <p:cNvPr id="10"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fr-FR" smtClean="0"/>
              <a:t>Modifiez les styles du texte du masque</a:t>
            </a:r>
          </a:p>
        </p:txBody>
      </p:sp>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8" name="Espace réservé du texte 7"/>
          <p:cNvSpPr>
            <a:spLocks noGrp="1"/>
          </p:cNvSpPr>
          <p:nvPr>
            <p:ph type="body" sz="quarter" idx="14" hasCustomPrompt="1"/>
          </p:nvPr>
        </p:nvSpPr>
        <p:spPr bwMode="gray">
          <a:xfrm>
            <a:off x="358775" y="691200"/>
            <a:ext cx="4213225" cy="39204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3</a:t>
            </a:r>
            <a:endParaRPr lang="en-US" noProof="0" dirty="0"/>
          </a:p>
        </p:txBody>
      </p:sp>
      <p:sp>
        <p:nvSpPr>
          <p:cNvPr id="11" name="Espace réservé du graphique 6"/>
          <p:cNvSpPr>
            <a:spLocks noGrp="1"/>
          </p:cNvSpPr>
          <p:nvPr>
            <p:ph type="chart" sz="quarter" idx="15" hasCustomPrompt="1"/>
          </p:nvPr>
        </p:nvSpPr>
        <p:spPr bwMode="gray">
          <a:xfrm>
            <a:off x="4662000" y="360000"/>
            <a:ext cx="4122000" cy="4244400"/>
          </a:xfrm>
        </p:spPr>
        <p:txBody>
          <a:bodyPr tIns="720000" anchor="ctr" anchorCtr="0"/>
          <a:lstStyle>
            <a:lvl1pPr algn="ctr">
              <a:spcAft>
                <a:spcPts val="0"/>
              </a:spcAft>
              <a:defRPr b="0" cap="all" baseline="0"/>
            </a:lvl1pPr>
          </a:lstStyle>
          <a:p>
            <a:r>
              <a:rPr lang="en-US" noProof="0" dirty="0" smtClean="0"/>
              <a:t>Graph</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2"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3"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27877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lines &amp; Graph">
    <p:spTree>
      <p:nvGrpSpPr>
        <p:cNvPr id="1" name=""/>
        <p:cNvGrpSpPr/>
        <p:nvPr/>
      </p:nvGrpSpPr>
      <p:grpSpPr>
        <a:xfrm>
          <a:off x="0" y="0"/>
          <a:ext cx="0" cy="0"/>
          <a:chOff x="0" y="0"/>
          <a:chExt cx="0" cy="0"/>
        </a:xfrm>
      </p:grpSpPr>
      <p:sp>
        <p:nvSpPr>
          <p:cNvPr id="9"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fr-FR" smtClean="0"/>
              <a:t>Modifiez les styles du texte du masque</a:t>
            </a:r>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8" name="Espace réservé du texte 7"/>
          <p:cNvSpPr>
            <a:spLocks noGrp="1"/>
          </p:cNvSpPr>
          <p:nvPr>
            <p:ph type="body" sz="quarter" idx="14" hasCustomPrompt="1"/>
          </p:nvPr>
        </p:nvSpPr>
        <p:spPr bwMode="gray">
          <a:xfrm>
            <a:off x="358774" y="968400"/>
            <a:ext cx="4212000" cy="3643200"/>
          </a:xfrm>
        </p:spPr>
        <p:txBody>
          <a:bodyPr/>
          <a:lstStyle>
            <a:lvl1pPr>
              <a:defRPr/>
            </a:lvl1pPr>
            <a:lvl2pPr>
              <a:defRPr baseline="0"/>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1" name="Espace réservé du graphique 6"/>
          <p:cNvSpPr>
            <a:spLocks noGrp="1"/>
          </p:cNvSpPr>
          <p:nvPr>
            <p:ph type="chart" sz="quarter" idx="15" hasCustomPrompt="1"/>
          </p:nvPr>
        </p:nvSpPr>
        <p:spPr bwMode="gray">
          <a:xfrm>
            <a:off x="4662000" y="360000"/>
            <a:ext cx="4122000" cy="4244400"/>
          </a:xfrm>
        </p:spPr>
        <p:txBody>
          <a:bodyPr tIns="720000" anchor="ctr" anchorCtr="0"/>
          <a:lstStyle>
            <a:lvl1pPr algn="ctr">
              <a:spcAft>
                <a:spcPts val="0"/>
              </a:spcAft>
              <a:defRPr b="0" cap="all" baseline="0"/>
            </a:lvl1pPr>
          </a:lstStyle>
          <a:p>
            <a:r>
              <a:rPr lang="en-US" noProof="0" dirty="0" smtClean="0"/>
              <a:t>Graph</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2"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3"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57482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2C750951-8A67-4F73-870B-F55F9DA06AA6}"/>
              </a:ext>
            </a:extLst>
          </p:cNvPr>
          <p:cNvSpPr/>
          <p:nvPr userDrawn="1"/>
        </p:nvSpPr>
        <p:spPr>
          <a:xfrm>
            <a:off x="0" y="0"/>
            <a:ext cx="9144000" cy="5143500"/>
          </a:xfrm>
          <a:custGeom>
            <a:avLst/>
            <a:gdLst>
              <a:gd name="connsiteX0" fmla="*/ 360000 w 9144000"/>
              <a:gd name="connsiteY0" fmla="*/ 359100 h 5143500"/>
              <a:gd name="connsiteX1" fmla="*/ 360000 w 9144000"/>
              <a:gd name="connsiteY1" fmla="*/ 1438600 h 5143500"/>
              <a:gd name="connsiteX2" fmla="*/ 360000 w 9144000"/>
              <a:gd name="connsiteY2" fmla="*/ 2283718 h 5143500"/>
              <a:gd name="connsiteX3" fmla="*/ 360000 w 9144000"/>
              <a:gd name="connsiteY3" fmla="*/ 4675000 h 5143500"/>
              <a:gd name="connsiteX4" fmla="*/ 8243927 w 9144000"/>
              <a:gd name="connsiteY4" fmla="*/ 4675000 h 5143500"/>
              <a:gd name="connsiteX5" fmla="*/ 8784000 w 9144000"/>
              <a:gd name="connsiteY5" fmla="*/ 4134806 h 5143500"/>
              <a:gd name="connsiteX6" fmla="*/ 8784000 w 9144000"/>
              <a:gd name="connsiteY6" fmla="*/ 2283718 h 5143500"/>
              <a:gd name="connsiteX7" fmla="*/ 8784000 w 9144000"/>
              <a:gd name="connsiteY7" fmla="*/ 1438600 h 5143500"/>
              <a:gd name="connsiteX8" fmla="*/ 8784000 w 9144000"/>
              <a:gd name="connsiteY8" fmla="*/ 359100 h 5143500"/>
              <a:gd name="connsiteX9" fmla="*/ 0 w 9144000"/>
              <a:gd name="connsiteY9" fmla="*/ 0 h 5143500"/>
              <a:gd name="connsiteX10" fmla="*/ 9144000 w 9144000"/>
              <a:gd name="connsiteY10" fmla="*/ 0 h 5143500"/>
              <a:gd name="connsiteX11" fmla="*/ 9144000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360000" y="359100"/>
                </a:moveTo>
                <a:lnTo>
                  <a:pt x="360000" y="1438600"/>
                </a:lnTo>
                <a:lnTo>
                  <a:pt x="360000" y="2283718"/>
                </a:lnTo>
                <a:lnTo>
                  <a:pt x="360000" y="4675000"/>
                </a:lnTo>
                <a:lnTo>
                  <a:pt x="8243927" y="4675000"/>
                </a:lnTo>
                <a:cubicBezTo>
                  <a:pt x="8243927" y="4675000"/>
                  <a:pt x="8784000" y="4675000"/>
                  <a:pt x="8784000" y="4134806"/>
                </a:cubicBezTo>
                <a:lnTo>
                  <a:pt x="8784000" y="2283718"/>
                </a:lnTo>
                <a:lnTo>
                  <a:pt x="8784000" y="1438600"/>
                </a:lnTo>
                <a:lnTo>
                  <a:pt x="8784000" y="359100"/>
                </a:lnTo>
                <a:close/>
                <a:moveTo>
                  <a:pt x="0" y="0"/>
                </a:moveTo>
                <a:lnTo>
                  <a:pt x="9144000" y="0"/>
                </a:lnTo>
                <a:lnTo>
                  <a:pt x="9144000" y="5143500"/>
                </a:lnTo>
                <a:lnTo>
                  <a:pt x="0" y="51435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E636CF59-BF43-4D76-8F98-0A39BE30DCB7}"/>
              </a:ext>
            </a:extLst>
          </p:cNvPr>
          <p:cNvSpPr>
            <a:spLocks noGrp="1"/>
          </p:cNvSpPr>
          <p:nvPr>
            <p:ph type="title"/>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FD9E9947-09F6-4A21-831C-7910C8F1E251}"/>
              </a:ext>
            </a:extLst>
          </p:cNvPr>
          <p:cNvSpPr>
            <a:spLocks noGrp="1"/>
          </p:cNvSpPr>
          <p:nvPr>
            <p:ph type="dt" sz="half" idx="10"/>
          </p:nvPr>
        </p:nvSpPr>
        <p:spPr/>
        <p:txBody>
          <a:bodyPr/>
          <a:lstStyle/>
          <a:p>
            <a:r>
              <a:rPr lang="fr-FR" noProof="0" smtClean="0"/>
              <a:t>07/01/22</a:t>
            </a:r>
            <a:endParaRPr lang="fr-FR" noProof="0" dirty="0"/>
          </a:p>
        </p:txBody>
      </p:sp>
      <p:sp>
        <p:nvSpPr>
          <p:cNvPr id="4" name="Espace réservé du pied de page 3">
            <a:extLst>
              <a:ext uri="{FF2B5EF4-FFF2-40B4-BE49-F238E27FC236}">
                <a16:creationId xmlns:a16="http://schemas.microsoft.com/office/drawing/2014/main" id="{BF4F4BB7-07C5-4B83-9355-D76127B807AB}"/>
              </a:ext>
            </a:extLst>
          </p:cNvPr>
          <p:cNvSpPr>
            <a:spLocks noGrp="1"/>
          </p:cNvSpPr>
          <p:nvPr>
            <p:ph type="ftr" sz="quarter" idx="11"/>
          </p:nvPr>
        </p:nvSpPr>
        <p:spPr/>
        <p:txBody>
          <a:bodyPr/>
          <a:lstStyle/>
          <a:p>
            <a:r>
              <a:rPr lang="fr-FR" noProof="0" smtClean="0"/>
              <a:t>AIRBUS - AG MGT MEETING</a:t>
            </a:r>
            <a:endParaRPr lang="fr-FR" noProof="0" dirty="0"/>
          </a:p>
        </p:txBody>
      </p:sp>
      <p:sp>
        <p:nvSpPr>
          <p:cNvPr id="5" name="Espace réservé du numéro de diapositive 4">
            <a:extLst>
              <a:ext uri="{FF2B5EF4-FFF2-40B4-BE49-F238E27FC236}">
                <a16:creationId xmlns:a16="http://schemas.microsoft.com/office/drawing/2014/main" id="{AC0783D2-20D9-4D24-AAD9-4A27D1EDC3F6}"/>
              </a:ext>
            </a:extLst>
          </p:cNvPr>
          <p:cNvSpPr>
            <a:spLocks noGrp="1"/>
          </p:cNvSpPr>
          <p:nvPr>
            <p:ph type="sldNum" sz="quarter" idx="12"/>
          </p:nvPr>
        </p:nvSpPr>
        <p:spPr/>
        <p:txBody>
          <a:bodyPr/>
          <a:lstStyle/>
          <a:p>
            <a:fld id="{733122C9-A0B9-462F-8757-0847AD287B63}" type="slidenum">
              <a:rPr lang="fr-FR" noProof="0" smtClean="0"/>
              <a:pPr/>
              <a:t>‹Nr.›</a:t>
            </a:fld>
            <a:endParaRPr lang="fr-FR" noProof="0" dirty="0"/>
          </a:p>
        </p:txBody>
      </p:sp>
      <p:sp>
        <p:nvSpPr>
          <p:cNvPr id="7" name="ZoneTexte 6">
            <a:extLst>
              <a:ext uri="{FF2B5EF4-FFF2-40B4-BE49-F238E27FC236}">
                <a16:creationId xmlns:a16="http://schemas.microsoft.com/office/drawing/2014/main" id="{B6B9C8EF-F485-439A-AB65-C39FB7210B11}"/>
              </a:ext>
            </a:extLst>
          </p:cNvPr>
          <p:cNvSpPr txBox="1"/>
          <p:nvPr userDrawn="1"/>
        </p:nvSpPr>
        <p:spPr bwMode="gray">
          <a:xfrm>
            <a:off x="2131200" y="4670277"/>
            <a:ext cx="2304256" cy="468000"/>
          </a:xfrm>
          <a:prstGeom prst="rect">
            <a:avLst/>
          </a:prstGeom>
          <a:noFill/>
        </p:spPr>
        <p:txBody>
          <a:bodyPr wrap="square" lIns="0" tIns="0" rIns="0" bIns="0" rtlCol="0" anchor="ctr" anchorCtr="0">
            <a:noAutofit/>
          </a:bodyPr>
          <a:lstStyle/>
          <a:p>
            <a:r>
              <a:rPr lang="fr-FR" sz="400" cap="all" baseline="0" noProof="0" dirty="0"/>
              <a:t>THIS DOCUMENT AND ITS CONTENTS ARE PROPERTY OF ARIANEGROUP.</a:t>
            </a:r>
          </a:p>
          <a:p>
            <a:r>
              <a:rPr lang="fr-FR" sz="400" cap="all" baseline="0" noProof="0" dirty="0"/>
              <a:t>IT SHALL NOT BE COMMUNICATED TO ANY THIRD PARTY WITHOUT THE OWNER’S</a:t>
            </a:r>
          </a:p>
          <a:p>
            <a:r>
              <a:rPr lang="fr-FR" sz="400" cap="all" baseline="0" noProof="0" dirty="0"/>
              <a:t>WRITTEN CONSENT | ARIANEGROUP SAS – ALL RIGHTS RESERVED.</a:t>
            </a:r>
          </a:p>
        </p:txBody>
      </p:sp>
      <p:pic>
        <p:nvPicPr>
          <p:cNvPr id="8" name="Image 7" descr="logo_page.pdf">
            <a:extLst>
              <a:ext uri="{FF2B5EF4-FFF2-40B4-BE49-F238E27FC236}">
                <a16:creationId xmlns:a16="http://schemas.microsoft.com/office/drawing/2014/main" id="{E20776AC-3D3E-4378-A1D0-1D370CDE8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4693797"/>
            <a:ext cx="1825714" cy="360000"/>
          </a:xfrm>
          <a:prstGeom prst="rect">
            <a:avLst/>
          </a:prstGeom>
        </p:spPr>
      </p:pic>
    </p:spTree>
    <p:extLst>
      <p:ext uri="{BB962C8B-B14F-4D97-AF65-F5344CB8AC3E}">
        <p14:creationId xmlns:p14="http://schemas.microsoft.com/office/powerpoint/2010/main" val="20303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_A">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0000" y="1547999"/>
            <a:ext cx="8424000" cy="3236132"/>
          </a:xfrm>
          <a:prstGeom prst="rect">
            <a:avLst/>
          </a:prstGeom>
        </p:spPr>
      </p:pic>
      <p:sp>
        <p:nvSpPr>
          <p:cNvPr id="3" name="Sous-titre 2"/>
          <p:cNvSpPr>
            <a:spLocks noGrp="1"/>
          </p:cNvSpPr>
          <p:nvPr>
            <p:ph type="subTitle" idx="1" hasCustomPrompt="1"/>
          </p:nvPr>
        </p:nvSpPr>
        <p:spPr bwMode="gray">
          <a:xfrm>
            <a:off x="720000" y="2967794"/>
            <a:ext cx="7704000" cy="1440000"/>
          </a:xfrm>
        </p:spPr>
        <p:txBody>
          <a:bodyPr/>
          <a:lstStyle>
            <a:lvl1pPr marL="0" indent="0" algn="l">
              <a:spcAft>
                <a:spcPts val="0"/>
              </a:spcAft>
              <a:buNone/>
              <a:defRPr sz="15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Text</a:t>
            </a:r>
            <a:endParaRPr lang="en-US" noProof="0" dirty="0"/>
          </a:p>
        </p:txBody>
      </p:sp>
      <p:sp>
        <p:nvSpPr>
          <p:cNvPr id="7" name="Titre 6"/>
          <p:cNvSpPr>
            <a:spLocks noGrp="1"/>
          </p:cNvSpPr>
          <p:nvPr>
            <p:ph type="title" hasCustomPrompt="1"/>
          </p:nvPr>
        </p:nvSpPr>
        <p:spPr bwMode="gray">
          <a:xfrm>
            <a:off x="720000" y="1850552"/>
            <a:ext cx="7704000" cy="1116000"/>
          </a:xfrm>
        </p:spPr>
        <p:txBody>
          <a:bodyPr/>
          <a:lstStyle>
            <a:lvl1pPr>
              <a:defRPr sz="3650" baseline="0">
                <a:solidFill>
                  <a:schemeClr val="bg1"/>
                </a:solidFill>
              </a:defRPr>
            </a:lvl1pPr>
          </a:lstStyle>
          <a:p>
            <a:r>
              <a:rPr lang="en-US" noProof="0" dirty="0" smtClean="0"/>
              <a:t>Title</a:t>
            </a:r>
            <a:endParaRPr lang="en-US" noProof="0" dirty="0"/>
          </a:p>
        </p:txBody>
      </p:sp>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US" noProof="0" dirty="0" smtClean="0"/>
              <a:t>XX/XX/XXXX</a:t>
            </a:r>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US" noProof="0" dirty="0" smtClean="0"/>
              <a:t>Title of presentation</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80000" y="180000"/>
            <a:ext cx="2159000" cy="1079500"/>
          </a:xfrm>
          <a:prstGeom prst="rect">
            <a:avLst/>
          </a:prstGeom>
        </p:spPr>
      </p:pic>
      <p:sp>
        <p:nvSpPr>
          <p:cNvPr id="12" name="Rectangle à coins arrondis 11"/>
          <p:cNvSpPr/>
          <p:nvPr userDrawn="1"/>
        </p:nvSpPr>
        <p:spPr>
          <a:xfrm>
            <a:off x="6515748" y="413716"/>
            <a:ext cx="2268252" cy="6120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rgbClr val="FF0000"/>
                </a:solidFill>
              </a:rPr>
              <a:t>ARIANEGROUP</a:t>
            </a:r>
          </a:p>
          <a:p>
            <a:pPr algn="ctr"/>
            <a:r>
              <a:rPr lang="fr-FR" sz="1000" b="1" baseline="0" dirty="0" smtClean="0">
                <a:solidFill>
                  <a:srgbClr val="FF0000"/>
                </a:solidFill>
              </a:rPr>
              <a:t>CONFIDENTIAL</a:t>
            </a:r>
            <a:endParaRPr lang="fr-FR" sz="900" b="1" baseline="0" dirty="0" smtClean="0">
              <a:solidFill>
                <a:srgbClr val="FF0000"/>
              </a:solidFill>
            </a:endParaRPr>
          </a:p>
        </p:txBody>
      </p:sp>
    </p:spTree>
    <p:extLst>
      <p:ext uri="{BB962C8B-B14F-4D97-AF65-F5344CB8AC3E}">
        <p14:creationId xmlns:p14="http://schemas.microsoft.com/office/powerpoint/2010/main" val="264195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B">
    <p:spTree>
      <p:nvGrpSpPr>
        <p:cNvPr id="1" name=""/>
        <p:cNvGrpSpPr/>
        <p:nvPr/>
      </p:nvGrpSpPr>
      <p:grpSpPr>
        <a:xfrm>
          <a:off x="0" y="0"/>
          <a:ext cx="0" cy="0"/>
          <a:chOff x="0" y="0"/>
          <a:chExt cx="0" cy="0"/>
        </a:xfrm>
      </p:grpSpPr>
      <p:sp>
        <p:nvSpPr>
          <p:cNvPr id="12" name="Freeform 5"/>
          <p:cNvSpPr>
            <a:spLocks noChangeAspect="1"/>
          </p:cNvSpPr>
          <p:nvPr userDrawn="1"/>
        </p:nvSpPr>
        <p:spPr bwMode="gray">
          <a:xfrm>
            <a:off x="360000" y="1548000"/>
            <a:ext cx="8424000" cy="3236400"/>
          </a:xfrm>
          <a:custGeom>
            <a:avLst/>
            <a:gdLst>
              <a:gd name="T0" fmla="*/ 0 w 8844"/>
              <a:gd name="T1" fmla="*/ 3397 h 3397"/>
              <a:gd name="T2" fmla="*/ 0 w 8844"/>
              <a:gd name="T3" fmla="*/ 3397 h 3397"/>
              <a:gd name="T4" fmla="*/ 0 w 8844"/>
              <a:gd name="T5" fmla="*/ 0 h 3397"/>
              <a:gd name="T6" fmla="*/ 8844 w 8844"/>
              <a:gd name="T7" fmla="*/ 0 h 3397"/>
              <a:gd name="T8" fmla="*/ 8844 w 8844"/>
              <a:gd name="T9" fmla="*/ 2830 h 3397"/>
              <a:gd name="T10" fmla="*/ 8277 w 8844"/>
              <a:gd name="T11" fmla="*/ 3397 h 3397"/>
              <a:gd name="T12" fmla="*/ 0 w 8844"/>
              <a:gd name="T13" fmla="*/ 3397 h 3397"/>
            </a:gdLst>
            <a:ahLst/>
            <a:cxnLst>
              <a:cxn ang="0">
                <a:pos x="T0" y="T1"/>
              </a:cxn>
              <a:cxn ang="0">
                <a:pos x="T2" y="T3"/>
              </a:cxn>
              <a:cxn ang="0">
                <a:pos x="T4" y="T5"/>
              </a:cxn>
              <a:cxn ang="0">
                <a:pos x="T6" y="T7"/>
              </a:cxn>
              <a:cxn ang="0">
                <a:pos x="T8" y="T9"/>
              </a:cxn>
              <a:cxn ang="0">
                <a:pos x="T10" y="T11"/>
              </a:cxn>
              <a:cxn ang="0">
                <a:pos x="T12" y="T13"/>
              </a:cxn>
            </a:cxnLst>
            <a:rect l="0" t="0" r="r" b="b"/>
            <a:pathLst>
              <a:path w="8844" h="3397">
                <a:moveTo>
                  <a:pt x="0" y="3397"/>
                </a:moveTo>
                <a:lnTo>
                  <a:pt x="0" y="3397"/>
                </a:lnTo>
                <a:lnTo>
                  <a:pt x="0" y="0"/>
                </a:lnTo>
                <a:lnTo>
                  <a:pt x="8844" y="0"/>
                </a:lnTo>
                <a:lnTo>
                  <a:pt x="8844" y="2830"/>
                </a:lnTo>
                <a:cubicBezTo>
                  <a:pt x="8844" y="3397"/>
                  <a:pt x="8277" y="3397"/>
                  <a:pt x="8277" y="3397"/>
                </a:cubicBezTo>
                <a:lnTo>
                  <a:pt x="0" y="339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 name="Sous-titre 2"/>
          <p:cNvSpPr>
            <a:spLocks noGrp="1"/>
          </p:cNvSpPr>
          <p:nvPr>
            <p:ph type="subTitle" idx="1" hasCustomPrompt="1"/>
          </p:nvPr>
        </p:nvSpPr>
        <p:spPr bwMode="gray">
          <a:xfrm>
            <a:off x="720000" y="2967794"/>
            <a:ext cx="7704000" cy="1440000"/>
          </a:xfrm>
        </p:spPr>
        <p:txBody>
          <a:bodyPr/>
          <a:lstStyle>
            <a:lvl1pPr marL="0" indent="0" algn="l">
              <a:spcAft>
                <a:spcPts val="0"/>
              </a:spcAft>
              <a:buNone/>
              <a:defRPr sz="15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Text</a:t>
            </a:r>
            <a:endParaRPr lang="en-US" noProof="0" dirty="0"/>
          </a:p>
        </p:txBody>
      </p:sp>
      <p:sp>
        <p:nvSpPr>
          <p:cNvPr id="7" name="Titre 6"/>
          <p:cNvSpPr>
            <a:spLocks noGrp="1"/>
          </p:cNvSpPr>
          <p:nvPr>
            <p:ph type="title" hasCustomPrompt="1"/>
          </p:nvPr>
        </p:nvSpPr>
        <p:spPr bwMode="gray">
          <a:xfrm>
            <a:off x="720000" y="1850552"/>
            <a:ext cx="7704000" cy="1116000"/>
          </a:xfrm>
        </p:spPr>
        <p:txBody>
          <a:bodyPr/>
          <a:lstStyle>
            <a:lvl1pPr>
              <a:defRPr sz="3650" baseline="0"/>
            </a:lvl1pPr>
          </a:lstStyle>
          <a:p>
            <a:r>
              <a:rPr lang="en-US" noProof="0" dirty="0" smtClean="0"/>
              <a:t>Title</a:t>
            </a:r>
            <a:endParaRPr lang="en-US" noProof="0" dirty="0"/>
          </a:p>
        </p:txBody>
      </p:sp>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fr-FR" noProof="0" smtClean="0"/>
              <a:t>XX/XX/XXXX</a:t>
            </a:r>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US" noProof="0" smtClean="0"/>
              <a:t>Title of presentation</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2159000" cy="1079500"/>
          </a:xfrm>
          <a:prstGeom prst="rect">
            <a:avLst/>
          </a:prstGeom>
        </p:spPr>
      </p:pic>
      <p:sp>
        <p:nvSpPr>
          <p:cNvPr id="13" name="Espace réservé de la date 3"/>
          <p:cNvSpPr txBox="1">
            <a:spLocks/>
          </p:cNvSpPr>
          <p:nvPr userDrawn="1"/>
        </p:nvSpPr>
        <p:spPr bwMode="gray">
          <a:xfrm>
            <a:off x="7830000" y="4732022"/>
            <a:ext cx="648000" cy="288000"/>
          </a:xfrm>
          <a:prstGeom prst="rect">
            <a:avLst/>
          </a:prstGeom>
        </p:spPr>
        <p:txBody>
          <a:bodyPr vert="horz" lIns="0" tIns="0" rIns="0" bIns="0" rtlCol="0" anchor="b" anchorCtr="0">
            <a:noAutofit/>
          </a:bodyPr>
          <a:lstStyle>
            <a:defPPr>
              <a:defRPr lang="fr-FR"/>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XX/XX/XXXX</a:t>
            </a:r>
            <a:endParaRPr lang="en-US" dirty="0"/>
          </a:p>
        </p:txBody>
      </p:sp>
      <p:sp>
        <p:nvSpPr>
          <p:cNvPr id="14" name="Espace réservé du pied de page 4"/>
          <p:cNvSpPr txBox="1">
            <a:spLocks/>
          </p:cNvSpPr>
          <p:nvPr userDrawn="1"/>
        </p:nvSpPr>
        <p:spPr bwMode="gray">
          <a:xfrm>
            <a:off x="5652120" y="4732022"/>
            <a:ext cx="2087880" cy="288000"/>
          </a:xfrm>
          <a:prstGeom prst="rect">
            <a:avLst/>
          </a:prstGeom>
        </p:spPr>
        <p:txBody>
          <a:bodyPr vert="horz" lIns="0" tIns="0" rIns="0" bIns="0" rtlCol="0" anchor="b" anchorCtr="0">
            <a:noAutofit/>
          </a:bodyPr>
          <a:lstStyle>
            <a:defPPr>
              <a:defRPr lang="fr-FR"/>
            </a:defPPr>
            <a:lvl1pPr marL="0" algn="r"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Title of presentation</a:t>
            </a:r>
            <a:endParaRPr lang="en-US" dirty="0"/>
          </a:p>
        </p:txBody>
      </p:sp>
      <p:sp>
        <p:nvSpPr>
          <p:cNvPr id="15" name="Espace réservé du numéro de diapositive 5"/>
          <p:cNvSpPr txBox="1">
            <a:spLocks/>
          </p:cNvSpPr>
          <p:nvPr userDrawn="1"/>
        </p:nvSpPr>
        <p:spPr bwMode="gray">
          <a:xfrm>
            <a:off x="8532000" y="4732022"/>
            <a:ext cx="252000" cy="288000"/>
          </a:xfrm>
          <a:prstGeom prst="rect">
            <a:avLst/>
          </a:prstGeom>
        </p:spPr>
        <p:txBody>
          <a:bodyPr vert="horz" lIns="0" tIns="0" rIns="0" bIns="0" rtlCol="0" anchor="b" anchorCtr="0">
            <a:noAutofit/>
          </a:bodyP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US" smtClean="0"/>
              <a:pPr/>
              <a:t>‹Nr.›</a:t>
            </a:fld>
            <a:endParaRPr lang="en-US" dirty="0"/>
          </a:p>
        </p:txBody>
      </p:sp>
      <p:sp>
        <p:nvSpPr>
          <p:cNvPr id="16" name="ZoneTexte 15"/>
          <p:cNvSpPr txBox="1"/>
          <p:nvPr userDrawn="1"/>
        </p:nvSpPr>
        <p:spPr bwMode="gray">
          <a:xfrm>
            <a:off x="2131200" y="4670277"/>
            <a:ext cx="2304256" cy="468000"/>
          </a:xfrm>
          <a:prstGeom prst="rect">
            <a:avLst/>
          </a:prstGeom>
          <a:noFill/>
        </p:spPr>
        <p:txBody>
          <a:bodyPr wrap="square" lIns="0" tIns="0" rIns="0" bIns="0" rtlCol="0" anchor="ctr" anchorCtr="0">
            <a:noAutofit/>
          </a:bodyPr>
          <a:lstStyle/>
          <a:p>
            <a:r>
              <a:rPr lang="en-US" sz="400" cap="all" baseline="0" noProof="0" dirty="0" smtClean="0"/>
              <a:t>THIS DOCUMENT AND ITS CONTENTS ARE PROPERTY OF ARIANEGROUP.</a:t>
            </a:r>
          </a:p>
          <a:p>
            <a:r>
              <a:rPr lang="en-US" sz="400" cap="all" baseline="0" noProof="0" dirty="0" smtClean="0"/>
              <a:t>IT SHALL NOT BE COMMUNICATED TO ANY THIRD PARTY WITHOUT THE OWNER’S</a:t>
            </a:r>
          </a:p>
          <a:p>
            <a:r>
              <a:rPr lang="en-US" sz="400" cap="all" baseline="0" noProof="0" dirty="0" smtClean="0"/>
              <a:t>WRITTEN CONSENT | ARIANEGROUP HOLDING – ALL RIGHTS RESERVED.</a:t>
            </a:r>
          </a:p>
        </p:txBody>
      </p:sp>
      <p:sp>
        <p:nvSpPr>
          <p:cNvPr id="17" name="ZoneTexte 16"/>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
        <p:nvSpPr>
          <p:cNvPr id="19" name="Rectangle à coins arrondis 18"/>
          <p:cNvSpPr/>
          <p:nvPr userDrawn="1"/>
        </p:nvSpPr>
        <p:spPr>
          <a:xfrm>
            <a:off x="6515748" y="413716"/>
            <a:ext cx="2268252" cy="6120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rgbClr val="FF0000"/>
                </a:solidFill>
              </a:rPr>
              <a:t>ARIANEGROUP</a:t>
            </a:r>
          </a:p>
          <a:p>
            <a:pPr algn="ctr"/>
            <a:r>
              <a:rPr lang="fr-FR" sz="1000" b="1" baseline="0" dirty="0" smtClean="0">
                <a:solidFill>
                  <a:srgbClr val="FF0000"/>
                </a:solidFill>
              </a:rPr>
              <a:t>CONFIDENTIAL</a:t>
            </a:r>
            <a:endParaRPr lang="fr-FR" sz="900" b="1" baseline="0" dirty="0" smtClean="0">
              <a:solidFill>
                <a:srgbClr val="FF0000"/>
              </a:solidFill>
            </a:endParaRPr>
          </a:p>
        </p:txBody>
      </p:sp>
    </p:spTree>
    <p:extLst>
      <p:ext uri="{BB962C8B-B14F-4D97-AF65-F5344CB8AC3E}">
        <p14:creationId xmlns:p14="http://schemas.microsoft.com/office/powerpoint/2010/main" val="828042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0" y="0"/>
            <a:ext cx="360000" cy="360000"/>
          </a:xfrm>
          <a:ln>
            <a:solidFill>
              <a:schemeClr val="tx1">
                <a:alpha val="0"/>
              </a:schemeClr>
            </a:solidFill>
          </a:ln>
        </p:spPr>
        <p:txBody>
          <a:bodyPr/>
          <a:lstStyle>
            <a:lvl1pPr>
              <a:defRPr sz="500">
                <a:solidFill>
                  <a:schemeClr val="tx1">
                    <a:alpha val="0"/>
                  </a:schemeClr>
                </a:solidFill>
              </a:defRPr>
            </a:lvl1pPr>
          </a:lstStyle>
          <a:p>
            <a:r>
              <a:rPr lang="en-US" noProof="0" dirty="0" smtClean="0"/>
              <a:t>Title</a:t>
            </a:r>
            <a:endParaRPr lang="en-US" noProof="0" dirty="0"/>
          </a:p>
        </p:txBody>
      </p:sp>
      <p:sp>
        <p:nvSpPr>
          <p:cNvPr id="8" name="Espace réservé du texte 7"/>
          <p:cNvSpPr>
            <a:spLocks noGrp="1"/>
          </p:cNvSpPr>
          <p:nvPr>
            <p:ph type="body" sz="quarter" idx="13" hasCustomPrompt="1"/>
          </p:nvPr>
        </p:nvSpPr>
        <p:spPr bwMode="gray">
          <a:xfrm>
            <a:off x="1260227" y="1570037"/>
            <a:ext cx="2879725" cy="2880000"/>
          </a:xfrm>
        </p:spPr>
        <p:txBody>
          <a:bodyPr/>
          <a:lstStyle>
            <a:lvl1pPr>
              <a:spcBef>
                <a:spcPts val="1500"/>
              </a:spcBef>
              <a:spcAft>
                <a:spcPts val="200"/>
              </a:spcAft>
              <a:tabLst>
                <a:tab pos="269875" algn="l"/>
                <a:tab pos="2789238" algn="r"/>
              </a:tabLst>
              <a:defRPr sz="1500" cap="all" baseline="0">
                <a:solidFill>
                  <a:schemeClr val="tx1"/>
                </a:solidFill>
              </a:defRPr>
            </a:lvl1pPr>
            <a:lvl2pPr>
              <a:tabLst>
                <a:tab pos="2790000" algn="r"/>
              </a:tabLst>
              <a:defRPr sz="1000" b="0" cap="all" baseline="0"/>
            </a:lvl2pPr>
          </a:lstStyle>
          <a:p>
            <a:pPr lvl="0"/>
            <a:r>
              <a:rPr lang="en-US" noProof="0" dirty="0" smtClean="0"/>
              <a:t>Title</a:t>
            </a:r>
          </a:p>
          <a:p>
            <a:pPr lvl="1"/>
            <a:r>
              <a:rPr lang="en-US" noProof="0" dirty="0" smtClean="0"/>
              <a:t>Text</a:t>
            </a:r>
          </a:p>
        </p:txBody>
      </p:sp>
      <p:sp>
        <p:nvSpPr>
          <p:cNvPr id="9" name="Espace réservé du texte 7"/>
          <p:cNvSpPr>
            <a:spLocks noGrp="1"/>
          </p:cNvSpPr>
          <p:nvPr>
            <p:ph type="body" sz="quarter" idx="14" hasCustomPrompt="1"/>
          </p:nvPr>
        </p:nvSpPr>
        <p:spPr bwMode="gray">
          <a:xfrm>
            <a:off x="5112000" y="1569600"/>
            <a:ext cx="2879725" cy="2880000"/>
          </a:xfrm>
        </p:spPr>
        <p:txBody>
          <a:bodyPr/>
          <a:lstStyle>
            <a:lvl1pPr>
              <a:spcBef>
                <a:spcPts val="1500"/>
              </a:spcBef>
              <a:spcAft>
                <a:spcPts val="200"/>
              </a:spcAft>
              <a:tabLst>
                <a:tab pos="270000" algn="l"/>
                <a:tab pos="2790000" algn="r"/>
              </a:tabLst>
              <a:defRPr sz="1500" cap="all" baseline="0">
                <a:solidFill>
                  <a:schemeClr val="tx1"/>
                </a:solidFill>
              </a:defRPr>
            </a:lvl1pPr>
            <a:lvl2pPr>
              <a:tabLst>
                <a:tab pos="2790000" algn="r"/>
              </a:tabLst>
              <a:defRPr sz="1000" b="0" cap="all" baseline="0"/>
            </a:lvl2pPr>
          </a:lstStyle>
          <a:p>
            <a:pPr lvl="0"/>
            <a:r>
              <a:rPr lang="en-US" noProof="0" dirty="0" smtClean="0"/>
              <a:t>Title</a:t>
            </a:r>
          </a:p>
          <a:p>
            <a:pPr lvl="1"/>
            <a:r>
              <a:rPr lang="en-US" noProof="0" dirty="0" smtClean="0"/>
              <a:t>Text</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1378964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3" name="Titre 2"/>
          <p:cNvSpPr>
            <a:spLocks noGrp="1"/>
          </p:cNvSpPr>
          <p:nvPr>
            <p:ph type="title" hasCustomPrompt="1"/>
          </p:nvPr>
        </p:nvSpPr>
        <p:spPr bwMode="gray">
          <a:xfrm>
            <a:off x="360000" y="1359946"/>
            <a:ext cx="4211999" cy="792000"/>
          </a:xfrm>
        </p:spPr>
        <p:txBody>
          <a:bodyPr anchor="b" anchorCtr="0"/>
          <a:lstStyle>
            <a:lvl1pPr>
              <a:lnSpc>
                <a:spcPct val="100000"/>
              </a:lnSpc>
              <a:defRPr sz="5000">
                <a:solidFill>
                  <a:schemeClr val="tx2"/>
                </a:solidFill>
              </a:defRPr>
            </a:lvl1pPr>
          </a:lstStyle>
          <a:p>
            <a:r>
              <a:rPr lang="en-US" noProof="0" dirty="0" smtClean="0"/>
              <a:t>00</a:t>
            </a:r>
            <a:endParaRPr lang="en-US" noProof="0" dirty="0"/>
          </a:p>
        </p:txBody>
      </p:sp>
      <p:sp>
        <p:nvSpPr>
          <p:cNvPr id="9" name="Espace réservé du texte 8"/>
          <p:cNvSpPr>
            <a:spLocks noGrp="1"/>
          </p:cNvSpPr>
          <p:nvPr>
            <p:ph type="body" sz="quarter" idx="13" hasCustomPrompt="1"/>
          </p:nvPr>
        </p:nvSpPr>
        <p:spPr bwMode="gray">
          <a:xfrm>
            <a:off x="358774" y="2169767"/>
            <a:ext cx="8424000" cy="1547813"/>
          </a:xfrm>
        </p:spPr>
        <p:txBody>
          <a:bodyPr/>
          <a:lstStyle>
            <a:lvl1pPr>
              <a:lnSpc>
                <a:spcPct val="92000"/>
              </a:lnSpc>
              <a:spcAft>
                <a:spcPts val="0"/>
              </a:spcAft>
              <a:defRPr sz="3650" b="0" cap="all" baseline="0">
                <a:solidFill>
                  <a:schemeClr val="tx1"/>
                </a:solidFill>
              </a:defRPr>
            </a:lvl1pPr>
          </a:lstStyle>
          <a:p>
            <a:pPr lvl="0"/>
            <a:r>
              <a:rPr lang="en-US" noProof="0" dirty="0" smtClean="0"/>
              <a:t>Title</a:t>
            </a:r>
          </a:p>
        </p:txBody>
      </p:sp>
      <p:sp>
        <p:nvSpPr>
          <p:cNvPr id="7"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8"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0"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1" name="ZoneTexte 10"/>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382348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B">
    <p:spTree>
      <p:nvGrpSpPr>
        <p:cNvPr id="1" name=""/>
        <p:cNvGrpSpPr/>
        <p:nvPr/>
      </p:nvGrpSpPr>
      <p:grpSpPr>
        <a:xfrm>
          <a:off x="0" y="0"/>
          <a:ext cx="0" cy="0"/>
          <a:chOff x="0" y="0"/>
          <a:chExt cx="0" cy="0"/>
        </a:xfrm>
      </p:grpSpPr>
      <p:sp>
        <p:nvSpPr>
          <p:cNvPr id="12" name="Freeform 5"/>
          <p:cNvSpPr>
            <a:spLocks noChangeAspect="1"/>
          </p:cNvSpPr>
          <p:nvPr userDrawn="1"/>
        </p:nvSpPr>
        <p:spPr bwMode="gray">
          <a:xfrm>
            <a:off x="360000" y="1548000"/>
            <a:ext cx="8424000" cy="3236400"/>
          </a:xfrm>
          <a:custGeom>
            <a:avLst/>
            <a:gdLst>
              <a:gd name="T0" fmla="*/ 0 w 8844"/>
              <a:gd name="T1" fmla="*/ 3397 h 3397"/>
              <a:gd name="T2" fmla="*/ 0 w 8844"/>
              <a:gd name="T3" fmla="*/ 3397 h 3397"/>
              <a:gd name="T4" fmla="*/ 0 w 8844"/>
              <a:gd name="T5" fmla="*/ 0 h 3397"/>
              <a:gd name="T6" fmla="*/ 8844 w 8844"/>
              <a:gd name="T7" fmla="*/ 0 h 3397"/>
              <a:gd name="T8" fmla="*/ 8844 w 8844"/>
              <a:gd name="T9" fmla="*/ 2830 h 3397"/>
              <a:gd name="T10" fmla="*/ 8277 w 8844"/>
              <a:gd name="T11" fmla="*/ 3397 h 3397"/>
              <a:gd name="T12" fmla="*/ 0 w 8844"/>
              <a:gd name="T13" fmla="*/ 3397 h 3397"/>
            </a:gdLst>
            <a:ahLst/>
            <a:cxnLst>
              <a:cxn ang="0">
                <a:pos x="T0" y="T1"/>
              </a:cxn>
              <a:cxn ang="0">
                <a:pos x="T2" y="T3"/>
              </a:cxn>
              <a:cxn ang="0">
                <a:pos x="T4" y="T5"/>
              </a:cxn>
              <a:cxn ang="0">
                <a:pos x="T6" y="T7"/>
              </a:cxn>
              <a:cxn ang="0">
                <a:pos x="T8" y="T9"/>
              </a:cxn>
              <a:cxn ang="0">
                <a:pos x="T10" y="T11"/>
              </a:cxn>
              <a:cxn ang="0">
                <a:pos x="T12" y="T13"/>
              </a:cxn>
            </a:cxnLst>
            <a:rect l="0" t="0" r="r" b="b"/>
            <a:pathLst>
              <a:path w="8844" h="3397">
                <a:moveTo>
                  <a:pt x="0" y="3397"/>
                </a:moveTo>
                <a:lnTo>
                  <a:pt x="0" y="3397"/>
                </a:lnTo>
                <a:lnTo>
                  <a:pt x="0" y="0"/>
                </a:lnTo>
                <a:lnTo>
                  <a:pt x="8844" y="0"/>
                </a:lnTo>
                <a:lnTo>
                  <a:pt x="8844" y="2830"/>
                </a:lnTo>
                <a:cubicBezTo>
                  <a:pt x="8844" y="3397"/>
                  <a:pt x="8277" y="3397"/>
                  <a:pt x="8277" y="3397"/>
                </a:cubicBezTo>
                <a:lnTo>
                  <a:pt x="0" y="339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 name="Sous-titre 2"/>
          <p:cNvSpPr>
            <a:spLocks noGrp="1"/>
          </p:cNvSpPr>
          <p:nvPr>
            <p:ph type="subTitle" idx="1" hasCustomPrompt="1"/>
          </p:nvPr>
        </p:nvSpPr>
        <p:spPr bwMode="gray">
          <a:xfrm>
            <a:off x="720000" y="2967794"/>
            <a:ext cx="7704000" cy="1440000"/>
          </a:xfrm>
        </p:spPr>
        <p:txBody>
          <a:bodyPr/>
          <a:lstStyle>
            <a:lvl1pPr marL="0" indent="0" algn="l">
              <a:spcAft>
                <a:spcPts val="0"/>
              </a:spcAft>
              <a:buNone/>
              <a:defRPr sz="15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Text</a:t>
            </a:r>
            <a:endParaRPr lang="en-US" noProof="0" dirty="0"/>
          </a:p>
        </p:txBody>
      </p:sp>
      <p:sp>
        <p:nvSpPr>
          <p:cNvPr id="7" name="Titre 6"/>
          <p:cNvSpPr>
            <a:spLocks noGrp="1"/>
          </p:cNvSpPr>
          <p:nvPr>
            <p:ph type="title" hasCustomPrompt="1"/>
          </p:nvPr>
        </p:nvSpPr>
        <p:spPr bwMode="gray">
          <a:xfrm>
            <a:off x="720000" y="1850552"/>
            <a:ext cx="7704000" cy="1116000"/>
          </a:xfrm>
        </p:spPr>
        <p:txBody>
          <a:bodyPr/>
          <a:lstStyle>
            <a:lvl1pPr>
              <a:defRPr sz="3650" baseline="0"/>
            </a:lvl1pPr>
          </a:lstStyle>
          <a:p>
            <a:r>
              <a:rPr lang="en-US" noProof="0" dirty="0" smtClean="0"/>
              <a:t>Title</a:t>
            </a:r>
            <a:endParaRPr lang="en-US" noProof="0" dirty="0"/>
          </a:p>
        </p:txBody>
      </p:sp>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fr-FR" noProof="0" smtClean="0"/>
              <a:t>XX/XX/XXXX</a:t>
            </a:r>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US" noProof="0" smtClean="0"/>
              <a:t>Title of presentation</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2159000" cy="1079500"/>
          </a:xfrm>
          <a:prstGeom prst="rect">
            <a:avLst/>
          </a:prstGeom>
        </p:spPr>
      </p:pic>
      <p:sp>
        <p:nvSpPr>
          <p:cNvPr id="13" name="Espace réservé de la date 3"/>
          <p:cNvSpPr txBox="1">
            <a:spLocks/>
          </p:cNvSpPr>
          <p:nvPr userDrawn="1"/>
        </p:nvSpPr>
        <p:spPr bwMode="gray">
          <a:xfrm>
            <a:off x="7830000" y="4732022"/>
            <a:ext cx="648000" cy="288000"/>
          </a:xfrm>
          <a:prstGeom prst="rect">
            <a:avLst/>
          </a:prstGeom>
        </p:spPr>
        <p:txBody>
          <a:bodyPr vert="horz" lIns="0" tIns="0" rIns="0" bIns="0" rtlCol="0" anchor="b" anchorCtr="0">
            <a:noAutofit/>
          </a:bodyPr>
          <a:lstStyle>
            <a:defPPr>
              <a:defRPr lang="fr-FR"/>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XX/XX/XXXX</a:t>
            </a:r>
            <a:endParaRPr lang="en-US" dirty="0"/>
          </a:p>
        </p:txBody>
      </p:sp>
      <p:sp>
        <p:nvSpPr>
          <p:cNvPr id="14" name="Espace réservé du pied de page 4"/>
          <p:cNvSpPr txBox="1">
            <a:spLocks/>
          </p:cNvSpPr>
          <p:nvPr userDrawn="1"/>
        </p:nvSpPr>
        <p:spPr bwMode="gray">
          <a:xfrm>
            <a:off x="5652120" y="4732022"/>
            <a:ext cx="2087880" cy="288000"/>
          </a:xfrm>
          <a:prstGeom prst="rect">
            <a:avLst/>
          </a:prstGeom>
        </p:spPr>
        <p:txBody>
          <a:bodyPr vert="horz" lIns="0" tIns="0" rIns="0" bIns="0" rtlCol="0" anchor="b" anchorCtr="0">
            <a:noAutofit/>
          </a:bodyPr>
          <a:lstStyle>
            <a:defPPr>
              <a:defRPr lang="fr-FR"/>
            </a:defPPr>
            <a:lvl1pPr marL="0" algn="r"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Title of presentation</a:t>
            </a:r>
            <a:endParaRPr lang="en-US" dirty="0"/>
          </a:p>
        </p:txBody>
      </p:sp>
      <p:sp>
        <p:nvSpPr>
          <p:cNvPr id="15" name="Espace réservé du numéro de diapositive 5"/>
          <p:cNvSpPr txBox="1">
            <a:spLocks/>
          </p:cNvSpPr>
          <p:nvPr userDrawn="1"/>
        </p:nvSpPr>
        <p:spPr bwMode="gray">
          <a:xfrm>
            <a:off x="8532000" y="4732022"/>
            <a:ext cx="252000" cy="288000"/>
          </a:xfrm>
          <a:prstGeom prst="rect">
            <a:avLst/>
          </a:prstGeom>
        </p:spPr>
        <p:txBody>
          <a:bodyPr vert="horz" lIns="0" tIns="0" rIns="0" bIns="0" rtlCol="0" anchor="b" anchorCtr="0">
            <a:noAutofit/>
          </a:bodyP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US" smtClean="0"/>
              <a:pPr/>
              <a:t>‹Nr.›</a:t>
            </a:fld>
            <a:endParaRPr lang="en-US" dirty="0"/>
          </a:p>
        </p:txBody>
      </p:sp>
      <p:sp>
        <p:nvSpPr>
          <p:cNvPr id="17" name="ZoneTexte 16"/>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
        <p:nvSpPr>
          <p:cNvPr id="19" name="ZoneTexte 18"/>
          <p:cNvSpPr txBox="1"/>
          <p:nvPr userDrawn="1"/>
        </p:nvSpPr>
        <p:spPr bwMode="gray">
          <a:xfrm>
            <a:off x="2131200" y="4670277"/>
            <a:ext cx="2304256" cy="468000"/>
          </a:xfrm>
          <a:prstGeom prst="rect">
            <a:avLst/>
          </a:prstGeom>
          <a:noFill/>
        </p:spPr>
        <p:txBody>
          <a:bodyPr wrap="square" lIns="0" tIns="0" rIns="0" bIns="0" rtlCol="0" anchor="ctr" anchorCtr="0">
            <a:noAutofit/>
          </a:bodyPr>
          <a:lstStyle/>
          <a:p>
            <a:r>
              <a:rPr lang="en-US" sz="400" cap="all" baseline="0" noProof="0" dirty="0" smtClean="0"/>
              <a:t>THIS DOCUMENT AND ITS CONTENTS ARE PROPERTY OF ARIANEGROUP.</a:t>
            </a:r>
          </a:p>
          <a:p>
            <a:r>
              <a:rPr lang="en-US" sz="400" cap="all" baseline="0" noProof="0" dirty="0" smtClean="0"/>
              <a:t>IT SHALL NOT BE COMMUNICATED TO ANY THIRD PARTY WITHOUT THE OWNER’S</a:t>
            </a:r>
          </a:p>
          <a:p>
            <a:r>
              <a:rPr lang="en-US" sz="400" cap="all" baseline="0" noProof="0" dirty="0" smtClean="0"/>
              <a:t>WRITTEN CONSENT | ARIANEGROUP SAS – ALL RIGHTS RESERVED.</a:t>
            </a:r>
          </a:p>
        </p:txBody>
      </p:sp>
      <p:sp>
        <p:nvSpPr>
          <p:cNvPr id="18" name="Rectangle à coins arrondis 17"/>
          <p:cNvSpPr/>
          <p:nvPr userDrawn="1"/>
        </p:nvSpPr>
        <p:spPr>
          <a:xfrm>
            <a:off x="6515748" y="413716"/>
            <a:ext cx="2268252" cy="6120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rgbClr val="FF0000"/>
                </a:solidFill>
              </a:rPr>
              <a:t>ARIANEGROUP</a:t>
            </a:r>
          </a:p>
          <a:p>
            <a:pPr algn="ctr"/>
            <a:r>
              <a:rPr lang="fr-FR" sz="1000" b="1" baseline="0" dirty="0" smtClean="0">
                <a:solidFill>
                  <a:srgbClr val="FF0000"/>
                </a:solidFill>
              </a:rPr>
              <a:t>CONFIDENTIAL</a:t>
            </a:r>
            <a:endParaRPr lang="fr-FR" sz="900" b="1" baseline="0" dirty="0" smtClean="0">
              <a:solidFill>
                <a:srgbClr val="FF0000"/>
              </a:solidFill>
            </a:endParaRPr>
          </a:p>
        </p:txBody>
      </p:sp>
    </p:spTree>
    <p:extLst>
      <p:ext uri="{BB962C8B-B14F-4D97-AF65-F5344CB8AC3E}">
        <p14:creationId xmlns:p14="http://schemas.microsoft.com/office/powerpoint/2010/main" val="53559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1 lin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8424000" cy="342000"/>
          </a:xfrm>
        </p:spPr>
        <p:txBody>
          <a:bodyPr/>
          <a:lstStyle>
            <a:lvl1pPr>
              <a:defRPr/>
            </a:lvl1pPr>
          </a:lstStyle>
          <a:p>
            <a:r>
              <a:rPr lang="en-US" noProof="0" dirty="0" smtClean="0"/>
              <a:t>Title on 1 line</a:t>
            </a:r>
            <a:endParaRPr lang="en-US" noProof="0" dirty="0"/>
          </a:p>
        </p:txBody>
      </p:sp>
      <p:sp>
        <p:nvSpPr>
          <p:cNvPr id="3" name="Espace réservé du contenu 2"/>
          <p:cNvSpPr>
            <a:spLocks noGrp="1"/>
          </p:cNvSpPr>
          <p:nvPr>
            <p:ph idx="1" hasCustomPrompt="1"/>
          </p:nvPr>
        </p:nvSpPr>
        <p:spPr bwMode="gray">
          <a:xfrm>
            <a:off x="360000" y="691200"/>
            <a:ext cx="8424000" cy="39189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3181907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2 lines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3" name="Espace réservé du contenu 2"/>
          <p:cNvSpPr>
            <a:spLocks noGrp="1"/>
          </p:cNvSpPr>
          <p:nvPr>
            <p:ph idx="1" hasCustomPrompt="1"/>
          </p:nvPr>
        </p:nvSpPr>
        <p:spPr bwMode="gray"/>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426911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 line &amp; 1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7" name="Espace réservé du texte 6"/>
          <p:cNvSpPr>
            <a:spLocks noGrp="1"/>
          </p:cNvSpPr>
          <p:nvPr>
            <p:ph type="body" sz="quarter" idx="13" hasCustomPrompt="1"/>
          </p:nvPr>
        </p:nvSpPr>
        <p:spPr bwMode="gray">
          <a:xfrm>
            <a:off x="358775" y="691200"/>
            <a:ext cx="4213225" cy="3918900"/>
          </a:xfrm>
        </p:spPr>
        <p:txBody>
          <a:bodyPr/>
          <a:lstStyle>
            <a:lvl1pPr>
              <a:defRPr/>
            </a:lvl1pPr>
            <a:lvl2pPr>
              <a:defRPr/>
            </a:lvl2pPr>
            <a:lvl3pPr>
              <a:defRPr/>
            </a:lvl3pPr>
            <a:lvl4pPr>
              <a:defRPr/>
            </a:lvl4pPr>
            <a:lvl5pPr>
              <a:defRPr baseline="0"/>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8" name="Espace réservé pour une image  8"/>
          <p:cNvSpPr>
            <a:spLocks noGrp="1" noChangeAspect="1"/>
          </p:cNvSpPr>
          <p:nvPr>
            <p:ph type="pic" sz="quarter" idx="14" hasCustomPrompt="1"/>
          </p:nvPr>
        </p:nvSpPr>
        <p:spPr bwMode="gray">
          <a:xfrm>
            <a:off x="4660733" y="360000"/>
            <a:ext cx="4122000" cy="42444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0"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1"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2" name="ZoneTexte 11"/>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611372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 lines &amp; 1 Pictu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5" y="968401"/>
            <a:ext cx="4213225" cy="3641700"/>
          </a:xfrm>
        </p:spPr>
        <p:txBody>
          <a:bodyPr/>
          <a:lstStyle>
            <a:lvl1pPr>
              <a:defRPr/>
            </a:lvl1pPr>
            <a:lvl2pPr>
              <a:defRPr/>
            </a:lvl2pPr>
            <a:lvl3pPr>
              <a:defRPr baseline="0"/>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7" name="Espace réservé pour une image  8"/>
          <p:cNvSpPr>
            <a:spLocks noGrp="1" noChangeAspect="1"/>
          </p:cNvSpPr>
          <p:nvPr>
            <p:ph type="pic" sz="quarter" idx="14" hasCustomPrompt="1"/>
          </p:nvPr>
        </p:nvSpPr>
        <p:spPr bwMode="gray">
          <a:xfrm>
            <a:off x="4660733" y="360000"/>
            <a:ext cx="4122000" cy="42444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0"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1"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2" name="ZoneTexte 11"/>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543926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1 line &amp; 2 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7" name="Espace réservé du texte 6"/>
          <p:cNvSpPr>
            <a:spLocks noGrp="1"/>
          </p:cNvSpPr>
          <p:nvPr>
            <p:ph type="body" sz="quarter" idx="13" hasCustomPrompt="1"/>
          </p:nvPr>
        </p:nvSpPr>
        <p:spPr bwMode="gray">
          <a:xfrm>
            <a:off x="358775" y="691200"/>
            <a:ext cx="4213225" cy="39204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8" name="Espace réservé pour une image  6"/>
          <p:cNvSpPr>
            <a:spLocks noGrp="1"/>
          </p:cNvSpPr>
          <p:nvPr>
            <p:ph type="pic" sz="quarter" idx="14" hasCustomPrompt="1"/>
          </p:nvPr>
        </p:nvSpPr>
        <p:spPr bwMode="gray">
          <a:xfrm>
            <a:off x="4662000" y="360000"/>
            <a:ext cx="4122000" cy="2030400"/>
          </a:xfrm>
          <a:noFill/>
        </p:spPr>
        <p:txBody>
          <a:bodyPr tIns="720000" anchor="ctr" anchorCtr="0"/>
          <a:lstStyle>
            <a:lvl1pPr algn="ctr">
              <a:spcAft>
                <a:spcPts val="0"/>
              </a:spcAft>
              <a:defRPr b="0" cap="all" baseline="0"/>
            </a:lvl1pPr>
          </a:lstStyle>
          <a:p>
            <a:r>
              <a:rPr lang="en-US" noProof="0" dirty="0" smtClean="0"/>
              <a:t>Picture</a:t>
            </a:r>
            <a:endParaRPr lang="en-US" noProof="0" dirty="0"/>
          </a:p>
        </p:txBody>
      </p:sp>
      <p:sp>
        <p:nvSpPr>
          <p:cNvPr id="9" name="Espace réservé pour une image  9"/>
          <p:cNvSpPr>
            <a:spLocks noGrp="1" noChangeAspect="1"/>
          </p:cNvSpPr>
          <p:nvPr>
            <p:ph type="pic" sz="quarter" idx="15" hasCustomPrompt="1"/>
          </p:nvPr>
        </p:nvSpPr>
        <p:spPr bwMode="gray">
          <a:xfrm>
            <a:off x="4662000" y="2570400"/>
            <a:ext cx="4122000" cy="20340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864767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 lines &amp; 2 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7" name="Espace réservé pour une image  6"/>
          <p:cNvSpPr>
            <a:spLocks noGrp="1"/>
          </p:cNvSpPr>
          <p:nvPr>
            <p:ph type="pic" sz="quarter" idx="14" hasCustomPrompt="1"/>
          </p:nvPr>
        </p:nvSpPr>
        <p:spPr bwMode="gray">
          <a:xfrm>
            <a:off x="4662000" y="360000"/>
            <a:ext cx="4122000" cy="2030400"/>
          </a:xfrm>
          <a:noFill/>
        </p:spPr>
        <p:txBody>
          <a:bodyPr tIns="720000" anchor="ctr" anchorCtr="0"/>
          <a:lstStyle>
            <a:lvl1pPr algn="ctr">
              <a:spcAft>
                <a:spcPts val="0"/>
              </a:spcAft>
              <a:defRPr b="0" cap="all" baseline="0"/>
            </a:lvl1pPr>
          </a:lstStyle>
          <a:p>
            <a:r>
              <a:rPr lang="en-US" noProof="0" dirty="0" smtClean="0"/>
              <a:t>Picture</a:t>
            </a:r>
            <a:endParaRPr lang="en-US" noProof="0" dirty="0"/>
          </a:p>
        </p:txBody>
      </p:sp>
      <p:sp>
        <p:nvSpPr>
          <p:cNvPr id="10" name="Espace réservé pour une image  9"/>
          <p:cNvSpPr>
            <a:spLocks noGrp="1" noChangeAspect="1"/>
          </p:cNvSpPr>
          <p:nvPr>
            <p:ph type="pic" sz="quarter" idx="15" hasCustomPrompt="1"/>
          </p:nvPr>
        </p:nvSpPr>
        <p:spPr bwMode="gray">
          <a:xfrm>
            <a:off x="4662000" y="2570400"/>
            <a:ext cx="4122000" cy="20340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8" name="Espace réservé du texte 7"/>
          <p:cNvSpPr>
            <a:spLocks noGrp="1"/>
          </p:cNvSpPr>
          <p:nvPr>
            <p:ph type="body" sz="quarter" idx="16" hasCustomPrompt="1"/>
          </p:nvPr>
        </p:nvSpPr>
        <p:spPr bwMode="gray">
          <a:xfrm>
            <a:off x="358775" y="968400"/>
            <a:ext cx="4213225" cy="36432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886377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1 line &amp; Histogram">
    <p:spTree>
      <p:nvGrpSpPr>
        <p:cNvPr id="1" name=""/>
        <p:cNvGrpSpPr/>
        <p:nvPr/>
      </p:nvGrpSpPr>
      <p:grpSpPr>
        <a:xfrm>
          <a:off x="0" y="0"/>
          <a:ext cx="0" cy="0"/>
          <a:chOff x="0" y="0"/>
          <a:chExt cx="0" cy="0"/>
        </a:xfrm>
      </p:grpSpPr>
      <p:sp>
        <p:nvSpPr>
          <p:cNvPr id="7"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endParaRPr lang="fr-FR" dirty="0"/>
          </a:p>
        </p:txBody>
      </p:sp>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8" name="Espace réservé du texte 7"/>
          <p:cNvSpPr>
            <a:spLocks noGrp="1"/>
          </p:cNvSpPr>
          <p:nvPr>
            <p:ph type="body" sz="quarter" idx="14" hasCustomPrompt="1"/>
          </p:nvPr>
        </p:nvSpPr>
        <p:spPr bwMode="gray">
          <a:xfrm>
            <a:off x="358775" y="691200"/>
            <a:ext cx="4213225" cy="39204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3</a:t>
            </a:r>
            <a:endParaRPr lang="en-US" noProof="0" dirty="0"/>
          </a:p>
        </p:txBody>
      </p:sp>
      <p:sp>
        <p:nvSpPr>
          <p:cNvPr id="10" name="Espace réservé du graphique 14"/>
          <p:cNvSpPr>
            <a:spLocks noGrp="1"/>
          </p:cNvSpPr>
          <p:nvPr>
            <p:ph type="chart" sz="quarter" idx="15" hasCustomPrompt="1"/>
          </p:nvPr>
        </p:nvSpPr>
        <p:spPr bwMode="gray">
          <a:xfrm>
            <a:off x="4896000" y="482400"/>
            <a:ext cx="3600000" cy="4032000"/>
          </a:xfrm>
        </p:spPr>
        <p:txBody>
          <a:bodyPr tIns="720000" anchor="ctr" anchorCtr="0"/>
          <a:lstStyle>
            <a:lvl1pPr algn="ctr">
              <a:spcAft>
                <a:spcPts val="0"/>
              </a:spcAft>
              <a:defRPr b="0" cap="all" baseline="0"/>
            </a:lvl1pPr>
          </a:lstStyle>
          <a:p>
            <a:r>
              <a:rPr lang="en-US" noProof="0" dirty="0" smtClean="0"/>
              <a:t>Histogram</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044479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lines &amp; Histogram">
    <p:spTree>
      <p:nvGrpSpPr>
        <p:cNvPr id="1" name=""/>
        <p:cNvGrpSpPr/>
        <p:nvPr/>
      </p:nvGrpSpPr>
      <p:grpSpPr>
        <a:xfrm>
          <a:off x="0" y="0"/>
          <a:ext cx="0" cy="0"/>
          <a:chOff x="0" y="0"/>
          <a:chExt cx="0" cy="0"/>
        </a:xfrm>
      </p:grpSpPr>
      <p:sp>
        <p:nvSpPr>
          <p:cNvPr id="9"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endParaRPr lang="fr-FR" dirty="0"/>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8" name="Espace réservé du texte 7"/>
          <p:cNvSpPr>
            <a:spLocks noGrp="1"/>
          </p:cNvSpPr>
          <p:nvPr>
            <p:ph type="body" sz="quarter" idx="14" hasCustomPrompt="1"/>
          </p:nvPr>
        </p:nvSpPr>
        <p:spPr bwMode="gray">
          <a:xfrm>
            <a:off x="358774" y="968400"/>
            <a:ext cx="4212000" cy="3643200"/>
          </a:xfrm>
        </p:spPr>
        <p:txBody>
          <a:bodyPr/>
          <a:lstStyle>
            <a:lvl1pPr>
              <a:defRPr/>
            </a:lvl1pPr>
            <a:lvl2pPr>
              <a:defRPr baseline="0"/>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5" name="Espace réservé du graphique 14"/>
          <p:cNvSpPr>
            <a:spLocks noGrp="1"/>
          </p:cNvSpPr>
          <p:nvPr>
            <p:ph type="chart" sz="quarter" idx="15" hasCustomPrompt="1"/>
          </p:nvPr>
        </p:nvSpPr>
        <p:spPr bwMode="gray">
          <a:xfrm>
            <a:off x="4896000" y="482400"/>
            <a:ext cx="3600000" cy="4032000"/>
          </a:xfrm>
        </p:spPr>
        <p:txBody>
          <a:bodyPr tIns="720000" anchor="ctr" anchorCtr="0"/>
          <a:lstStyle>
            <a:lvl1pPr algn="ctr">
              <a:spcAft>
                <a:spcPts val="0"/>
              </a:spcAft>
              <a:defRPr b="0" cap="all" baseline="0"/>
            </a:lvl1pPr>
          </a:lstStyle>
          <a:p>
            <a:r>
              <a:rPr lang="en-US" noProof="0" dirty="0" smtClean="0"/>
              <a:t>Histogram</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1351527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1 line &amp; Graph">
    <p:spTree>
      <p:nvGrpSpPr>
        <p:cNvPr id="1" name=""/>
        <p:cNvGrpSpPr/>
        <p:nvPr/>
      </p:nvGrpSpPr>
      <p:grpSpPr>
        <a:xfrm>
          <a:off x="0" y="0"/>
          <a:ext cx="0" cy="0"/>
          <a:chOff x="0" y="0"/>
          <a:chExt cx="0" cy="0"/>
        </a:xfrm>
      </p:grpSpPr>
      <p:sp>
        <p:nvSpPr>
          <p:cNvPr id="10"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endParaRPr lang="fr-FR" dirty="0"/>
          </a:p>
        </p:txBody>
      </p:sp>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8" name="Espace réservé du texte 7"/>
          <p:cNvSpPr>
            <a:spLocks noGrp="1"/>
          </p:cNvSpPr>
          <p:nvPr>
            <p:ph type="body" sz="quarter" idx="14" hasCustomPrompt="1"/>
          </p:nvPr>
        </p:nvSpPr>
        <p:spPr bwMode="gray">
          <a:xfrm>
            <a:off x="358775" y="691200"/>
            <a:ext cx="4213225" cy="39204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3</a:t>
            </a:r>
            <a:endParaRPr lang="en-US" noProof="0" dirty="0"/>
          </a:p>
        </p:txBody>
      </p:sp>
      <p:sp>
        <p:nvSpPr>
          <p:cNvPr id="11" name="Espace réservé du graphique 6"/>
          <p:cNvSpPr>
            <a:spLocks noGrp="1"/>
          </p:cNvSpPr>
          <p:nvPr>
            <p:ph type="chart" sz="quarter" idx="15" hasCustomPrompt="1"/>
          </p:nvPr>
        </p:nvSpPr>
        <p:spPr bwMode="gray">
          <a:xfrm>
            <a:off x="4662000" y="360000"/>
            <a:ext cx="4122000" cy="4244400"/>
          </a:xfrm>
        </p:spPr>
        <p:txBody>
          <a:bodyPr tIns="720000" anchor="ctr" anchorCtr="0"/>
          <a:lstStyle>
            <a:lvl1pPr algn="ctr">
              <a:spcAft>
                <a:spcPts val="0"/>
              </a:spcAft>
              <a:defRPr b="0" cap="all" baseline="0"/>
            </a:lvl1pPr>
          </a:lstStyle>
          <a:p>
            <a:r>
              <a:rPr lang="en-US" noProof="0" dirty="0" smtClean="0"/>
              <a:t>Graph</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2"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3"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132752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lines &amp; Graph">
    <p:spTree>
      <p:nvGrpSpPr>
        <p:cNvPr id="1" name=""/>
        <p:cNvGrpSpPr/>
        <p:nvPr/>
      </p:nvGrpSpPr>
      <p:grpSpPr>
        <a:xfrm>
          <a:off x="0" y="0"/>
          <a:ext cx="0" cy="0"/>
          <a:chOff x="0" y="0"/>
          <a:chExt cx="0" cy="0"/>
        </a:xfrm>
      </p:grpSpPr>
      <p:sp>
        <p:nvSpPr>
          <p:cNvPr id="9"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endParaRPr lang="fr-FR" dirty="0"/>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8" name="Espace réservé du texte 7"/>
          <p:cNvSpPr>
            <a:spLocks noGrp="1"/>
          </p:cNvSpPr>
          <p:nvPr>
            <p:ph type="body" sz="quarter" idx="14" hasCustomPrompt="1"/>
          </p:nvPr>
        </p:nvSpPr>
        <p:spPr bwMode="gray">
          <a:xfrm>
            <a:off x="358774" y="968400"/>
            <a:ext cx="4212000" cy="3643200"/>
          </a:xfrm>
        </p:spPr>
        <p:txBody>
          <a:bodyPr/>
          <a:lstStyle>
            <a:lvl1pPr>
              <a:defRPr/>
            </a:lvl1pPr>
            <a:lvl2pPr>
              <a:defRPr baseline="0"/>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1" name="Espace réservé du graphique 6"/>
          <p:cNvSpPr>
            <a:spLocks noGrp="1"/>
          </p:cNvSpPr>
          <p:nvPr>
            <p:ph type="chart" sz="quarter" idx="15" hasCustomPrompt="1"/>
          </p:nvPr>
        </p:nvSpPr>
        <p:spPr bwMode="gray">
          <a:xfrm>
            <a:off x="4662000" y="360000"/>
            <a:ext cx="4122000" cy="4244400"/>
          </a:xfrm>
        </p:spPr>
        <p:txBody>
          <a:bodyPr tIns="720000" anchor="ctr" anchorCtr="0"/>
          <a:lstStyle>
            <a:lvl1pPr algn="ctr">
              <a:spcAft>
                <a:spcPts val="0"/>
              </a:spcAft>
              <a:defRPr b="0" cap="all" baseline="0"/>
            </a:lvl1pPr>
          </a:lstStyle>
          <a:p>
            <a:r>
              <a:rPr lang="en-US" noProof="0" dirty="0" smtClean="0"/>
              <a:t>Graph</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2"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3"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39346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0" y="0"/>
            <a:ext cx="360000" cy="360000"/>
          </a:xfrm>
          <a:ln>
            <a:solidFill>
              <a:schemeClr val="tx1">
                <a:alpha val="0"/>
              </a:schemeClr>
            </a:solidFill>
          </a:ln>
        </p:spPr>
        <p:txBody>
          <a:bodyPr/>
          <a:lstStyle>
            <a:lvl1pPr>
              <a:defRPr sz="500">
                <a:solidFill>
                  <a:schemeClr val="tx1">
                    <a:alpha val="0"/>
                  </a:schemeClr>
                </a:solidFill>
              </a:defRPr>
            </a:lvl1pPr>
          </a:lstStyle>
          <a:p>
            <a:r>
              <a:rPr lang="en-US" noProof="0" dirty="0" smtClean="0"/>
              <a:t>Title</a:t>
            </a:r>
            <a:endParaRPr lang="en-US" noProof="0" dirty="0"/>
          </a:p>
        </p:txBody>
      </p:sp>
      <p:sp>
        <p:nvSpPr>
          <p:cNvPr id="8" name="Espace réservé du texte 7"/>
          <p:cNvSpPr>
            <a:spLocks noGrp="1"/>
          </p:cNvSpPr>
          <p:nvPr>
            <p:ph type="body" sz="quarter" idx="13" hasCustomPrompt="1"/>
          </p:nvPr>
        </p:nvSpPr>
        <p:spPr bwMode="gray">
          <a:xfrm>
            <a:off x="1260227" y="1570037"/>
            <a:ext cx="2879725" cy="2880000"/>
          </a:xfrm>
        </p:spPr>
        <p:txBody>
          <a:bodyPr/>
          <a:lstStyle>
            <a:lvl1pPr>
              <a:spcBef>
                <a:spcPts val="1500"/>
              </a:spcBef>
              <a:spcAft>
                <a:spcPts val="200"/>
              </a:spcAft>
              <a:tabLst>
                <a:tab pos="269875" algn="l"/>
                <a:tab pos="2789238" algn="r"/>
              </a:tabLst>
              <a:defRPr sz="1500" cap="all" baseline="0">
                <a:solidFill>
                  <a:schemeClr val="tx1"/>
                </a:solidFill>
              </a:defRPr>
            </a:lvl1pPr>
            <a:lvl2pPr>
              <a:tabLst>
                <a:tab pos="2790000" algn="r"/>
              </a:tabLst>
              <a:defRPr sz="1000" b="0" cap="all" baseline="0"/>
            </a:lvl2pPr>
          </a:lstStyle>
          <a:p>
            <a:pPr lvl="0"/>
            <a:r>
              <a:rPr lang="en-US" noProof="0" dirty="0" smtClean="0"/>
              <a:t>Title</a:t>
            </a:r>
          </a:p>
          <a:p>
            <a:pPr lvl="1"/>
            <a:r>
              <a:rPr lang="en-US" noProof="0" dirty="0" smtClean="0"/>
              <a:t>Text</a:t>
            </a:r>
          </a:p>
        </p:txBody>
      </p:sp>
      <p:sp>
        <p:nvSpPr>
          <p:cNvPr id="9" name="Espace réservé du texte 7"/>
          <p:cNvSpPr>
            <a:spLocks noGrp="1"/>
          </p:cNvSpPr>
          <p:nvPr>
            <p:ph type="body" sz="quarter" idx="14" hasCustomPrompt="1"/>
          </p:nvPr>
        </p:nvSpPr>
        <p:spPr bwMode="gray">
          <a:xfrm>
            <a:off x="5112000" y="1569600"/>
            <a:ext cx="2879725" cy="2880000"/>
          </a:xfrm>
        </p:spPr>
        <p:txBody>
          <a:bodyPr/>
          <a:lstStyle>
            <a:lvl1pPr>
              <a:spcBef>
                <a:spcPts val="1500"/>
              </a:spcBef>
              <a:spcAft>
                <a:spcPts val="200"/>
              </a:spcAft>
              <a:tabLst>
                <a:tab pos="270000" algn="l"/>
                <a:tab pos="2790000" algn="r"/>
              </a:tabLst>
              <a:defRPr sz="1500" cap="all" baseline="0">
                <a:solidFill>
                  <a:schemeClr val="tx1"/>
                </a:solidFill>
              </a:defRPr>
            </a:lvl1pPr>
            <a:lvl2pPr>
              <a:tabLst>
                <a:tab pos="2790000" algn="r"/>
              </a:tabLst>
              <a:defRPr sz="1000" b="0" cap="all" baseline="0"/>
            </a:lvl2pPr>
          </a:lstStyle>
          <a:p>
            <a:pPr lvl="0"/>
            <a:r>
              <a:rPr lang="en-US" noProof="0" dirty="0" smtClean="0"/>
              <a:t>Title</a:t>
            </a:r>
          </a:p>
          <a:p>
            <a:pPr lvl="1"/>
            <a:r>
              <a:rPr lang="en-US" noProof="0" dirty="0" smtClean="0"/>
              <a:t>Text</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3595793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_A">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60000" y="1548000"/>
            <a:ext cx="8424000" cy="3236132"/>
          </a:xfrm>
          <a:prstGeom prst="rect">
            <a:avLst/>
          </a:prstGeom>
        </p:spPr>
      </p:pic>
      <p:sp>
        <p:nvSpPr>
          <p:cNvPr id="3" name="Sous-titre 2"/>
          <p:cNvSpPr>
            <a:spLocks noGrp="1"/>
          </p:cNvSpPr>
          <p:nvPr>
            <p:ph type="subTitle" idx="1" hasCustomPrompt="1"/>
          </p:nvPr>
        </p:nvSpPr>
        <p:spPr bwMode="gray">
          <a:xfrm>
            <a:off x="720000" y="2967794"/>
            <a:ext cx="7704000" cy="1440000"/>
          </a:xfrm>
        </p:spPr>
        <p:txBody>
          <a:bodyPr/>
          <a:lstStyle>
            <a:lvl1pPr marL="0" indent="0" algn="l">
              <a:spcAft>
                <a:spcPts val="0"/>
              </a:spcAft>
              <a:buNone/>
              <a:defRPr sz="1500" b="0" i="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Text</a:t>
            </a:r>
          </a:p>
        </p:txBody>
      </p:sp>
      <p:sp>
        <p:nvSpPr>
          <p:cNvPr id="7" name="Titre 6"/>
          <p:cNvSpPr>
            <a:spLocks noGrp="1"/>
          </p:cNvSpPr>
          <p:nvPr>
            <p:ph type="title" hasCustomPrompt="1"/>
          </p:nvPr>
        </p:nvSpPr>
        <p:spPr bwMode="gray">
          <a:xfrm>
            <a:off x="720000" y="1850552"/>
            <a:ext cx="7704000" cy="1116000"/>
          </a:xfrm>
        </p:spPr>
        <p:txBody>
          <a:bodyPr/>
          <a:lstStyle>
            <a:lvl1pPr>
              <a:defRPr sz="3650" baseline="0">
                <a:solidFill>
                  <a:schemeClr val="bg1"/>
                </a:solidFill>
              </a:defRPr>
            </a:lvl1pPr>
          </a:lstStyle>
          <a:p>
            <a:r>
              <a:rPr lang="en-US" noProof="0" dirty="0"/>
              <a:t>Title</a:t>
            </a:r>
          </a:p>
        </p:txBody>
      </p:sp>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B7F968DD-234B-4FB8-8DA9-E82C7C54E093}" type="datetime1">
              <a:rPr lang="en-GB" noProof="0" smtClean="0"/>
              <a:t>20/09/2023</a:t>
            </a:fld>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GB" noProof="0" smtClean="0"/>
              <a:t>ArianeGroup H2 Competences</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80001" y="180000"/>
            <a:ext cx="2159000" cy="1079500"/>
          </a:xfrm>
          <a:prstGeom prst="rect">
            <a:avLst/>
          </a:prstGeom>
        </p:spPr>
      </p:pic>
    </p:spTree>
    <p:extLst>
      <p:ext uri="{BB962C8B-B14F-4D97-AF65-F5344CB8AC3E}">
        <p14:creationId xmlns:p14="http://schemas.microsoft.com/office/powerpoint/2010/main" val="2267104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_B">
    <p:spTree>
      <p:nvGrpSpPr>
        <p:cNvPr id="1" name=""/>
        <p:cNvGrpSpPr/>
        <p:nvPr/>
      </p:nvGrpSpPr>
      <p:grpSpPr>
        <a:xfrm>
          <a:off x="0" y="0"/>
          <a:ext cx="0" cy="0"/>
          <a:chOff x="0" y="0"/>
          <a:chExt cx="0" cy="0"/>
        </a:xfrm>
      </p:grpSpPr>
      <p:sp>
        <p:nvSpPr>
          <p:cNvPr id="12" name="Freeform 5"/>
          <p:cNvSpPr>
            <a:spLocks noChangeAspect="1"/>
          </p:cNvSpPr>
          <p:nvPr/>
        </p:nvSpPr>
        <p:spPr bwMode="gray">
          <a:xfrm>
            <a:off x="360000" y="1548000"/>
            <a:ext cx="8424000" cy="3236400"/>
          </a:xfrm>
          <a:custGeom>
            <a:avLst/>
            <a:gdLst>
              <a:gd name="T0" fmla="*/ 0 w 8844"/>
              <a:gd name="T1" fmla="*/ 3397 h 3397"/>
              <a:gd name="T2" fmla="*/ 0 w 8844"/>
              <a:gd name="T3" fmla="*/ 3397 h 3397"/>
              <a:gd name="T4" fmla="*/ 0 w 8844"/>
              <a:gd name="T5" fmla="*/ 0 h 3397"/>
              <a:gd name="T6" fmla="*/ 8844 w 8844"/>
              <a:gd name="T7" fmla="*/ 0 h 3397"/>
              <a:gd name="T8" fmla="*/ 8844 w 8844"/>
              <a:gd name="T9" fmla="*/ 2830 h 3397"/>
              <a:gd name="T10" fmla="*/ 8277 w 8844"/>
              <a:gd name="T11" fmla="*/ 3397 h 3397"/>
              <a:gd name="T12" fmla="*/ 0 w 8844"/>
              <a:gd name="T13" fmla="*/ 3397 h 3397"/>
            </a:gdLst>
            <a:ahLst/>
            <a:cxnLst>
              <a:cxn ang="0">
                <a:pos x="T0" y="T1"/>
              </a:cxn>
              <a:cxn ang="0">
                <a:pos x="T2" y="T3"/>
              </a:cxn>
              <a:cxn ang="0">
                <a:pos x="T4" y="T5"/>
              </a:cxn>
              <a:cxn ang="0">
                <a:pos x="T6" y="T7"/>
              </a:cxn>
              <a:cxn ang="0">
                <a:pos x="T8" y="T9"/>
              </a:cxn>
              <a:cxn ang="0">
                <a:pos x="T10" y="T11"/>
              </a:cxn>
              <a:cxn ang="0">
                <a:pos x="T12" y="T13"/>
              </a:cxn>
            </a:cxnLst>
            <a:rect l="0" t="0" r="r" b="b"/>
            <a:pathLst>
              <a:path w="8844" h="3397">
                <a:moveTo>
                  <a:pt x="0" y="3397"/>
                </a:moveTo>
                <a:lnTo>
                  <a:pt x="0" y="3397"/>
                </a:lnTo>
                <a:lnTo>
                  <a:pt x="0" y="0"/>
                </a:lnTo>
                <a:lnTo>
                  <a:pt x="8844" y="0"/>
                </a:lnTo>
                <a:lnTo>
                  <a:pt x="8844" y="2830"/>
                </a:lnTo>
                <a:cubicBezTo>
                  <a:pt x="8844" y="3397"/>
                  <a:pt x="8277" y="3397"/>
                  <a:pt x="8277" y="3397"/>
                </a:cubicBezTo>
                <a:lnTo>
                  <a:pt x="0" y="339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noProof="0" dirty="0"/>
          </a:p>
        </p:txBody>
      </p:sp>
      <p:sp>
        <p:nvSpPr>
          <p:cNvPr id="3" name="Sous-titre 2"/>
          <p:cNvSpPr>
            <a:spLocks noGrp="1"/>
          </p:cNvSpPr>
          <p:nvPr>
            <p:ph type="subTitle" idx="1" hasCustomPrompt="1"/>
          </p:nvPr>
        </p:nvSpPr>
        <p:spPr bwMode="gray">
          <a:xfrm>
            <a:off x="720000" y="2967794"/>
            <a:ext cx="7704000" cy="1440000"/>
          </a:xfrm>
        </p:spPr>
        <p:txBody>
          <a:bodyPr/>
          <a:lstStyle>
            <a:lvl1pPr marL="0" indent="0" algn="l">
              <a:spcAft>
                <a:spcPts val="0"/>
              </a:spcAft>
              <a:buNone/>
              <a:defRPr sz="1500" b="0" i="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Text</a:t>
            </a:r>
          </a:p>
        </p:txBody>
      </p:sp>
      <p:sp>
        <p:nvSpPr>
          <p:cNvPr id="7" name="Titre 6"/>
          <p:cNvSpPr>
            <a:spLocks noGrp="1"/>
          </p:cNvSpPr>
          <p:nvPr>
            <p:ph type="title" hasCustomPrompt="1"/>
          </p:nvPr>
        </p:nvSpPr>
        <p:spPr bwMode="gray">
          <a:xfrm>
            <a:off x="720000" y="1850552"/>
            <a:ext cx="7704000" cy="1116000"/>
          </a:xfrm>
        </p:spPr>
        <p:txBody>
          <a:bodyPr/>
          <a:lstStyle>
            <a:lvl1pPr>
              <a:defRPr sz="3650" baseline="0"/>
            </a:lvl1pPr>
          </a:lstStyle>
          <a:p>
            <a:r>
              <a:rPr lang="en-US" noProof="0" dirty="0"/>
              <a:t>Title</a:t>
            </a:r>
          </a:p>
        </p:txBody>
      </p:sp>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30E8B68E-8687-4BFC-BBCA-5DF277FFF3FD}" type="datetime1">
              <a:rPr lang="en-GB" noProof="0" smtClean="0"/>
              <a:t>20/09/2023</a:t>
            </a:fld>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GB" noProof="0" smtClean="0"/>
              <a:t>ArianeGroup H2 Competences</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80001" y="180000"/>
            <a:ext cx="2159000" cy="1079500"/>
          </a:xfrm>
          <a:prstGeom prst="rect">
            <a:avLst/>
          </a:prstGeom>
        </p:spPr>
      </p:pic>
      <p:sp>
        <p:nvSpPr>
          <p:cNvPr id="13" name="Espace réservé de la date 3"/>
          <p:cNvSpPr txBox="1">
            <a:spLocks/>
          </p:cNvSpPr>
          <p:nvPr/>
        </p:nvSpPr>
        <p:spPr bwMode="gray">
          <a:xfrm>
            <a:off x="7830000" y="4732022"/>
            <a:ext cx="648000" cy="288000"/>
          </a:xfrm>
          <a:prstGeom prst="rect">
            <a:avLst/>
          </a:prstGeom>
        </p:spPr>
        <p:txBody>
          <a:bodyPr vert="horz" lIns="0" tIns="0" rIns="0" bIns="0" rtlCol="0" anchor="b" anchorCtr="0">
            <a:noAutofit/>
          </a:bodyPr>
          <a:lstStyle>
            <a:defPPr>
              <a:defRPr lang="fr-FR"/>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t>XX/XX/XXXX</a:t>
            </a:r>
            <a:endParaRPr lang="en-US" sz="800" dirty="0"/>
          </a:p>
        </p:txBody>
      </p:sp>
      <p:sp>
        <p:nvSpPr>
          <p:cNvPr id="14" name="Espace réservé du pied de page 4"/>
          <p:cNvSpPr txBox="1">
            <a:spLocks/>
          </p:cNvSpPr>
          <p:nvPr/>
        </p:nvSpPr>
        <p:spPr bwMode="gray">
          <a:xfrm>
            <a:off x="5652120" y="4732022"/>
            <a:ext cx="2087880" cy="288000"/>
          </a:xfrm>
          <a:prstGeom prst="rect">
            <a:avLst/>
          </a:prstGeom>
        </p:spPr>
        <p:txBody>
          <a:bodyPr vert="horz" lIns="0" tIns="0" rIns="0" bIns="0" rtlCol="0" anchor="b" anchorCtr="0">
            <a:noAutofit/>
          </a:bodyPr>
          <a:lstStyle>
            <a:defPPr>
              <a:defRPr lang="fr-FR"/>
            </a:defPPr>
            <a:lvl1pPr marL="0" algn="r"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t>Title of presentation</a:t>
            </a:r>
            <a:endParaRPr lang="en-US" sz="800" dirty="0"/>
          </a:p>
        </p:txBody>
      </p:sp>
      <p:sp>
        <p:nvSpPr>
          <p:cNvPr id="15" name="Espace réservé du numéro de diapositive 5"/>
          <p:cNvSpPr txBox="1">
            <a:spLocks/>
          </p:cNvSpPr>
          <p:nvPr/>
        </p:nvSpPr>
        <p:spPr bwMode="gray">
          <a:xfrm>
            <a:off x="8532000" y="4732022"/>
            <a:ext cx="252000" cy="288000"/>
          </a:xfrm>
          <a:prstGeom prst="rect">
            <a:avLst/>
          </a:prstGeom>
        </p:spPr>
        <p:txBody>
          <a:bodyPr vert="horz" lIns="0" tIns="0" rIns="0" bIns="0" rtlCol="0" anchor="b" anchorCtr="0">
            <a:noAutofit/>
          </a:bodyP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US" sz="800" smtClean="0"/>
              <a:pPr/>
              <a:t>‹Nr.›</a:t>
            </a:fld>
            <a:endParaRPr lang="en-US" sz="800" dirty="0"/>
          </a:p>
        </p:txBody>
      </p:sp>
      <p:sp>
        <p:nvSpPr>
          <p:cNvPr id="17" name="ZoneTexte 16"/>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1458710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ver_B">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C7DF332C-A73F-4DEA-A475-38F317802ABD}" type="datetime1">
              <a:rPr lang="en-GB" noProof="0" smtClean="0"/>
              <a:t>20/09/2023</a:t>
            </a:fld>
            <a:endParaRPr lang="en-US" noProof="0" dirty="0"/>
          </a:p>
        </p:txBody>
      </p:sp>
      <p:sp>
        <p:nvSpPr>
          <p:cNvPr id="8" name="Espace réservé du pied de page 7"/>
          <p:cNvSpPr>
            <a:spLocks noGrp="1"/>
          </p:cNvSpPr>
          <p:nvPr>
            <p:ph type="ftr" sz="quarter" idx="11"/>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r>
              <a:rPr lang="en-GB" noProof="0" smtClean="0"/>
              <a:t>ArianeGroup H2 Competences</a:t>
            </a:r>
            <a:endParaRPr lang="en-US" noProof="0" dirty="0"/>
          </a:p>
        </p:txBody>
      </p:sp>
      <p:sp>
        <p:nvSpPr>
          <p:cNvPr id="9" name="Espace réservé du numéro de diapositive 8"/>
          <p:cNvSpPr>
            <a:spLocks noGrp="1"/>
          </p:cNvSpPr>
          <p:nvPr>
            <p:ph type="sldNum" sz="quarter" idx="12"/>
          </p:nvPr>
        </p:nvSpPr>
        <p:spPr bwMode="gray">
          <a:xfrm>
            <a:off x="8784000" y="0"/>
            <a:ext cx="360000" cy="360000"/>
          </a:xfrm>
          <a:prstGeom prst="rect">
            <a:avLst/>
          </a:prstGeom>
          <a:ln>
            <a:solidFill>
              <a:schemeClr val="tx1">
                <a:alpha val="0"/>
              </a:schemeClr>
            </a:solidFill>
          </a:ln>
        </p:spPr>
        <p:txBody>
          <a:bodyPr/>
          <a:lstStyle>
            <a:lvl1pPr>
              <a:defRPr sz="500">
                <a:solidFill>
                  <a:schemeClr val="tx1">
                    <a:alpha val="0"/>
                  </a:schemeClr>
                </a:solidFill>
              </a:defRPr>
            </a:lvl1pPr>
          </a:lstStyle>
          <a:p>
            <a:fld id="{733122C9-A0B9-462F-8757-0847AD287B63}" type="slidenum">
              <a:rPr lang="en-US" noProof="0" smtClean="0"/>
              <a:pPr/>
              <a:t>‹Nr.›</a:t>
            </a:fld>
            <a:endParaRPr lang="en-US" noProof="0" dirty="0"/>
          </a:p>
        </p:txBody>
      </p:sp>
      <p:pic>
        <p:nvPicPr>
          <p:cNvPr id="10" name="Image 9" descr="logo_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80001" y="180000"/>
            <a:ext cx="2159000" cy="1079500"/>
          </a:xfrm>
          <a:prstGeom prst="rect">
            <a:avLst/>
          </a:prstGeom>
        </p:spPr>
      </p:pic>
    </p:spTree>
    <p:extLst>
      <p:ext uri="{BB962C8B-B14F-4D97-AF65-F5344CB8AC3E}">
        <p14:creationId xmlns:p14="http://schemas.microsoft.com/office/powerpoint/2010/main" val="3285596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0" y="0"/>
            <a:ext cx="360000" cy="360000"/>
          </a:xfrm>
          <a:ln>
            <a:solidFill>
              <a:schemeClr val="tx1">
                <a:alpha val="0"/>
              </a:schemeClr>
            </a:solidFill>
          </a:ln>
        </p:spPr>
        <p:txBody>
          <a:bodyPr/>
          <a:lstStyle>
            <a:lvl1pPr>
              <a:defRPr sz="500">
                <a:solidFill>
                  <a:schemeClr val="tx1">
                    <a:alpha val="0"/>
                  </a:schemeClr>
                </a:solidFill>
              </a:defRPr>
            </a:lvl1pPr>
          </a:lstStyle>
          <a:p>
            <a:r>
              <a:rPr lang="en-US" noProof="0" dirty="0"/>
              <a:t>Title</a:t>
            </a:r>
          </a:p>
        </p:txBody>
      </p:sp>
      <p:sp>
        <p:nvSpPr>
          <p:cNvPr id="8" name="Espace réservé du texte 7"/>
          <p:cNvSpPr>
            <a:spLocks noGrp="1"/>
          </p:cNvSpPr>
          <p:nvPr>
            <p:ph type="body" sz="quarter" idx="13" hasCustomPrompt="1"/>
          </p:nvPr>
        </p:nvSpPr>
        <p:spPr bwMode="gray">
          <a:xfrm>
            <a:off x="1260228" y="1570037"/>
            <a:ext cx="2879725" cy="2880000"/>
          </a:xfrm>
        </p:spPr>
        <p:txBody>
          <a:bodyPr/>
          <a:lstStyle>
            <a:lvl1pPr>
              <a:spcBef>
                <a:spcPts val="1500"/>
              </a:spcBef>
              <a:spcAft>
                <a:spcPts val="200"/>
              </a:spcAft>
              <a:tabLst>
                <a:tab pos="269868" algn="l"/>
                <a:tab pos="2789168" algn="r"/>
              </a:tabLst>
              <a:defRPr sz="1500" cap="all" baseline="0">
                <a:solidFill>
                  <a:schemeClr val="tx1"/>
                </a:solidFill>
              </a:defRPr>
            </a:lvl1pPr>
            <a:lvl2pPr>
              <a:tabLst>
                <a:tab pos="2789930" algn="r"/>
              </a:tabLst>
              <a:defRPr sz="1000" b="0" cap="all" baseline="0"/>
            </a:lvl2pPr>
          </a:lstStyle>
          <a:p>
            <a:pPr lvl="0"/>
            <a:r>
              <a:rPr lang="en-US" noProof="0" dirty="0"/>
              <a:t>Title</a:t>
            </a:r>
          </a:p>
          <a:p>
            <a:pPr lvl="1"/>
            <a:r>
              <a:rPr lang="en-US" noProof="0" dirty="0"/>
              <a:t>Text</a:t>
            </a:r>
          </a:p>
        </p:txBody>
      </p:sp>
      <p:sp>
        <p:nvSpPr>
          <p:cNvPr id="9" name="Espace réservé du texte 7"/>
          <p:cNvSpPr>
            <a:spLocks noGrp="1"/>
          </p:cNvSpPr>
          <p:nvPr>
            <p:ph type="body" sz="quarter" idx="14" hasCustomPrompt="1"/>
          </p:nvPr>
        </p:nvSpPr>
        <p:spPr bwMode="gray">
          <a:xfrm>
            <a:off x="5112001" y="1569600"/>
            <a:ext cx="2879725" cy="2880000"/>
          </a:xfrm>
        </p:spPr>
        <p:txBody>
          <a:bodyPr/>
          <a:lstStyle>
            <a:lvl1pPr>
              <a:spcBef>
                <a:spcPts val="1500"/>
              </a:spcBef>
              <a:spcAft>
                <a:spcPts val="200"/>
              </a:spcAft>
              <a:tabLst>
                <a:tab pos="269993" algn="l"/>
                <a:tab pos="2789930" algn="r"/>
              </a:tabLst>
              <a:defRPr sz="1500" cap="all" baseline="0">
                <a:solidFill>
                  <a:schemeClr val="tx1"/>
                </a:solidFill>
              </a:defRPr>
            </a:lvl1pPr>
            <a:lvl2pPr>
              <a:tabLst>
                <a:tab pos="2789930" algn="r"/>
              </a:tabLst>
              <a:defRPr sz="1000" b="0" cap="all" baseline="0"/>
            </a:lvl2pPr>
          </a:lstStyle>
          <a:p>
            <a:pPr lvl="0"/>
            <a:r>
              <a:rPr lang="en-US" noProof="0" dirty="0"/>
              <a:t>Title</a:t>
            </a:r>
          </a:p>
          <a:p>
            <a:pPr lvl="1"/>
            <a:r>
              <a:rPr lang="en-US" noProof="0" dirty="0"/>
              <a:t>Text</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AD178C23-C37F-42ED-BFCE-219FE5EB0A45}"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297596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Titre 2"/>
          <p:cNvSpPr>
            <a:spLocks noGrp="1"/>
          </p:cNvSpPr>
          <p:nvPr>
            <p:ph type="title" hasCustomPrompt="1"/>
          </p:nvPr>
        </p:nvSpPr>
        <p:spPr bwMode="gray">
          <a:xfrm>
            <a:off x="360001" y="1359946"/>
            <a:ext cx="4211999" cy="792000"/>
          </a:xfrm>
        </p:spPr>
        <p:txBody>
          <a:bodyPr anchor="b" anchorCtr="0"/>
          <a:lstStyle>
            <a:lvl1pPr>
              <a:lnSpc>
                <a:spcPct val="100000"/>
              </a:lnSpc>
              <a:defRPr sz="5000">
                <a:solidFill>
                  <a:schemeClr val="tx2"/>
                </a:solidFill>
              </a:defRPr>
            </a:lvl1pPr>
          </a:lstStyle>
          <a:p>
            <a:r>
              <a:rPr lang="en-US" noProof="0" dirty="0"/>
              <a:t>00</a:t>
            </a:r>
          </a:p>
        </p:txBody>
      </p:sp>
      <p:sp>
        <p:nvSpPr>
          <p:cNvPr id="9" name="Espace réservé du texte 8"/>
          <p:cNvSpPr>
            <a:spLocks noGrp="1"/>
          </p:cNvSpPr>
          <p:nvPr>
            <p:ph type="body" sz="quarter" idx="13" hasCustomPrompt="1"/>
          </p:nvPr>
        </p:nvSpPr>
        <p:spPr bwMode="gray">
          <a:xfrm>
            <a:off x="358774" y="2169768"/>
            <a:ext cx="8424000" cy="1547813"/>
          </a:xfrm>
        </p:spPr>
        <p:txBody>
          <a:bodyPr/>
          <a:lstStyle>
            <a:lvl1pPr>
              <a:lnSpc>
                <a:spcPct val="92000"/>
              </a:lnSpc>
              <a:spcAft>
                <a:spcPts val="0"/>
              </a:spcAft>
              <a:defRPr sz="3650" b="0" cap="all" baseline="0">
                <a:solidFill>
                  <a:schemeClr val="tx1"/>
                </a:solidFill>
              </a:defRPr>
            </a:lvl1pPr>
          </a:lstStyle>
          <a:p>
            <a:pPr lvl="0"/>
            <a:r>
              <a:rPr lang="en-US" noProof="0" dirty="0"/>
              <a:t>Title</a:t>
            </a:r>
          </a:p>
        </p:txBody>
      </p:sp>
      <p:sp>
        <p:nvSpPr>
          <p:cNvPr id="7"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E3F5A8CF-F5B4-4DCD-AF74-4827D166671E}" type="datetime1">
              <a:rPr lang="en-GB" noProof="0" smtClean="0"/>
              <a:t>20/09/2023</a:t>
            </a:fld>
            <a:endParaRPr lang="en-US" noProof="0" dirty="0"/>
          </a:p>
        </p:txBody>
      </p:sp>
      <p:sp>
        <p:nvSpPr>
          <p:cNvPr id="8"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0"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1" name="ZoneTexte 10"/>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455332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1 lin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8424000" cy="342000"/>
          </a:xfrm>
        </p:spPr>
        <p:txBody>
          <a:bodyPr/>
          <a:lstStyle>
            <a:lvl1pPr>
              <a:defRPr/>
            </a:lvl1pPr>
          </a:lstStyle>
          <a:p>
            <a:r>
              <a:rPr lang="en-US" noProof="0" dirty="0"/>
              <a:t>Title on 1 line</a:t>
            </a:r>
          </a:p>
        </p:txBody>
      </p:sp>
      <p:sp>
        <p:nvSpPr>
          <p:cNvPr id="3" name="Espace réservé du contenu 2"/>
          <p:cNvSpPr>
            <a:spLocks noGrp="1"/>
          </p:cNvSpPr>
          <p:nvPr>
            <p:ph idx="1" hasCustomPrompt="1"/>
          </p:nvPr>
        </p:nvSpPr>
        <p:spPr bwMode="gray">
          <a:xfrm>
            <a:off x="360000" y="691200"/>
            <a:ext cx="8424000" cy="3918900"/>
          </a:xfrm>
        </p:spPr>
        <p:txBody>
          <a:bodyPr/>
          <a:lstStyle>
            <a:lvl1pPr>
              <a:defRPr/>
            </a:lvl1pPr>
            <a:lvl2pPr>
              <a:defRPr/>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F80ACB1D-8F72-4542-BE1D-662DD126058F}"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207883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2 lines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US" noProof="0" dirty="0"/>
              <a:t>Title on </a:t>
            </a:r>
            <a:br>
              <a:rPr lang="en-US" noProof="0" dirty="0"/>
            </a:br>
            <a:r>
              <a:rPr lang="en-US" noProof="0" dirty="0"/>
              <a:t>2 lines</a:t>
            </a:r>
          </a:p>
        </p:txBody>
      </p:sp>
      <p:sp>
        <p:nvSpPr>
          <p:cNvPr id="3" name="Espace réservé du contenu 2"/>
          <p:cNvSpPr>
            <a:spLocks noGrp="1"/>
          </p:cNvSpPr>
          <p:nvPr>
            <p:ph idx="1" hasCustomPrompt="1"/>
          </p:nvPr>
        </p:nvSpPr>
        <p:spPr bwMode="gray"/>
        <p:txBody>
          <a:bodyPr/>
          <a:lstStyle>
            <a:lvl1pPr>
              <a:defRPr/>
            </a:lvl1pPr>
            <a:lvl2pPr>
              <a:defRPr/>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6533A2BB-7255-4EF6-8FE7-7D78CD9A2D10}"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2601430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line &amp; 1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a:t>Title on 1 line</a:t>
            </a:r>
          </a:p>
        </p:txBody>
      </p:sp>
      <p:sp>
        <p:nvSpPr>
          <p:cNvPr id="7" name="Espace réservé du texte 6"/>
          <p:cNvSpPr>
            <a:spLocks noGrp="1"/>
          </p:cNvSpPr>
          <p:nvPr>
            <p:ph type="body" sz="quarter" idx="13" hasCustomPrompt="1"/>
          </p:nvPr>
        </p:nvSpPr>
        <p:spPr bwMode="gray">
          <a:xfrm>
            <a:off x="358776" y="691200"/>
            <a:ext cx="4213225" cy="3918900"/>
          </a:xfrm>
        </p:spPr>
        <p:txBody>
          <a:bodyPr/>
          <a:lstStyle>
            <a:lvl1pPr>
              <a:defRPr/>
            </a:lvl1pPr>
            <a:lvl2pPr>
              <a:defRPr/>
            </a:lvl2pPr>
            <a:lvl3pPr>
              <a:defRPr/>
            </a:lvl3pPr>
            <a:lvl4pPr>
              <a:defRPr/>
            </a:lvl4pPr>
            <a:lvl5pPr>
              <a:defRPr baseline="0"/>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8" name="Espace réservé pour une image  8"/>
          <p:cNvSpPr>
            <a:spLocks noGrp="1" noChangeAspect="1"/>
          </p:cNvSpPr>
          <p:nvPr>
            <p:ph type="pic" sz="quarter" idx="14" hasCustomPrompt="1"/>
          </p:nvPr>
        </p:nvSpPr>
        <p:spPr bwMode="gray">
          <a:xfrm>
            <a:off x="4660733" y="360000"/>
            <a:ext cx="4122000" cy="4244400"/>
          </a:xfrm>
          <a:prstGeom prst="rect">
            <a:avLst/>
          </a:prstGeom>
          <a:noFill/>
        </p:spPr>
        <p:txBody>
          <a:bodyPr wrap="square" tIns="720000" anchor="ctr" anchorCtr="0">
            <a:noAutofit/>
          </a:bodyPr>
          <a:lstStyle>
            <a:lvl1pPr algn="ctr">
              <a:spcAft>
                <a:spcPts val="0"/>
              </a:spcAft>
              <a:defRPr b="0" cap="all" baseline="0"/>
            </a:lvl1pPr>
          </a:lstStyle>
          <a:p>
            <a:r>
              <a:rPr lang="en-US" noProof="0" dirty="0"/>
              <a:t>Picture</a:t>
            </a:r>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ED5781AB-F2BE-4512-B21E-A25B70D1E970}" type="datetime1">
              <a:rPr lang="en-GB" noProof="0" smtClean="0"/>
              <a:t>20/09/2023</a:t>
            </a:fld>
            <a:endParaRPr lang="en-US" noProof="0" dirty="0"/>
          </a:p>
        </p:txBody>
      </p:sp>
      <p:sp>
        <p:nvSpPr>
          <p:cNvPr id="10"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1"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2" name="ZoneTexte 11"/>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3047157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2 lines &amp; 1 Pictu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968401"/>
            <a:ext cx="4213225" cy="3641700"/>
          </a:xfrm>
        </p:spPr>
        <p:txBody>
          <a:bodyPr/>
          <a:lstStyle>
            <a:lvl1pPr>
              <a:defRPr/>
            </a:lvl1pPr>
            <a:lvl2pPr>
              <a:defRPr/>
            </a:lvl2pPr>
            <a:lvl3pPr>
              <a:defRPr baseline="0"/>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7" name="Espace réservé pour une image  8"/>
          <p:cNvSpPr>
            <a:spLocks noGrp="1" noChangeAspect="1"/>
          </p:cNvSpPr>
          <p:nvPr>
            <p:ph type="pic" sz="quarter" idx="14" hasCustomPrompt="1"/>
          </p:nvPr>
        </p:nvSpPr>
        <p:spPr bwMode="gray">
          <a:xfrm>
            <a:off x="4660733" y="360000"/>
            <a:ext cx="4122000" cy="4244400"/>
          </a:xfrm>
          <a:prstGeom prst="rect">
            <a:avLst/>
          </a:prstGeom>
          <a:noFill/>
        </p:spPr>
        <p:txBody>
          <a:bodyPr wrap="square" tIns="720000" anchor="ctr" anchorCtr="0">
            <a:noAutofit/>
          </a:bodyPr>
          <a:lstStyle>
            <a:lvl1pPr algn="ctr">
              <a:spcAft>
                <a:spcPts val="0"/>
              </a:spcAft>
              <a:defRPr b="0" cap="all" baseline="0"/>
            </a:lvl1pPr>
          </a:lstStyle>
          <a:p>
            <a:r>
              <a:rPr lang="en-US" noProof="0" dirty="0"/>
              <a:t>Picture</a:t>
            </a:r>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a:t>Title on </a:t>
            </a:r>
            <a:br>
              <a:rPr lang="en-US" noProof="0" dirty="0"/>
            </a:br>
            <a:r>
              <a:rPr lang="en-US" noProof="0" dirty="0"/>
              <a:t>2 lines</a:t>
            </a:r>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A461CE7B-404C-4CE3-BB81-CAD89AB384D6}" type="datetime1">
              <a:rPr lang="en-GB" noProof="0" smtClean="0"/>
              <a:t>20/09/2023</a:t>
            </a:fld>
            <a:endParaRPr lang="en-US" noProof="0" dirty="0"/>
          </a:p>
        </p:txBody>
      </p:sp>
      <p:sp>
        <p:nvSpPr>
          <p:cNvPr id="10"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1"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2" name="ZoneTexte 11"/>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1259284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1 line &amp; 2 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a:t>Title on 1 line</a:t>
            </a:r>
          </a:p>
        </p:txBody>
      </p:sp>
      <p:sp>
        <p:nvSpPr>
          <p:cNvPr id="7" name="Espace réservé du texte 6"/>
          <p:cNvSpPr>
            <a:spLocks noGrp="1"/>
          </p:cNvSpPr>
          <p:nvPr>
            <p:ph type="body" sz="quarter" idx="13" hasCustomPrompt="1"/>
          </p:nvPr>
        </p:nvSpPr>
        <p:spPr bwMode="gray">
          <a:xfrm>
            <a:off x="358776" y="691200"/>
            <a:ext cx="4213225" cy="3920400"/>
          </a:xfrm>
        </p:spPr>
        <p:txBody>
          <a:bodyPr/>
          <a:lstStyle>
            <a:lvl1pPr>
              <a:defRPr/>
            </a:lvl1pPr>
            <a:lvl2pPr>
              <a:defRPr/>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8" name="Espace réservé pour une image  6"/>
          <p:cNvSpPr>
            <a:spLocks noGrp="1"/>
          </p:cNvSpPr>
          <p:nvPr>
            <p:ph type="pic" sz="quarter" idx="14" hasCustomPrompt="1"/>
          </p:nvPr>
        </p:nvSpPr>
        <p:spPr bwMode="gray">
          <a:xfrm>
            <a:off x="4662000" y="360000"/>
            <a:ext cx="4122000" cy="2030400"/>
          </a:xfrm>
          <a:noFill/>
        </p:spPr>
        <p:txBody>
          <a:bodyPr tIns="720000" anchor="ctr" anchorCtr="0"/>
          <a:lstStyle>
            <a:lvl1pPr algn="ctr">
              <a:spcAft>
                <a:spcPts val="0"/>
              </a:spcAft>
              <a:defRPr b="0" cap="all" baseline="0"/>
            </a:lvl1pPr>
          </a:lstStyle>
          <a:p>
            <a:r>
              <a:rPr lang="en-US" noProof="0" dirty="0"/>
              <a:t>Picture</a:t>
            </a:r>
          </a:p>
        </p:txBody>
      </p:sp>
      <p:sp>
        <p:nvSpPr>
          <p:cNvPr id="9" name="Espace réservé pour une image  9"/>
          <p:cNvSpPr>
            <a:spLocks noGrp="1" noChangeAspect="1"/>
          </p:cNvSpPr>
          <p:nvPr>
            <p:ph type="pic" sz="quarter" idx="15" hasCustomPrompt="1"/>
          </p:nvPr>
        </p:nvSpPr>
        <p:spPr bwMode="gray">
          <a:xfrm>
            <a:off x="4662000" y="2570400"/>
            <a:ext cx="4122000" cy="2034000"/>
          </a:xfrm>
          <a:prstGeom prst="rect">
            <a:avLst/>
          </a:prstGeom>
          <a:noFill/>
        </p:spPr>
        <p:txBody>
          <a:bodyPr wrap="square" tIns="720000" anchor="ctr" anchorCtr="0">
            <a:noAutofit/>
          </a:bodyPr>
          <a:lstStyle>
            <a:lvl1pPr algn="ctr">
              <a:spcAft>
                <a:spcPts val="0"/>
              </a:spcAft>
              <a:defRPr b="0" cap="all" baseline="0"/>
            </a:lvl1pPr>
          </a:lstStyle>
          <a:p>
            <a:r>
              <a:rPr lang="en-US" noProof="0" dirty="0"/>
              <a:t>Picture</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4F1E8099-AC9F-4844-BF62-D4EB664C4825}"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92721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3" name="Titre 2"/>
          <p:cNvSpPr>
            <a:spLocks noGrp="1"/>
          </p:cNvSpPr>
          <p:nvPr>
            <p:ph type="title" hasCustomPrompt="1"/>
          </p:nvPr>
        </p:nvSpPr>
        <p:spPr bwMode="gray">
          <a:xfrm>
            <a:off x="360000" y="1359946"/>
            <a:ext cx="4211999" cy="792000"/>
          </a:xfrm>
        </p:spPr>
        <p:txBody>
          <a:bodyPr anchor="b" anchorCtr="0"/>
          <a:lstStyle>
            <a:lvl1pPr>
              <a:lnSpc>
                <a:spcPct val="100000"/>
              </a:lnSpc>
              <a:defRPr sz="5000">
                <a:solidFill>
                  <a:schemeClr val="tx2"/>
                </a:solidFill>
              </a:defRPr>
            </a:lvl1pPr>
          </a:lstStyle>
          <a:p>
            <a:r>
              <a:rPr lang="en-US" noProof="0" dirty="0" smtClean="0"/>
              <a:t>00</a:t>
            </a:r>
            <a:endParaRPr lang="en-US" noProof="0" dirty="0"/>
          </a:p>
        </p:txBody>
      </p:sp>
      <p:sp>
        <p:nvSpPr>
          <p:cNvPr id="9" name="Espace réservé du texte 8"/>
          <p:cNvSpPr>
            <a:spLocks noGrp="1"/>
          </p:cNvSpPr>
          <p:nvPr>
            <p:ph type="body" sz="quarter" idx="13" hasCustomPrompt="1"/>
          </p:nvPr>
        </p:nvSpPr>
        <p:spPr bwMode="gray">
          <a:xfrm>
            <a:off x="358774" y="2169767"/>
            <a:ext cx="8424000" cy="1547813"/>
          </a:xfrm>
        </p:spPr>
        <p:txBody>
          <a:bodyPr/>
          <a:lstStyle>
            <a:lvl1pPr>
              <a:lnSpc>
                <a:spcPct val="92000"/>
              </a:lnSpc>
              <a:spcAft>
                <a:spcPts val="0"/>
              </a:spcAft>
              <a:defRPr sz="3650" b="0" cap="all" baseline="0">
                <a:solidFill>
                  <a:schemeClr val="tx1"/>
                </a:solidFill>
              </a:defRPr>
            </a:lvl1pPr>
          </a:lstStyle>
          <a:p>
            <a:pPr lvl="0"/>
            <a:r>
              <a:rPr lang="en-US" noProof="0" dirty="0" smtClean="0"/>
              <a:t>Title</a:t>
            </a:r>
          </a:p>
        </p:txBody>
      </p:sp>
      <p:sp>
        <p:nvSpPr>
          <p:cNvPr id="7"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8"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0"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1" name="ZoneTexte 10"/>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2 lines &amp; 2 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612000"/>
          </a:xfrm>
        </p:spPr>
        <p:txBody>
          <a:bodyPr/>
          <a:lstStyle>
            <a:lvl1pPr>
              <a:defRPr/>
            </a:lvl1pPr>
          </a:lstStyle>
          <a:p>
            <a:r>
              <a:rPr lang="en-US" noProof="0" dirty="0"/>
              <a:t>Title on </a:t>
            </a:r>
            <a:br>
              <a:rPr lang="en-US" noProof="0" dirty="0"/>
            </a:br>
            <a:r>
              <a:rPr lang="en-US" noProof="0" dirty="0"/>
              <a:t>2 lines</a:t>
            </a:r>
          </a:p>
        </p:txBody>
      </p:sp>
      <p:sp>
        <p:nvSpPr>
          <p:cNvPr id="7" name="Espace réservé pour une image  6"/>
          <p:cNvSpPr>
            <a:spLocks noGrp="1"/>
          </p:cNvSpPr>
          <p:nvPr>
            <p:ph type="pic" sz="quarter" idx="14" hasCustomPrompt="1"/>
          </p:nvPr>
        </p:nvSpPr>
        <p:spPr bwMode="gray">
          <a:xfrm>
            <a:off x="4662000" y="360000"/>
            <a:ext cx="4122000" cy="2030400"/>
          </a:xfrm>
          <a:noFill/>
        </p:spPr>
        <p:txBody>
          <a:bodyPr tIns="720000" anchor="ctr" anchorCtr="0"/>
          <a:lstStyle>
            <a:lvl1pPr algn="ctr">
              <a:spcAft>
                <a:spcPts val="0"/>
              </a:spcAft>
              <a:defRPr b="0" cap="all" baseline="0"/>
            </a:lvl1pPr>
          </a:lstStyle>
          <a:p>
            <a:r>
              <a:rPr lang="en-US" noProof="0" dirty="0"/>
              <a:t>Picture</a:t>
            </a:r>
          </a:p>
        </p:txBody>
      </p:sp>
      <p:sp>
        <p:nvSpPr>
          <p:cNvPr id="10" name="Espace réservé pour une image  9"/>
          <p:cNvSpPr>
            <a:spLocks noGrp="1" noChangeAspect="1"/>
          </p:cNvSpPr>
          <p:nvPr>
            <p:ph type="pic" sz="quarter" idx="15" hasCustomPrompt="1"/>
          </p:nvPr>
        </p:nvSpPr>
        <p:spPr bwMode="gray">
          <a:xfrm>
            <a:off x="4662000" y="2570400"/>
            <a:ext cx="4122000" cy="2034000"/>
          </a:xfrm>
          <a:prstGeom prst="rect">
            <a:avLst/>
          </a:prstGeom>
          <a:noFill/>
        </p:spPr>
        <p:txBody>
          <a:bodyPr wrap="square" tIns="720000" anchor="ctr" anchorCtr="0">
            <a:noAutofit/>
          </a:bodyPr>
          <a:lstStyle>
            <a:lvl1pPr algn="ctr">
              <a:spcAft>
                <a:spcPts val="0"/>
              </a:spcAft>
              <a:defRPr b="0" cap="all" baseline="0"/>
            </a:lvl1pPr>
          </a:lstStyle>
          <a:p>
            <a:r>
              <a:rPr lang="en-US" noProof="0" dirty="0"/>
              <a:t>Picture</a:t>
            </a:r>
          </a:p>
        </p:txBody>
      </p:sp>
      <p:sp>
        <p:nvSpPr>
          <p:cNvPr id="8" name="Espace réservé du texte 7"/>
          <p:cNvSpPr>
            <a:spLocks noGrp="1"/>
          </p:cNvSpPr>
          <p:nvPr>
            <p:ph type="body" sz="quarter" idx="16" hasCustomPrompt="1"/>
          </p:nvPr>
        </p:nvSpPr>
        <p:spPr bwMode="gray">
          <a:xfrm>
            <a:off x="358776" y="968400"/>
            <a:ext cx="4213225" cy="3643200"/>
          </a:xfrm>
        </p:spPr>
        <p:txBody>
          <a:bodyPr/>
          <a:lstStyle>
            <a:lvl1pPr>
              <a:defRPr/>
            </a:lvl1pPr>
            <a:lvl2pPr>
              <a:defRPr/>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1FEB32AD-7325-4EC8-8C2C-0F99B18342B7}"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1951970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1 line &amp; Histogram">
    <p:spTree>
      <p:nvGrpSpPr>
        <p:cNvPr id="1" name=""/>
        <p:cNvGrpSpPr/>
        <p:nvPr/>
      </p:nvGrpSpPr>
      <p:grpSpPr>
        <a:xfrm>
          <a:off x="0" y="0"/>
          <a:ext cx="0" cy="0"/>
          <a:chOff x="0" y="0"/>
          <a:chExt cx="0" cy="0"/>
        </a:xfrm>
      </p:grpSpPr>
      <p:sp>
        <p:nvSpPr>
          <p:cNvPr id="7"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de-DE"/>
              <a:t>Mastertextformat bearbeiten
Zweite Ebene
Dritte Ebene
Vierte Ebene
Fünfte Ebene</a:t>
            </a:r>
          </a:p>
        </p:txBody>
      </p:sp>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a:t>Title on 1 line</a:t>
            </a:r>
          </a:p>
        </p:txBody>
      </p:sp>
      <p:sp>
        <p:nvSpPr>
          <p:cNvPr id="8" name="Espace réservé du texte 7"/>
          <p:cNvSpPr>
            <a:spLocks noGrp="1"/>
          </p:cNvSpPr>
          <p:nvPr>
            <p:ph type="body" sz="quarter" idx="14" hasCustomPrompt="1"/>
          </p:nvPr>
        </p:nvSpPr>
        <p:spPr bwMode="gray">
          <a:xfrm>
            <a:off x="358776" y="691200"/>
            <a:ext cx="4213225" cy="3920400"/>
          </a:xfrm>
        </p:spPr>
        <p:txBody>
          <a:bodyPr/>
          <a:lstStyle>
            <a:lvl1pPr>
              <a:defRPr/>
            </a:lvl1pPr>
            <a:lvl2pPr>
              <a:defRPr/>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3</a:t>
            </a:r>
          </a:p>
        </p:txBody>
      </p:sp>
      <p:sp>
        <p:nvSpPr>
          <p:cNvPr id="10" name="Espace réservé du graphique 14"/>
          <p:cNvSpPr>
            <a:spLocks noGrp="1"/>
          </p:cNvSpPr>
          <p:nvPr>
            <p:ph type="chart" sz="quarter" idx="15" hasCustomPrompt="1"/>
          </p:nvPr>
        </p:nvSpPr>
        <p:spPr bwMode="gray">
          <a:xfrm>
            <a:off x="4896000" y="482400"/>
            <a:ext cx="3600000" cy="4032000"/>
          </a:xfrm>
        </p:spPr>
        <p:txBody>
          <a:bodyPr tIns="720000" anchor="ctr" anchorCtr="0"/>
          <a:lstStyle>
            <a:lvl1pPr algn="ctr">
              <a:spcAft>
                <a:spcPts val="0"/>
              </a:spcAft>
              <a:defRPr b="0" cap="all" baseline="0"/>
            </a:lvl1pPr>
          </a:lstStyle>
          <a:p>
            <a:r>
              <a:rPr lang="en-US" noProof="0" dirty="0"/>
              <a:t>Histogram</a:t>
            </a:r>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0B2C7046-25F1-41AC-88C2-38E48FA4E95B}"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1491279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2 lines &amp; Histogram">
    <p:spTree>
      <p:nvGrpSpPr>
        <p:cNvPr id="1" name=""/>
        <p:cNvGrpSpPr/>
        <p:nvPr/>
      </p:nvGrpSpPr>
      <p:grpSpPr>
        <a:xfrm>
          <a:off x="0" y="0"/>
          <a:ext cx="0" cy="0"/>
          <a:chOff x="0" y="0"/>
          <a:chExt cx="0" cy="0"/>
        </a:xfrm>
      </p:grpSpPr>
      <p:sp>
        <p:nvSpPr>
          <p:cNvPr id="9"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de-DE"/>
              <a:t>Mastertextformat bearbeiten
Zweite Ebene
Dritte Ebene
Vierte Ebene
Fünfte Ebene</a:t>
            </a:r>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a:t>Title on </a:t>
            </a:r>
            <a:br>
              <a:rPr lang="en-US" noProof="0" dirty="0"/>
            </a:br>
            <a:r>
              <a:rPr lang="en-US" noProof="0" dirty="0"/>
              <a:t>2 lines</a:t>
            </a:r>
          </a:p>
        </p:txBody>
      </p:sp>
      <p:sp>
        <p:nvSpPr>
          <p:cNvPr id="8" name="Espace réservé du texte 7"/>
          <p:cNvSpPr>
            <a:spLocks noGrp="1"/>
          </p:cNvSpPr>
          <p:nvPr>
            <p:ph type="body" sz="quarter" idx="14" hasCustomPrompt="1"/>
          </p:nvPr>
        </p:nvSpPr>
        <p:spPr bwMode="gray">
          <a:xfrm>
            <a:off x="358774" y="968400"/>
            <a:ext cx="4212000" cy="3643200"/>
          </a:xfrm>
        </p:spPr>
        <p:txBody>
          <a:bodyPr/>
          <a:lstStyle>
            <a:lvl1pPr>
              <a:defRPr/>
            </a:lvl1pPr>
            <a:lvl2pPr>
              <a:defRPr baseline="0"/>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15" name="Espace réservé du graphique 14"/>
          <p:cNvSpPr>
            <a:spLocks noGrp="1"/>
          </p:cNvSpPr>
          <p:nvPr>
            <p:ph type="chart" sz="quarter" idx="15" hasCustomPrompt="1"/>
          </p:nvPr>
        </p:nvSpPr>
        <p:spPr bwMode="gray">
          <a:xfrm>
            <a:off x="4896000" y="482400"/>
            <a:ext cx="3600000" cy="4032000"/>
          </a:xfrm>
        </p:spPr>
        <p:txBody>
          <a:bodyPr tIns="720000" anchor="ctr" anchorCtr="0"/>
          <a:lstStyle>
            <a:lvl1pPr algn="ctr">
              <a:spcAft>
                <a:spcPts val="0"/>
              </a:spcAft>
              <a:defRPr b="0" cap="all" baseline="0"/>
            </a:lvl1pPr>
          </a:lstStyle>
          <a:p>
            <a:r>
              <a:rPr lang="en-US" noProof="0" dirty="0"/>
              <a:t>Histogram</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55BAA639-EB88-4AEA-90AB-6375F6E1384C}"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1605081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1 line &amp; Graph">
    <p:spTree>
      <p:nvGrpSpPr>
        <p:cNvPr id="1" name=""/>
        <p:cNvGrpSpPr/>
        <p:nvPr/>
      </p:nvGrpSpPr>
      <p:grpSpPr>
        <a:xfrm>
          <a:off x="0" y="0"/>
          <a:ext cx="0" cy="0"/>
          <a:chOff x="0" y="0"/>
          <a:chExt cx="0" cy="0"/>
        </a:xfrm>
      </p:grpSpPr>
      <p:sp>
        <p:nvSpPr>
          <p:cNvPr id="10"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de-DE"/>
              <a:t>Mastertextformat bearbeiten
Zweite Ebene
Dritte Ebene
Vierte Ebene
Fünfte Ebene</a:t>
            </a:r>
          </a:p>
        </p:txBody>
      </p:sp>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a:t>Title on 1 line</a:t>
            </a:r>
          </a:p>
        </p:txBody>
      </p:sp>
      <p:sp>
        <p:nvSpPr>
          <p:cNvPr id="8" name="Espace réservé du texte 7"/>
          <p:cNvSpPr>
            <a:spLocks noGrp="1"/>
          </p:cNvSpPr>
          <p:nvPr>
            <p:ph type="body" sz="quarter" idx="14" hasCustomPrompt="1"/>
          </p:nvPr>
        </p:nvSpPr>
        <p:spPr bwMode="gray">
          <a:xfrm>
            <a:off x="358776" y="691200"/>
            <a:ext cx="4213225" cy="3920400"/>
          </a:xfrm>
        </p:spPr>
        <p:txBody>
          <a:bodyPr/>
          <a:lstStyle>
            <a:lvl1pPr>
              <a:defRPr/>
            </a:lvl1pPr>
            <a:lvl2pPr>
              <a:defRPr/>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3</a:t>
            </a:r>
          </a:p>
        </p:txBody>
      </p:sp>
      <p:sp>
        <p:nvSpPr>
          <p:cNvPr id="11" name="Espace réservé du graphique 6"/>
          <p:cNvSpPr>
            <a:spLocks noGrp="1"/>
          </p:cNvSpPr>
          <p:nvPr>
            <p:ph type="chart" sz="quarter" idx="15" hasCustomPrompt="1"/>
          </p:nvPr>
        </p:nvSpPr>
        <p:spPr bwMode="gray">
          <a:xfrm>
            <a:off x="4662000" y="360000"/>
            <a:ext cx="4122000" cy="4244400"/>
          </a:xfrm>
        </p:spPr>
        <p:txBody>
          <a:bodyPr tIns="720000" anchor="ctr" anchorCtr="0"/>
          <a:lstStyle>
            <a:lvl1pPr algn="ctr">
              <a:spcAft>
                <a:spcPts val="0"/>
              </a:spcAft>
              <a:defRPr b="0" cap="all" baseline="0"/>
            </a:lvl1pPr>
          </a:lstStyle>
          <a:p>
            <a:r>
              <a:rPr lang="en-US" noProof="0" dirty="0"/>
              <a:t>Graph</a:t>
            </a:r>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CAF82CA6-56DC-475D-99B9-AB4E6E661528}" type="datetime1">
              <a:rPr lang="en-GB" noProof="0" smtClean="0"/>
              <a:t>20/09/2023</a:t>
            </a:fld>
            <a:endParaRPr lang="en-US" noProof="0" dirty="0"/>
          </a:p>
        </p:txBody>
      </p:sp>
      <p:sp>
        <p:nvSpPr>
          <p:cNvPr id="12"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3"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1714878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2 lines &amp; Graph">
    <p:spTree>
      <p:nvGrpSpPr>
        <p:cNvPr id="1" name=""/>
        <p:cNvGrpSpPr/>
        <p:nvPr/>
      </p:nvGrpSpPr>
      <p:grpSpPr>
        <a:xfrm>
          <a:off x="0" y="0"/>
          <a:ext cx="0" cy="0"/>
          <a:chOff x="0" y="0"/>
          <a:chExt cx="0" cy="0"/>
        </a:xfrm>
      </p:grpSpPr>
      <p:sp>
        <p:nvSpPr>
          <p:cNvPr id="9" name="Espace réservé du texte 6"/>
          <p:cNvSpPr>
            <a:spLocks noGrp="1"/>
          </p:cNvSpPr>
          <p:nvPr>
            <p:ph type="body" sz="quarter" idx="16"/>
          </p:nvPr>
        </p:nvSpPr>
        <p:spPr bwMode="gray">
          <a:xfrm>
            <a:off x="4662000" y="360000"/>
            <a:ext cx="4122000" cy="4244400"/>
          </a:xfrm>
          <a:solidFill>
            <a:schemeClr val="bg2"/>
          </a:solidFill>
          <a:ln>
            <a:solidFill>
              <a:schemeClr val="tx1">
                <a:alpha val="0"/>
              </a:schemeClr>
            </a:solidFill>
          </a:ln>
        </p:spPr>
        <p:txBody>
          <a:bodyPr/>
          <a:lstStyle>
            <a:lvl1pPr>
              <a:defRPr baseline="0">
                <a:solidFill>
                  <a:schemeClr val="tx1">
                    <a:alpha val="0"/>
                  </a:schemeClr>
                </a:solidFill>
              </a:defRPr>
            </a:lvl1pPr>
          </a:lstStyle>
          <a:p>
            <a:pPr lvl="0"/>
            <a:r>
              <a:rPr lang="de-DE"/>
              <a:t>Mastertextformat bearbeiten
Zweite Ebene
Dritte Ebene
Vierte Ebene
Fünfte Ebene</a:t>
            </a:r>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a:t>Title on </a:t>
            </a:r>
            <a:br>
              <a:rPr lang="en-US" noProof="0" dirty="0"/>
            </a:br>
            <a:r>
              <a:rPr lang="en-US" noProof="0" dirty="0"/>
              <a:t>2 lines</a:t>
            </a:r>
          </a:p>
        </p:txBody>
      </p:sp>
      <p:sp>
        <p:nvSpPr>
          <p:cNvPr id="8" name="Espace réservé du texte 7"/>
          <p:cNvSpPr>
            <a:spLocks noGrp="1"/>
          </p:cNvSpPr>
          <p:nvPr>
            <p:ph type="body" sz="quarter" idx="14" hasCustomPrompt="1"/>
          </p:nvPr>
        </p:nvSpPr>
        <p:spPr bwMode="gray">
          <a:xfrm>
            <a:off x="358774" y="968400"/>
            <a:ext cx="4212000" cy="3643200"/>
          </a:xfrm>
        </p:spPr>
        <p:txBody>
          <a:bodyPr/>
          <a:lstStyle>
            <a:lvl1pPr>
              <a:defRPr/>
            </a:lvl1pPr>
            <a:lvl2pPr>
              <a:defRPr baseline="0"/>
            </a:lvl2pPr>
            <a:lvl3pPr>
              <a:defRPr/>
            </a:lvl3pPr>
            <a:lvl4pPr>
              <a:defRPr/>
            </a:lvl4pPr>
            <a:lvl5pPr>
              <a:defRPr/>
            </a:lvl5p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11" name="Espace réservé du graphique 6"/>
          <p:cNvSpPr>
            <a:spLocks noGrp="1"/>
          </p:cNvSpPr>
          <p:nvPr>
            <p:ph type="chart" sz="quarter" idx="15" hasCustomPrompt="1"/>
          </p:nvPr>
        </p:nvSpPr>
        <p:spPr bwMode="gray">
          <a:xfrm>
            <a:off x="4662000" y="360000"/>
            <a:ext cx="4122000" cy="4244400"/>
          </a:xfrm>
        </p:spPr>
        <p:txBody>
          <a:bodyPr tIns="720000" anchor="ctr" anchorCtr="0"/>
          <a:lstStyle>
            <a:lvl1pPr algn="ctr">
              <a:spcAft>
                <a:spcPts val="0"/>
              </a:spcAft>
              <a:defRPr b="0" cap="all" baseline="0"/>
            </a:lvl1pPr>
          </a:lstStyle>
          <a:p>
            <a:r>
              <a:rPr lang="en-US" noProof="0" dirty="0"/>
              <a:t>Graph</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0BB17018-7E50-483B-B007-065279D29BE6}" type="datetime1">
              <a:rPr lang="en-GB" noProof="0" smtClean="0"/>
              <a:t>20/09/2023</a:t>
            </a:fld>
            <a:endParaRPr lang="en-US" noProof="0" dirty="0"/>
          </a:p>
        </p:txBody>
      </p:sp>
      <p:sp>
        <p:nvSpPr>
          <p:cNvPr id="12"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3"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spTree>
    <p:extLst>
      <p:ext uri="{BB962C8B-B14F-4D97-AF65-F5344CB8AC3E}">
        <p14:creationId xmlns:p14="http://schemas.microsoft.com/office/powerpoint/2010/main" val="207745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1 lin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8424000" cy="342000"/>
          </a:xfrm>
        </p:spPr>
        <p:txBody>
          <a:bodyPr/>
          <a:lstStyle>
            <a:lvl1pPr>
              <a:defRPr/>
            </a:lvl1pPr>
          </a:lstStyle>
          <a:p>
            <a:r>
              <a:rPr lang="en-US" noProof="0" dirty="0" smtClean="0"/>
              <a:t>Title on 1 line</a:t>
            </a:r>
            <a:endParaRPr lang="en-US" noProof="0" dirty="0"/>
          </a:p>
        </p:txBody>
      </p:sp>
      <p:sp>
        <p:nvSpPr>
          <p:cNvPr id="3" name="Espace réservé du contenu 2"/>
          <p:cNvSpPr>
            <a:spLocks noGrp="1"/>
          </p:cNvSpPr>
          <p:nvPr>
            <p:ph idx="1" hasCustomPrompt="1"/>
          </p:nvPr>
        </p:nvSpPr>
        <p:spPr bwMode="gray">
          <a:xfrm>
            <a:off x="360000" y="691200"/>
            <a:ext cx="8424000" cy="39189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63884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2 lines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3" name="Espace réservé du contenu 2"/>
          <p:cNvSpPr>
            <a:spLocks noGrp="1"/>
          </p:cNvSpPr>
          <p:nvPr>
            <p:ph idx="1" hasCustomPrompt="1"/>
          </p:nvPr>
        </p:nvSpPr>
        <p:spPr bwMode="gray"/>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35204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1 line &amp; 1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7" name="Espace réservé du texte 6"/>
          <p:cNvSpPr>
            <a:spLocks noGrp="1"/>
          </p:cNvSpPr>
          <p:nvPr>
            <p:ph type="body" sz="quarter" idx="13" hasCustomPrompt="1"/>
          </p:nvPr>
        </p:nvSpPr>
        <p:spPr bwMode="gray">
          <a:xfrm>
            <a:off x="358775" y="691200"/>
            <a:ext cx="4213225" cy="3918900"/>
          </a:xfrm>
        </p:spPr>
        <p:txBody>
          <a:bodyPr/>
          <a:lstStyle>
            <a:lvl1pPr>
              <a:defRPr/>
            </a:lvl1pPr>
            <a:lvl2pPr>
              <a:defRPr/>
            </a:lvl2pPr>
            <a:lvl3pPr>
              <a:defRPr/>
            </a:lvl3pPr>
            <a:lvl4pPr>
              <a:defRPr/>
            </a:lvl4pPr>
            <a:lvl5pPr>
              <a:defRPr baseline="0"/>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8" name="Espace réservé pour une image  8"/>
          <p:cNvSpPr>
            <a:spLocks noGrp="1" noChangeAspect="1"/>
          </p:cNvSpPr>
          <p:nvPr>
            <p:ph type="pic" sz="quarter" idx="14" hasCustomPrompt="1"/>
          </p:nvPr>
        </p:nvSpPr>
        <p:spPr bwMode="gray">
          <a:xfrm>
            <a:off x="4660733" y="360000"/>
            <a:ext cx="4122000" cy="42444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0"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1"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2" name="ZoneTexte 11"/>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94628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lines &amp; 1 Pictu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5" y="968401"/>
            <a:ext cx="4213225" cy="3641700"/>
          </a:xfrm>
        </p:spPr>
        <p:txBody>
          <a:bodyPr/>
          <a:lstStyle>
            <a:lvl1pPr>
              <a:defRPr/>
            </a:lvl1pPr>
            <a:lvl2pPr>
              <a:defRPr/>
            </a:lvl2pPr>
            <a:lvl3pPr>
              <a:defRPr baseline="0"/>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7" name="Espace réservé pour une image  8"/>
          <p:cNvSpPr>
            <a:spLocks noGrp="1" noChangeAspect="1"/>
          </p:cNvSpPr>
          <p:nvPr>
            <p:ph type="pic" sz="quarter" idx="14" hasCustomPrompt="1"/>
          </p:nvPr>
        </p:nvSpPr>
        <p:spPr bwMode="gray">
          <a:xfrm>
            <a:off x="4660733" y="360000"/>
            <a:ext cx="4122000" cy="42444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6" name="Titre 5"/>
          <p:cNvSpPr>
            <a:spLocks noGrp="1"/>
          </p:cNvSpPr>
          <p:nvPr>
            <p:ph type="title" hasCustomPrompt="1"/>
          </p:nvPr>
        </p:nvSpPr>
        <p:spPr bwMode="gray">
          <a:xfrm>
            <a:off x="360000" y="349200"/>
            <a:ext cx="4212000" cy="612000"/>
          </a:xfrm>
        </p:spPr>
        <p:txBody>
          <a:bodyPr/>
          <a:lstStyle>
            <a:lvl1pPr>
              <a:defRPr/>
            </a:lvl1pPr>
          </a:lstStyle>
          <a:p>
            <a:r>
              <a:rPr lang="en-US" noProof="0" dirty="0" smtClean="0"/>
              <a:t>Title on </a:t>
            </a:r>
            <a:br>
              <a:rPr lang="en-US" noProof="0" dirty="0" smtClean="0"/>
            </a:br>
            <a:r>
              <a:rPr lang="en-US" noProof="0" dirty="0" smtClean="0"/>
              <a:t>2 lines</a:t>
            </a:r>
            <a:endParaRPr lang="en-US" noProof="0" dirty="0"/>
          </a:p>
        </p:txBody>
      </p:sp>
      <p:sp>
        <p:nvSpPr>
          <p:cNvPr id="9"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0"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1"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2" name="ZoneTexte 11"/>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262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line &amp; 2 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00" y="349200"/>
            <a:ext cx="4212000" cy="342000"/>
          </a:xfrm>
        </p:spPr>
        <p:txBody>
          <a:bodyPr/>
          <a:lstStyle>
            <a:lvl1pPr>
              <a:defRPr/>
            </a:lvl1pPr>
          </a:lstStyle>
          <a:p>
            <a:r>
              <a:rPr lang="en-US" noProof="0" dirty="0" smtClean="0"/>
              <a:t>Title on 1 line</a:t>
            </a:r>
            <a:endParaRPr lang="en-US" noProof="0" dirty="0"/>
          </a:p>
        </p:txBody>
      </p:sp>
      <p:sp>
        <p:nvSpPr>
          <p:cNvPr id="7" name="Espace réservé du texte 6"/>
          <p:cNvSpPr>
            <a:spLocks noGrp="1"/>
          </p:cNvSpPr>
          <p:nvPr>
            <p:ph type="body" sz="quarter" idx="13" hasCustomPrompt="1"/>
          </p:nvPr>
        </p:nvSpPr>
        <p:spPr bwMode="gray">
          <a:xfrm>
            <a:off x="358775" y="691200"/>
            <a:ext cx="4213225" cy="3920400"/>
          </a:xfrm>
        </p:spPr>
        <p:txBody>
          <a:bodyPr/>
          <a:lstStyle>
            <a:lvl1pPr>
              <a:defRPr/>
            </a:lvl1pPr>
            <a:lvl2pPr>
              <a:defRPr/>
            </a:lvl2pPr>
            <a:lvl3pPr>
              <a:defRPr/>
            </a:lvl3pPr>
            <a:lvl4pPr>
              <a:defRPr/>
            </a:lvl4pPr>
            <a:lvl5pPr>
              <a:defRPr/>
            </a:lvl5p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8" name="Espace réservé pour une image  6"/>
          <p:cNvSpPr>
            <a:spLocks noGrp="1"/>
          </p:cNvSpPr>
          <p:nvPr>
            <p:ph type="pic" sz="quarter" idx="14" hasCustomPrompt="1"/>
          </p:nvPr>
        </p:nvSpPr>
        <p:spPr bwMode="gray">
          <a:xfrm>
            <a:off x="4662000" y="360000"/>
            <a:ext cx="4122000" cy="2030400"/>
          </a:xfrm>
          <a:noFill/>
        </p:spPr>
        <p:txBody>
          <a:bodyPr tIns="720000" anchor="ctr" anchorCtr="0"/>
          <a:lstStyle>
            <a:lvl1pPr algn="ctr">
              <a:spcAft>
                <a:spcPts val="0"/>
              </a:spcAft>
              <a:defRPr b="0" cap="all" baseline="0"/>
            </a:lvl1pPr>
          </a:lstStyle>
          <a:p>
            <a:r>
              <a:rPr lang="en-US" noProof="0" dirty="0" smtClean="0"/>
              <a:t>Picture</a:t>
            </a:r>
            <a:endParaRPr lang="en-US" noProof="0" dirty="0"/>
          </a:p>
        </p:txBody>
      </p:sp>
      <p:sp>
        <p:nvSpPr>
          <p:cNvPr id="9" name="Espace réservé pour une image  9"/>
          <p:cNvSpPr>
            <a:spLocks noGrp="1" noChangeAspect="1"/>
          </p:cNvSpPr>
          <p:nvPr>
            <p:ph type="pic" sz="quarter" idx="15" hasCustomPrompt="1"/>
          </p:nvPr>
        </p:nvSpPr>
        <p:spPr bwMode="gray">
          <a:xfrm>
            <a:off x="4662000" y="2570400"/>
            <a:ext cx="4122000" cy="2034000"/>
          </a:xfrm>
          <a:prstGeom prst="rect">
            <a:avLst/>
          </a:prstGeom>
          <a:noFill/>
        </p:spPr>
        <p:txBody>
          <a:bodyPr wrap="square" tIns="720000" anchor="ctr" anchorCtr="0">
            <a:noAutofit/>
          </a:bodyPr>
          <a:lstStyle>
            <a:lvl1pPr algn="ctr">
              <a:spcAft>
                <a:spcPts val="0"/>
              </a:spcAft>
              <a:defRPr b="0" cap="all" baseline="0"/>
            </a:lvl1pPr>
          </a:lstStyle>
          <a:p>
            <a:r>
              <a:rPr lang="en-US" noProof="0" dirty="0" smtClean="0"/>
              <a:t>Picture</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userDrawn="1"/>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spTree>
    <p:extLst>
      <p:ext uri="{BB962C8B-B14F-4D97-AF65-F5344CB8AC3E}">
        <p14:creationId xmlns:p14="http://schemas.microsoft.com/office/powerpoint/2010/main" val="404092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60000" y="349200"/>
            <a:ext cx="8424000" cy="612000"/>
          </a:xfrm>
          <a:prstGeom prst="rect">
            <a:avLst/>
          </a:prstGeom>
        </p:spPr>
        <p:txBody>
          <a:bodyPr vert="horz" lIns="0" tIns="0" rIns="0" bIns="0" rtlCol="0" anchor="t" anchorCtr="0">
            <a:noAutofit/>
          </a:bodyPr>
          <a:lstStyle/>
          <a:p>
            <a:r>
              <a:rPr lang="en-US" noProof="0" dirty="0" smtClean="0"/>
              <a:t>Title on </a:t>
            </a:r>
            <a:br>
              <a:rPr lang="en-US" noProof="0" dirty="0" smtClean="0"/>
            </a:br>
            <a:r>
              <a:rPr lang="en-US" noProof="0" dirty="0" smtClean="0"/>
              <a:t>2 lines</a:t>
            </a:r>
            <a:endParaRPr lang="en-US" noProof="0" dirty="0"/>
          </a:p>
        </p:txBody>
      </p:sp>
      <p:sp>
        <p:nvSpPr>
          <p:cNvPr id="3" name="Espace réservé du texte 2"/>
          <p:cNvSpPr>
            <a:spLocks noGrp="1"/>
          </p:cNvSpPr>
          <p:nvPr>
            <p:ph type="body" idx="1"/>
          </p:nvPr>
        </p:nvSpPr>
        <p:spPr bwMode="gray">
          <a:xfrm>
            <a:off x="360000" y="968400"/>
            <a:ext cx="8424000" cy="3641700"/>
          </a:xfrm>
          <a:prstGeom prst="rect">
            <a:avLst/>
          </a:prstGeom>
        </p:spPr>
        <p:txBody>
          <a:bodyPr vert="horz" lIns="0" tIns="0" rIns="0" bIns="0" rtlCol="0" anchor="t" anchorCtr="0">
            <a:noAutofit/>
          </a:body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2131200" y="4670277"/>
            <a:ext cx="2304256" cy="468000"/>
          </a:xfrm>
          <a:prstGeom prst="rect">
            <a:avLst/>
          </a:prstGeom>
          <a:noFill/>
        </p:spPr>
        <p:txBody>
          <a:bodyPr wrap="square" lIns="0" tIns="0" rIns="0" bIns="0" rtlCol="0" anchor="ctr" anchorCtr="0">
            <a:noAutofit/>
          </a:bodyPr>
          <a:lstStyle/>
          <a:p>
            <a:r>
              <a:rPr lang="en-US" sz="400" cap="all" baseline="0" noProof="0" dirty="0" smtClean="0"/>
              <a:t>THIS DOCUMENT AND ITS CONTENTS ARE PROPERTY OF ARIANEGROUP.</a:t>
            </a:r>
          </a:p>
          <a:p>
            <a:r>
              <a:rPr lang="en-US" sz="400" cap="all" baseline="0" noProof="0" dirty="0" smtClean="0"/>
              <a:t>IT SHALL NOT BE COMMUNICATED TO ANY THIRD PARTY WITHOUT THE OWNER’S</a:t>
            </a:r>
          </a:p>
          <a:p>
            <a:r>
              <a:rPr lang="en-US" sz="400" cap="all" baseline="0" noProof="0" dirty="0" smtClean="0"/>
              <a:t>WRITTEN CONSENT | ARIANEGROUP SAS – ALL RIGHTS RESERVED.</a:t>
            </a:r>
          </a:p>
        </p:txBody>
      </p:sp>
      <p:sp>
        <p:nvSpPr>
          <p:cNvPr id="14" name="ZoneTexte 13"/>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pic>
        <p:nvPicPr>
          <p:cNvPr id="15" name="Image 14" descr="logo_page.pdf"/>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gray">
          <a:xfrm>
            <a:off x="180000" y="4680000"/>
            <a:ext cx="1825714" cy="360000"/>
          </a:xfrm>
          <a:prstGeom prst="rect">
            <a:avLst/>
          </a:prstGeom>
        </p:spPr>
      </p:pic>
      <p:sp>
        <p:nvSpPr>
          <p:cNvPr id="17" name="Rectangle à coins arrondis 16"/>
          <p:cNvSpPr/>
          <p:nvPr/>
        </p:nvSpPr>
        <p:spPr>
          <a:xfrm>
            <a:off x="4355976" y="4753516"/>
            <a:ext cx="1000640" cy="27886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solidFill>
                  <a:srgbClr val="FF0000"/>
                </a:solidFill>
              </a:rPr>
              <a:t>ARIANEGROUP</a:t>
            </a:r>
          </a:p>
          <a:p>
            <a:pPr algn="ctr"/>
            <a:r>
              <a:rPr lang="fr-FR" sz="800" b="1" baseline="0" dirty="0" smtClean="0">
                <a:solidFill>
                  <a:srgbClr val="FF0000"/>
                </a:solidFill>
              </a:rPr>
              <a:t>CONFIDENTIAL</a:t>
            </a:r>
          </a:p>
        </p:txBody>
      </p:sp>
    </p:spTree>
  </p:cSld>
  <p:clrMap bg1="lt1" tx1="dk1" bg2="lt2" tx2="dk2" accent1="accent1" accent2="accent2" accent3="accent3" accent4="accent4" accent5="accent5" accent6="accent6" hlink="hlink" folHlink="folHlink"/>
  <p:sldLayoutIdLst>
    <p:sldLayoutId id="2147483810" r:id="rId1"/>
    <p:sldLayoutId id="2147483808" r:id="rId2"/>
    <p:sldLayoutId id="2147483811" r:id="rId3"/>
    <p:sldLayoutId id="2147483799" r:id="rId4"/>
    <p:sldLayoutId id="2147483809" r:id="rId5"/>
    <p:sldLayoutId id="2147483813" r:id="rId6"/>
    <p:sldLayoutId id="2147483815" r:id="rId7"/>
    <p:sldLayoutId id="2147483814" r:id="rId8"/>
    <p:sldLayoutId id="2147483817" r:id="rId9"/>
    <p:sldLayoutId id="2147483816" r:id="rId10"/>
    <p:sldLayoutId id="2147483819" r:id="rId11"/>
    <p:sldLayoutId id="2147483818" r:id="rId12"/>
    <p:sldLayoutId id="2147483821" r:id="rId13"/>
    <p:sldLayoutId id="2147483820" r:id="rId14"/>
    <p:sldLayoutId id="2147483852" r:id="rId15"/>
  </p:sldLayoutIdLst>
  <p:hf hdr="0"/>
  <p:txStyles>
    <p:titleStyle>
      <a:lvl1pPr algn="l" defTabSz="914400" rtl="0" eaLnBrk="1" latinLnBrk="0" hangingPunct="1">
        <a:lnSpc>
          <a:spcPct val="92000"/>
        </a:lnSpc>
        <a:spcBef>
          <a:spcPct val="0"/>
        </a:spcBef>
        <a:buNone/>
        <a:defRPr sz="2000" b="1"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spcAft>
          <a:spcPts val="10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buSzPct val="100000"/>
        <a:buFontTx/>
        <a:buNone/>
        <a:defRPr sz="1200" kern="1200" baseline="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000"/>
        </a:spcAft>
        <a:buClr>
          <a:schemeClr val="accent1"/>
        </a:buClr>
        <a:buSzPct val="90000"/>
        <a:buFont typeface="Arial" panose="020B0604020202020204" pitchFamily="34" charset="0"/>
        <a:buChar char="●"/>
        <a:defRPr sz="1200" kern="1200">
          <a:solidFill>
            <a:schemeClr val="tx1"/>
          </a:solidFill>
          <a:latin typeface="+mn-lt"/>
          <a:ea typeface="+mn-ea"/>
          <a:cs typeface="+mn-cs"/>
        </a:defRPr>
      </a:lvl4pPr>
      <a:lvl5pPr marL="287338" indent="-107950" algn="l" defTabSz="914400" rtl="0" eaLnBrk="1" latinLnBrk="0" hangingPunct="1">
        <a:lnSpc>
          <a:spcPct val="100000"/>
        </a:lnSpc>
        <a:spcBef>
          <a:spcPts val="0"/>
        </a:spcBef>
        <a:spcAft>
          <a:spcPts val="1000"/>
        </a:spcAft>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60000" y="349200"/>
            <a:ext cx="8424000" cy="612000"/>
          </a:xfrm>
          <a:prstGeom prst="rect">
            <a:avLst/>
          </a:prstGeom>
        </p:spPr>
        <p:txBody>
          <a:bodyPr vert="horz" lIns="0" tIns="0" rIns="0" bIns="0" rtlCol="0" anchor="t" anchorCtr="0">
            <a:noAutofit/>
          </a:bodyPr>
          <a:lstStyle/>
          <a:p>
            <a:r>
              <a:rPr lang="en-US" noProof="0" dirty="0" smtClean="0"/>
              <a:t>Title on </a:t>
            </a:r>
            <a:br>
              <a:rPr lang="en-US" noProof="0" dirty="0" smtClean="0"/>
            </a:br>
            <a:r>
              <a:rPr lang="en-US" noProof="0" dirty="0" smtClean="0"/>
              <a:t>2 lines</a:t>
            </a:r>
            <a:endParaRPr lang="en-US" noProof="0" dirty="0"/>
          </a:p>
        </p:txBody>
      </p:sp>
      <p:sp>
        <p:nvSpPr>
          <p:cNvPr id="3" name="Espace réservé du texte 2"/>
          <p:cNvSpPr>
            <a:spLocks noGrp="1"/>
          </p:cNvSpPr>
          <p:nvPr>
            <p:ph type="body" idx="1"/>
          </p:nvPr>
        </p:nvSpPr>
        <p:spPr bwMode="gray">
          <a:xfrm>
            <a:off x="360000" y="968400"/>
            <a:ext cx="8424000" cy="3641700"/>
          </a:xfrm>
          <a:prstGeom prst="rect">
            <a:avLst/>
          </a:prstGeom>
        </p:spPr>
        <p:txBody>
          <a:bodyPr vert="horz" lIns="0" tIns="0" rIns="0" bIns="0" rtlCol="0" anchor="t" anchorCtr="0">
            <a:noAutofit/>
          </a:bodyPr>
          <a:lstStyle/>
          <a:p>
            <a:pPr lvl="0"/>
            <a:r>
              <a:rPr lang="en-US" noProof="0" dirty="0" smtClean="0"/>
              <a:t>Subhead</a:t>
            </a:r>
          </a:p>
          <a:p>
            <a:pPr lvl="1"/>
            <a:r>
              <a:rPr lang="en-US" noProof="0" dirty="0" smtClean="0"/>
              <a:t>Text level 1</a:t>
            </a:r>
          </a:p>
          <a:p>
            <a:pPr lvl="2"/>
            <a:r>
              <a:rPr lang="en-US" noProof="0" dirty="0" smtClean="0"/>
              <a:t>Text level 2</a:t>
            </a:r>
          </a:p>
          <a:p>
            <a:pPr lvl="3"/>
            <a:r>
              <a:rPr lang="en-US" noProof="0" dirty="0" smtClean="0"/>
              <a:t>Text level 3</a:t>
            </a:r>
          </a:p>
          <a:p>
            <a:pPr lvl="4"/>
            <a:r>
              <a:rPr lang="en-US" noProof="0" dirty="0" smtClean="0"/>
              <a:t>Text level 4</a:t>
            </a:r>
            <a:endParaRPr lang="en-US" noProof="0" dirty="0"/>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r>
              <a:rPr lang="en-US" noProof="0" dirty="0" smtClean="0"/>
              <a:t>XX/XX/XXXX</a:t>
            </a:r>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US" noProof="0" dirty="0" smtClean="0"/>
              <a:t>Title of presentation</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3" name="ZoneTexte 12"/>
          <p:cNvSpPr txBox="1"/>
          <p:nvPr/>
        </p:nvSpPr>
        <p:spPr bwMode="gray">
          <a:xfrm>
            <a:off x="2131200" y="4670277"/>
            <a:ext cx="2304256" cy="468000"/>
          </a:xfrm>
          <a:prstGeom prst="rect">
            <a:avLst/>
          </a:prstGeom>
          <a:noFill/>
        </p:spPr>
        <p:txBody>
          <a:bodyPr wrap="square" lIns="0" tIns="0" rIns="0" bIns="0" rtlCol="0" anchor="ctr" anchorCtr="0">
            <a:noAutofit/>
          </a:bodyPr>
          <a:lstStyle/>
          <a:p>
            <a:r>
              <a:rPr lang="en-US" sz="400" cap="all" baseline="0" noProof="0" dirty="0" smtClean="0"/>
              <a:t>THIS DOCUMENT AND ITS CONTENTS ARE PROPERTY OF ARIANEGROUP.</a:t>
            </a:r>
          </a:p>
          <a:p>
            <a:r>
              <a:rPr lang="en-US" sz="400" cap="all" baseline="0" noProof="0" dirty="0" smtClean="0"/>
              <a:t>IT SHALL NOT BE COMMUNICATED TO ANY THIRD PARTY WITHOUT THE OWNER’S</a:t>
            </a:r>
          </a:p>
          <a:p>
            <a:r>
              <a:rPr lang="en-US" sz="400" cap="all" baseline="0" noProof="0" dirty="0" smtClean="0"/>
              <a:t>WRITTEN CONSENT | ARIANEGROUP HOLDING – ALL RIGHTS RESERVED.</a:t>
            </a:r>
          </a:p>
        </p:txBody>
      </p:sp>
      <p:sp>
        <p:nvSpPr>
          <p:cNvPr id="14" name="ZoneTexte 13"/>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smtClean="0"/>
              <a:t>-</a:t>
            </a:r>
            <a:endParaRPr lang="en-US" sz="800" noProof="0" dirty="0"/>
          </a:p>
        </p:txBody>
      </p:sp>
      <p:pic>
        <p:nvPicPr>
          <p:cNvPr id="15" name="Image 14" descr="logo_page.pdf"/>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gray">
          <a:xfrm>
            <a:off x="180000" y="4680000"/>
            <a:ext cx="1825714" cy="360000"/>
          </a:xfrm>
          <a:prstGeom prst="rect">
            <a:avLst/>
          </a:prstGeom>
        </p:spPr>
      </p:pic>
      <p:sp>
        <p:nvSpPr>
          <p:cNvPr id="16" name="Rectangle à coins arrondis 15"/>
          <p:cNvSpPr/>
          <p:nvPr/>
        </p:nvSpPr>
        <p:spPr>
          <a:xfrm>
            <a:off x="4355976" y="4753516"/>
            <a:ext cx="1000640" cy="27886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solidFill>
                  <a:srgbClr val="FF0000"/>
                </a:solidFill>
              </a:rPr>
              <a:t>ARIANEGROUP</a:t>
            </a:r>
          </a:p>
          <a:p>
            <a:pPr algn="ctr"/>
            <a:r>
              <a:rPr lang="fr-FR" sz="800" b="1" baseline="0" dirty="0" smtClean="0">
                <a:solidFill>
                  <a:srgbClr val="FF0000"/>
                </a:solidFill>
              </a:rPr>
              <a:t>CONFIDENTIAL</a:t>
            </a:r>
          </a:p>
        </p:txBody>
      </p:sp>
    </p:spTree>
    <p:extLst>
      <p:ext uri="{BB962C8B-B14F-4D97-AF65-F5344CB8AC3E}">
        <p14:creationId xmlns:p14="http://schemas.microsoft.com/office/powerpoint/2010/main" val="352363852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hf hdr="0"/>
  <p:txStyles>
    <p:titleStyle>
      <a:lvl1pPr algn="l" defTabSz="914400" rtl="0" eaLnBrk="1" latinLnBrk="0" hangingPunct="1">
        <a:lnSpc>
          <a:spcPct val="92000"/>
        </a:lnSpc>
        <a:spcBef>
          <a:spcPct val="0"/>
        </a:spcBef>
        <a:buNone/>
        <a:defRPr sz="2000" b="1"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spcAft>
          <a:spcPts val="10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buSzPct val="100000"/>
        <a:buFontTx/>
        <a:buNone/>
        <a:defRPr sz="1200" kern="1200" baseline="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000"/>
        </a:spcAft>
        <a:buClr>
          <a:schemeClr val="accent1"/>
        </a:buClr>
        <a:buSzPct val="90000"/>
        <a:buFont typeface="Arial" panose="020B0604020202020204" pitchFamily="34" charset="0"/>
        <a:buChar char="●"/>
        <a:defRPr sz="1200" kern="1200">
          <a:solidFill>
            <a:schemeClr val="tx1"/>
          </a:solidFill>
          <a:latin typeface="+mn-lt"/>
          <a:ea typeface="+mn-ea"/>
          <a:cs typeface="+mn-cs"/>
        </a:defRPr>
      </a:lvl4pPr>
      <a:lvl5pPr marL="287338" indent="-107950" algn="l" defTabSz="914400" rtl="0" eaLnBrk="1" latinLnBrk="0" hangingPunct="1">
        <a:lnSpc>
          <a:spcPct val="100000"/>
        </a:lnSpc>
        <a:spcBef>
          <a:spcPts val="0"/>
        </a:spcBef>
        <a:spcAft>
          <a:spcPts val="1000"/>
        </a:spcAft>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60000" y="349200"/>
            <a:ext cx="8424000" cy="612000"/>
          </a:xfrm>
          <a:prstGeom prst="rect">
            <a:avLst/>
          </a:prstGeom>
        </p:spPr>
        <p:txBody>
          <a:bodyPr vert="horz" lIns="0" tIns="0" rIns="0" bIns="0" rtlCol="0" anchor="t" anchorCtr="0">
            <a:noAutofit/>
          </a:bodyPr>
          <a:lstStyle/>
          <a:p>
            <a:r>
              <a:rPr lang="en-US" noProof="0" dirty="0"/>
              <a:t>Title on </a:t>
            </a:r>
            <a:br>
              <a:rPr lang="en-US" noProof="0" dirty="0"/>
            </a:br>
            <a:r>
              <a:rPr lang="en-US" noProof="0" dirty="0"/>
              <a:t>2 lines</a:t>
            </a:r>
          </a:p>
        </p:txBody>
      </p:sp>
      <p:sp>
        <p:nvSpPr>
          <p:cNvPr id="3" name="Espace réservé du texte 2"/>
          <p:cNvSpPr>
            <a:spLocks noGrp="1"/>
          </p:cNvSpPr>
          <p:nvPr>
            <p:ph type="body" idx="1"/>
          </p:nvPr>
        </p:nvSpPr>
        <p:spPr bwMode="gray">
          <a:xfrm>
            <a:off x="360000" y="968400"/>
            <a:ext cx="8424000" cy="3641700"/>
          </a:xfrm>
          <a:prstGeom prst="rect">
            <a:avLst/>
          </a:prstGeom>
        </p:spPr>
        <p:txBody>
          <a:bodyPr vert="horz" lIns="0" tIns="0" rIns="0" bIns="0" rtlCol="0" anchor="t" anchorCtr="0">
            <a:noAutofit/>
          </a:bodyPr>
          <a:lstStyle/>
          <a:p>
            <a:pPr lvl="0"/>
            <a:r>
              <a:rPr lang="en-US" noProof="0" dirty="0"/>
              <a:t>Subhead</a:t>
            </a:r>
          </a:p>
          <a:p>
            <a:pPr lvl="1"/>
            <a:r>
              <a:rPr lang="en-US" noProof="0" dirty="0"/>
              <a:t>Text level 1</a:t>
            </a:r>
          </a:p>
          <a:p>
            <a:pPr lvl="2"/>
            <a:r>
              <a:rPr lang="en-US" noProof="0" dirty="0"/>
              <a:t>Text level 2</a:t>
            </a:r>
          </a:p>
          <a:p>
            <a:pPr lvl="3"/>
            <a:r>
              <a:rPr lang="en-US" noProof="0" dirty="0"/>
              <a:t>Text level 3</a:t>
            </a:r>
          </a:p>
          <a:p>
            <a:pPr lvl="4"/>
            <a:r>
              <a:rPr lang="en-US" noProof="0" dirty="0"/>
              <a:t>Text level 4</a:t>
            </a:r>
          </a:p>
        </p:txBody>
      </p:sp>
      <p:sp>
        <p:nvSpPr>
          <p:cNvPr id="10" name="Espace réservé de la date 3"/>
          <p:cNvSpPr>
            <a:spLocks noGrp="1"/>
          </p:cNvSpPr>
          <p:nvPr>
            <p:ph type="dt" sz="half" idx="2"/>
          </p:nvPr>
        </p:nvSpPr>
        <p:spPr bwMode="gray">
          <a:xfrm>
            <a:off x="7830000" y="4732022"/>
            <a:ext cx="648000" cy="288000"/>
          </a:xfrm>
          <a:prstGeom prst="rect">
            <a:avLst/>
          </a:prstGeom>
        </p:spPr>
        <p:txBody>
          <a:bodyPr vert="horz" lIns="0" tIns="0" rIns="0" bIns="0" rtlCol="0" anchor="b" anchorCtr="0">
            <a:noAutofit/>
          </a:bodyPr>
          <a:lstStyle>
            <a:lvl1pPr algn="l">
              <a:defRPr sz="800" cap="all" baseline="0">
                <a:solidFill>
                  <a:schemeClr val="tx1"/>
                </a:solidFill>
              </a:defRPr>
            </a:lvl1pPr>
          </a:lstStyle>
          <a:p>
            <a:fld id="{D2D6564D-70CC-478A-A093-AC3E91DC3D62}" type="datetime1">
              <a:rPr lang="en-GB" noProof="0" smtClean="0"/>
              <a:t>20/09/2023</a:t>
            </a:fld>
            <a:endParaRPr lang="en-US" noProof="0" dirty="0"/>
          </a:p>
        </p:txBody>
      </p:sp>
      <p:sp>
        <p:nvSpPr>
          <p:cNvPr id="11" name="Espace réservé du pied de page 4"/>
          <p:cNvSpPr>
            <a:spLocks noGrp="1"/>
          </p:cNvSpPr>
          <p:nvPr>
            <p:ph type="ftr" sz="quarter" idx="3"/>
          </p:nvPr>
        </p:nvSpPr>
        <p:spPr bwMode="gray">
          <a:xfrm>
            <a:off x="5652120" y="4732022"/>
            <a:ext cx="2087880" cy="288000"/>
          </a:xfrm>
          <a:prstGeom prst="rect">
            <a:avLst/>
          </a:prstGeom>
        </p:spPr>
        <p:txBody>
          <a:bodyPr vert="horz" lIns="0" tIns="0" rIns="0" bIns="0" rtlCol="0" anchor="b" anchorCtr="0">
            <a:noAutofit/>
          </a:bodyPr>
          <a:lstStyle>
            <a:lvl1pPr algn="r">
              <a:defRPr sz="800" cap="all" baseline="0">
                <a:solidFill>
                  <a:schemeClr val="tx1"/>
                </a:solidFill>
              </a:defRPr>
            </a:lvl1pPr>
          </a:lstStyle>
          <a:p>
            <a:r>
              <a:rPr lang="en-GB" noProof="0" smtClean="0"/>
              <a:t>ArianeGroup H2 Competences</a:t>
            </a:r>
            <a:endParaRPr lang="en-US" noProof="0" dirty="0"/>
          </a:p>
        </p:txBody>
      </p:sp>
      <p:sp>
        <p:nvSpPr>
          <p:cNvPr id="12" name="Espace réservé du numéro de diapositive 5"/>
          <p:cNvSpPr>
            <a:spLocks noGrp="1"/>
          </p:cNvSpPr>
          <p:nvPr>
            <p:ph type="sldNum" sz="quarter" idx="4"/>
          </p:nvPr>
        </p:nvSpPr>
        <p:spPr bwMode="gray">
          <a:xfrm>
            <a:off x="8532000" y="4732022"/>
            <a:ext cx="252000" cy="288000"/>
          </a:xfrm>
          <a:prstGeom prst="rect">
            <a:avLst/>
          </a:prstGeom>
        </p:spPr>
        <p:txBody>
          <a:bodyPr vert="horz" lIns="0" tIns="0" rIns="0" bIns="0" rtlCol="0" anchor="b" anchorCtr="0">
            <a:noAutofit/>
          </a:bodyPr>
          <a:lstStyle>
            <a:lvl1pPr algn="r">
              <a:defRPr sz="800">
                <a:solidFill>
                  <a:schemeClr val="tx1"/>
                </a:solidFill>
              </a:defRPr>
            </a:lvl1pPr>
          </a:lstStyle>
          <a:p>
            <a:fld id="{733122C9-A0B9-462F-8757-0847AD287B63}" type="slidenum">
              <a:rPr lang="en-US" noProof="0" smtClean="0"/>
              <a:pPr/>
              <a:t>‹Nr.›</a:t>
            </a:fld>
            <a:endParaRPr lang="en-US" noProof="0" dirty="0"/>
          </a:p>
        </p:txBody>
      </p:sp>
      <p:sp>
        <p:nvSpPr>
          <p:cNvPr id="14" name="ZoneTexte 13"/>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US" sz="800" noProof="0" dirty="0"/>
              <a:t>-</a:t>
            </a:r>
          </a:p>
        </p:txBody>
      </p:sp>
      <p:pic>
        <p:nvPicPr>
          <p:cNvPr id="15" name="Image 14" descr="logo_page.pdf"/>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gray">
          <a:xfrm>
            <a:off x="180000" y="4680000"/>
            <a:ext cx="1825714" cy="360000"/>
          </a:xfrm>
          <a:prstGeom prst="rect">
            <a:avLst/>
          </a:prstGeom>
        </p:spPr>
      </p:pic>
    </p:spTree>
    <p:extLst>
      <p:ext uri="{BB962C8B-B14F-4D97-AF65-F5344CB8AC3E}">
        <p14:creationId xmlns:p14="http://schemas.microsoft.com/office/powerpoint/2010/main" val="16535920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Lst>
  <p:hf sldNum="0" hdr="0"/>
  <p:txStyles>
    <p:titleStyle>
      <a:lvl1pPr algn="l" defTabSz="914378" rtl="0" eaLnBrk="1" latinLnBrk="0" hangingPunct="1">
        <a:lnSpc>
          <a:spcPct val="92000"/>
        </a:lnSpc>
        <a:spcBef>
          <a:spcPct val="0"/>
        </a:spcBef>
        <a:buNone/>
        <a:defRPr sz="2000" b="1" kern="1200" cap="all" baseline="0">
          <a:solidFill>
            <a:schemeClr val="tx1"/>
          </a:solidFill>
          <a:latin typeface="+mj-lt"/>
          <a:ea typeface="+mj-ea"/>
          <a:cs typeface="+mj-cs"/>
        </a:defRPr>
      </a:lvl1pPr>
    </p:titleStyle>
    <p:bodyStyle>
      <a:lvl1pPr marL="0" indent="0" algn="l" defTabSz="914378" rtl="0" eaLnBrk="1" latinLnBrk="0" hangingPunct="1">
        <a:lnSpc>
          <a:spcPct val="100000"/>
        </a:lnSpc>
        <a:spcBef>
          <a:spcPts val="1000"/>
        </a:spcBef>
        <a:spcAft>
          <a:spcPts val="1000"/>
        </a:spcAft>
        <a:buFontTx/>
        <a:buNone/>
        <a:defRPr sz="1600" b="1" kern="1200">
          <a:solidFill>
            <a:schemeClr val="tx2"/>
          </a:solidFill>
          <a:latin typeface="+mn-lt"/>
          <a:ea typeface="+mn-ea"/>
          <a:cs typeface="+mn-cs"/>
        </a:defRPr>
      </a:lvl1pPr>
      <a:lvl2pPr marL="0" indent="0" algn="l" defTabSz="914378" rtl="0" eaLnBrk="1" latinLnBrk="0" hangingPunct="1">
        <a:lnSpc>
          <a:spcPct val="100000"/>
        </a:lnSpc>
        <a:spcBef>
          <a:spcPts val="0"/>
        </a:spcBef>
        <a:spcAft>
          <a:spcPts val="1000"/>
        </a:spcAft>
        <a:buFontTx/>
        <a:buNone/>
        <a:defRPr sz="1200" b="1" kern="1200">
          <a:solidFill>
            <a:schemeClr val="tx1"/>
          </a:solidFill>
          <a:latin typeface="+mn-lt"/>
          <a:ea typeface="+mn-ea"/>
          <a:cs typeface="+mn-cs"/>
        </a:defRPr>
      </a:lvl2pPr>
      <a:lvl3pPr marL="0" indent="0" algn="l" defTabSz="914378" rtl="0" eaLnBrk="1" latinLnBrk="0" hangingPunct="1">
        <a:lnSpc>
          <a:spcPct val="100000"/>
        </a:lnSpc>
        <a:spcBef>
          <a:spcPts val="0"/>
        </a:spcBef>
        <a:buSzPct val="100000"/>
        <a:buFontTx/>
        <a:buNone/>
        <a:defRPr sz="1200" kern="1200" baseline="0">
          <a:solidFill>
            <a:schemeClr val="tx1"/>
          </a:solidFill>
          <a:latin typeface="+mn-lt"/>
          <a:ea typeface="+mn-ea"/>
          <a:cs typeface="+mn-cs"/>
        </a:defRPr>
      </a:lvl3pPr>
      <a:lvl4pPr marL="179996" indent="-179996" algn="l" defTabSz="914378" rtl="0" eaLnBrk="1" latinLnBrk="0" hangingPunct="1">
        <a:lnSpc>
          <a:spcPct val="100000"/>
        </a:lnSpc>
        <a:spcBef>
          <a:spcPts val="0"/>
        </a:spcBef>
        <a:spcAft>
          <a:spcPts val="1000"/>
        </a:spcAft>
        <a:buClr>
          <a:schemeClr val="accent1"/>
        </a:buClr>
        <a:buSzPct val="90000"/>
        <a:buFont typeface="Arial" panose="020B0604020202020204" pitchFamily="34" charset="0"/>
        <a:buChar char="●"/>
        <a:defRPr sz="1200" kern="1200">
          <a:solidFill>
            <a:schemeClr val="tx1"/>
          </a:solidFill>
          <a:latin typeface="+mn-lt"/>
          <a:ea typeface="+mn-ea"/>
          <a:cs typeface="+mn-cs"/>
        </a:defRPr>
      </a:lvl4pPr>
      <a:lvl5pPr marL="287331" indent="-107948" algn="l" defTabSz="914378" rtl="0" eaLnBrk="1" latinLnBrk="0" hangingPunct="1">
        <a:lnSpc>
          <a:spcPct val="100000"/>
        </a:lnSpc>
        <a:spcBef>
          <a:spcPts val="0"/>
        </a:spcBef>
        <a:spcAft>
          <a:spcPts val="1000"/>
        </a:spcAft>
        <a:buSzPct val="100000"/>
        <a:buFont typeface="Arial" panose="020B0604020202020204" pitchFamily="34" charset="0"/>
        <a:buChar char="-"/>
        <a:defRPr sz="12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cid:dd537d5a-d7fe-47b6-8b92-e5d38c123928@ariane.group" TargetMode="External"/><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9525" y="-174215"/>
            <a:ext cx="9153526" cy="5338916"/>
          </a:xfr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6504" y="4685763"/>
            <a:ext cx="1477184" cy="384027"/>
          </a:xfrm>
          <a:prstGeom prst="rect">
            <a:avLst/>
          </a:prstGeom>
        </p:spPr>
      </p:pic>
      <p:sp>
        <p:nvSpPr>
          <p:cNvPr id="24" name="ZoneTexte 10"/>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de-DE" sz="800" dirty="0">
                <a:solidFill>
                  <a:schemeClr val="bg1"/>
                </a:solidFill>
              </a:rPr>
              <a:t>-</a:t>
            </a:r>
          </a:p>
        </p:txBody>
      </p:sp>
      <p:sp>
        <p:nvSpPr>
          <p:cNvPr id="13" name="ZoneTexte 6">
            <a:extLst>
              <a:ext uri="{FF2B5EF4-FFF2-40B4-BE49-F238E27FC236}">
                <a16:creationId xmlns:a16="http://schemas.microsoft.com/office/drawing/2014/main" id="{FBC60DDF-DFC0-0C49-B1CB-41EFF0552720}"/>
              </a:ext>
            </a:extLst>
          </p:cNvPr>
          <p:cNvSpPr txBox="1"/>
          <p:nvPr/>
        </p:nvSpPr>
        <p:spPr bwMode="gray">
          <a:xfrm>
            <a:off x="2131200" y="4670277"/>
            <a:ext cx="2304256" cy="468000"/>
          </a:xfrm>
          <a:prstGeom prst="rect">
            <a:avLst/>
          </a:prstGeom>
          <a:noFill/>
        </p:spPr>
        <p:txBody>
          <a:bodyPr wrap="square" lIns="0" tIns="0" rIns="0" bIns="0" rtlCol="0" anchor="ctr" anchorCtr="0">
            <a:noAutofit/>
          </a:bodyPr>
          <a:lstStyle/>
          <a:p>
            <a:r>
              <a:rPr lang="de-DE" sz="400" cap="all" dirty="0">
                <a:solidFill>
                  <a:prstClr val="white"/>
                </a:solidFill>
              </a:rPr>
              <a:t>THIS DOCUMENT AND ITS CONTENTS ARE PROPERTY OF ARIANEGROUP.</a:t>
            </a:r>
          </a:p>
          <a:p>
            <a:r>
              <a:rPr lang="de-DE" sz="400" cap="all" dirty="0">
                <a:solidFill>
                  <a:prstClr val="white"/>
                </a:solidFill>
              </a:rPr>
              <a:t>IT SHALL NOT BE COMMUNICATED TO ANY THIRD PARTY WITHOUT THE OWNER’S</a:t>
            </a:r>
          </a:p>
          <a:p>
            <a:r>
              <a:rPr lang="de-DE" sz="400" cap="all" dirty="0">
                <a:solidFill>
                  <a:prstClr val="white"/>
                </a:solidFill>
              </a:rPr>
              <a:t>WRITTEN CONSENT | ARIANEGROUP GMBH – ALL RIGHTS RESERVED.</a:t>
            </a:r>
          </a:p>
        </p:txBody>
      </p:sp>
      <p:sp>
        <p:nvSpPr>
          <p:cNvPr id="3" name="Foliennummernplatzhalter 2"/>
          <p:cNvSpPr>
            <a:spLocks noGrp="1"/>
          </p:cNvSpPr>
          <p:nvPr>
            <p:ph type="sldNum" sz="quarter" idx="4"/>
          </p:nvPr>
        </p:nvSpPr>
        <p:spPr/>
        <p:txBody>
          <a:bodyPr/>
          <a:lstStyle/>
          <a:p>
            <a:fld id="{733122C9-A0B9-462F-8757-0847AD287B63}" type="slidenum">
              <a:rPr lang="en-US" noProof="0" smtClean="0">
                <a:solidFill>
                  <a:schemeClr val="bg1"/>
                </a:solidFill>
              </a:rPr>
              <a:pPr/>
              <a:t>1</a:t>
            </a:fld>
            <a:endParaRPr lang="en-US" noProof="0" dirty="0">
              <a:solidFill>
                <a:schemeClr val="bg1"/>
              </a:solidFill>
            </a:endParaRPr>
          </a:p>
        </p:txBody>
      </p:sp>
      <p:sp>
        <p:nvSpPr>
          <p:cNvPr id="14" name="Rectangle 36">
            <a:extLst>
              <a:ext uri="{FF2B5EF4-FFF2-40B4-BE49-F238E27FC236}">
                <a16:creationId xmlns:a16="http://schemas.microsoft.com/office/drawing/2014/main" id="{69616E82-9E3D-AC46-8DDA-23FE6F9C797D}"/>
              </a:ext>
            </a:extLst>
          </p:cNvPr>
          <p:cNvSpPr/>
          <p:nvPr/>
        </p:nvSpPr>
        <p:spPr>
          <a:xfrm>
            <a:off x="-1" y="1143000"/>
            <a:ext cx="5940000" cy="2988129"/>
          </a:xfrm>
          <a:prstGeom prst="rect">
            <a:avLst/>
          </a:prstGeom>
          <a:gradFill flip="none" rotWithShape="1">
            <a:gsLst>
              <a:gs pos="0">
                <a:srgbClr val="092B54">
                  <a:alpha val="74000"/>
                </a:srgbClr>
              </a:gs>
              <a:gs pos="100000">
                <a:srgbClr val="2E7D87">
                  <a:alpha val="88937"/>
                </a:srgbClr>
              </a:gs>
            </a:gsLst>
            <a:lin ang="0" scaled="1"/>
            <a:tileRect/>
          </a:gradFill>
        </p:spPr>
        <p:txBody>
          <a:bodyPr wrap="square" rtlCol="0" anchor="ctr">
            <a:noAutofit/>
          </a:bodyPr>
          <a:lstStyle/>
          <a:p>
            <a:pPr marL="361950" defTabSz="914171"/>
            <a:r>
              <a:rPr lang="en-US" sz="4400" b="1" kern="0" dirty="0" smtClean="0">
                <a:solidFill>
                  <a:srgbClr val="F8F8F8"/>
                </a:solidFill>
                <a:latin typeface="Arial" panose="020B0604020202020204" pitchFamily="34" charset="0"/>
                <a:cs typeface="Arial" panose="020B0604020202020204" pitchFamily="34" charset="0"/>
                <a:sym typeface="Arial"/>
              </a:rPr>
              <a:t>IT’S TIME TO BOOST HYDROGEN</a:t>
            </a:r>
            <a:endParaRPr lang="en-US" sz="4400" b="1" kern="0" dirty="0">
              <a:solidFill>
                <a:schemeClr val="bg1"/>
              </a:solidFill>
              <a:latin typeface="Arial" panose="020B0604020202020204" pitchFamily="34" charset="0"/>
              <a:cs typeface="Arial" panose="020B0604020202020204" pitchFamily="34" charset="0"/>
              <a:sym typeface="Arial"/>
            </a:endParaRPr>
          </a:p>
        </p:txBody>
      </p:sp>
      <p:pic>
        <p:nvPicPr>
          <p:cNvPr id="10" name="Grafik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07904" y="1275606"/>
            <a:ext cx="2031151" cy="528043"/>
          </a:xfrm>
          <a:prstGeom prst="rect">
            <a:avLst/>
          </a:prstGeom>
        </p:spPr>
      </p:pic>
    </p:spTree>
    <p:extLst>
      <p:ext uri="{BB962C8B-B14F-4D97-AF65-F5344CB8AC3E}">
        <p14:creationId xmlns:p14="http://schemas.microsoft.com/office/powerpoint/2010/main" val="4092246288"/>
      </p:ext>
    </p:extLst>
  </p:cSld>
  <p:clrMapOvr>
    <a:masterClrMapping/>
  </p:clrMapOvr>
  <mc:AlternateContent xmlns:mc="http://schemas.openxmlformats.org/markup-compatibility/2006" xmlns:p14="http://schemas.microsoft.com/office/powerpoint/2010/main">
    <mc:Choice Requires="p14">
      <p:transition spd="slow" p14:dur="2000" advTm="1491"/>
    </mc:Choice>
    <mc:Fallback xmlns="">
      <p:transition spd="slow" advTm="14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D0D06E7-47C2-A14F-A4F2-F1AA803CBBC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536"/>
            <a:ext cx="9144000" cy="5143500"/>
          </a:xfrm>
          <a:prstGeom prst="rect">
            <a:avLst/>
          </a:prstGeom>
        </p:spPr>
      </p:pic>
      <p:sp>
        <p:nvSpPr>
          <p:cNvPr id="2" name="Titel 1"/>
          <p:cNvSpPr>
            <a:spLocks noGrp="1"/>
          </p:cNvSpPr>
          <p:nvPr>
            <p:ph type="title"/>
          </p:nvPr>
        </p:nvSpPr>
        <p:spPr>
          <a:xfrm>
            <a:off x="360000" y="349200"/>
            <a:ext cx="8244448" cy="342000"/>
          </a:xfrm>
        </p:spPr>
        <p:txBody>
          <a:bodyPr/>
          <a:lstStyle/>
          <a:p>
            <a:r>
              <a:rPr lang="en-GB" dirty="0" smtClean="0">
                <a:solidFill>
                  <a:schemeClr val="bg1"/>
                </a:solidFill>
              </a:rPr>
              <a:t>WE UNDERSTAND THE hydrogen CHALLENGES Especially with liquid hydrogen </a:t>
            </a:r>
            <a:endParaRPr lang="en-GB" dirty="0">
              <a:solidFill>
                <a:schemeClr val="bg1"/>
              </a:solidFill>
            </a:endParaRPr>
          </a:p>
        </p:txBody>
      </p:sp>
      <p:pic>
        <p:nvPicPr>
          <p:cNvPr id="21" name="Grafik 20">
            <a:extLst>
              <a:ext uri="{FF2B5EF4-FFF2-40B4-BE49-F238E27FC236}">
                <a16:creationId xmlns:a16="http://schemas.microsoft.com/office/drawing/2014/main" id="{80E88FBD-CDCA-5D4A-9A4F-55FDD025CD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504" y="4704813"/>
            <a:ext cx="1477184" cy="384027"/>
          </a:xfrm>
          <a:prstGeom prst="rect">
            <a:avLst/>
          </a:prstGeom>
        </p:spPr>
      </p:pic>
      <p:sp>
        <p:nvSpPr>
          <p:cNvPr id="22" name="ZoneTexte 6">
            <a:extLst>
              <a:ext uri="{FF2B5EF4-FFF2-40B4-BE49-F238E27FC236}">
                <a16:creationId xmlns:a16="http://schemas.microsoft.com/office/drawing/2014/main" id="{46940E71-0D1F-ED40-AC24-916A4B23E411}"/>
              </a:ext>
            </a:extLst>
          </p:cNvPr>
          <p:cNvSpPr txBox="1"/>
          <p:nvPr/>
        </p:nvSpPr>
        <p:spPr bwMode="gray">
          <a:xfrm>
            <a:off x="2131200" y="4689327"/>
            <a:ext cx="2304256" cy="468000"/>
          </a:xfrm>
          <a:prstGeom prst="rect">
            <a:avLst/>
          </a:prstGeom>
          <a:noFill/>
        </p:spPr>
        <p:txBody>
          <a:bodyPr wrap="square" lIns="0" tIns="0" rIns="0" bIns="0" rtlCol="0" anchor="ctr" anchorCtr="0">
            <a:noAutofit/>
          </a:bodyPr>
          <a:lstStyle/>
          <a:p>
            <a:r>
              <a:rPr lang="en-GB" sz="400" cap="all" dirty="0" smtClean="0">
                <a:solidFill>
                  <a:prstClr val="white"/>
                </a:solidFill>
              </a:rPr>
              <a:t>THIS DOCUMENT AND ITS CONTENTS ARE PROPERTY OF ARIANEGROUP.</a:t>
            </a:r>
          </a:p>
          <a:p>
            <a:r>
              <a:rPr lang="en-GB" sz="400" cap="all" dirty="0" smtClean="0">
                <a:solidFill>
                  <a:prstClr val="white"/>
                </a:solidFill>
              </a:rPr>
              <a:t>IT SHALL NOT BE COMMUNICATED TO ANY THIRD PARTY WITHOUT THE OWNER’S</a:t>
            </a:r>
          </a:p>
          <a:p>
            <a:r>
              <a:rPr lang="en-GB" sz="400" cap="all" dirty="0" smtClean="0">
                <a:solidFill>
                  <a:prstClr val="white"/>
                </a:solidFill>
              </a:rPr>
              <a:t>WRITTEN CONSENT | ARIANEGROUP GMBH – ALL RIGHTS RESERVED.</a:t>
            </a:r>
            <a:endParaRPr lang="en-GB" sz="400" cap="all" dirty="0">
              <a:solidFill>
                <a:prstClr val="white"/>
              </a:solidFill>
            </a:endParaRPr>
          </a:p>
        </p:txBody>
      </p:sp>
      <p:grpSp>
        <p:nvGrpSpPr>
          <p:cNvPr id="19" name="Groupe 18"/>
          <p:cNvGrpSpPr/>
          <p:nvPr/>
        </p:nvGrpSpPr>
        <p:grpSpPr>
          <a:xfrm>
            <a:off x="3494999" y="2965418"/>
            <a:ext cx="1880914" cy="1598940"/>
            <a:chOff x="9423240" y="936572"/>
            <a:chExt cx="2378083" cy="2308923"/>
          </a:xfrm>
        </p:grpSpPr>
        <p:pic>
          <p:nvPicPr>
            <p:cNvPr id="17" name="Grafik 16"/>
            <p:cNvPicPr>
              <a:picLocks noChangeAspect="1"/>
            </p:cNvPicPr>
            <p:nvPr/>
          </p:nvPicPr>
          <p:blipFill rotWithShape="1">
            <a:blip r:embed="rId4"/>
            <a:srcRect l="14189" t="1" r="7031" b="41306"/>
            <a:stretch/>
          </p:blipFill>
          <p:spPr>
            <a:xfrm>
              <a:off x="9425323" y="936572"/>
              <a:ext cx="2376000" cy="2280416"/>
            </a:xfrm>
            <a:prstGeom prst="rect">
              <a:avLst/>
            </a:prstGeom>
          </p:spPr>
        </p:pic>
        <p:sp>
          <p:nvSpPr>
            <p:cNvPr id="16" name="Rechteck 15">
              <a:extLst>
                <a:ext uri="{FF2B5EF4-FFF2-40B4-BE49-F238E27FC236}">
                  <a16:creationId xmlns:a16="http://schemas.microsoft.com/office/drawing/2014/main" id="{06630F84-B419-1449-8132-3DE52F38511F}"/>
                </a:ext>
              </a:extLst>
            </p:cNvPr>
            <p:cNvSpPr/>
            <p:nvPr/>
          </p:nvSpPr>
          <p:spPr>
            <a:xfrm>
              <a:off x="9423240" y="2915366"/>
              <a:ext cx="2376000" cy="330129"/>
            </a:xfrm>
            <a:prstGeom prst="rect">
              <a:avLst/>
            </a:prstGeom>
            <a:solidFill>
              <a:srgbClr val="4472C4">
                <a:alpha val="85000"/>
              </a:srgbClr>
            </a:solidFill>
            <a:ln w="12700" cap="flat" cmpd="sng" algn="ctr">
              <a:noFill/>
              <a:prstDash val="solid"/>
              <a:miter lim="800000"/>
            </a:ln>
            <a:effectLst/>
          </p:spPr>
          <p:txBody>
            <a:bodyPr rtlCol="0" anchor="ctr"/>
            <a:lstStyle/>
            <a:p>
              <a:pPr lvl="0" algn="ctr" defTabSz="685663">
                <a:defRPr/>
              </a:pPr>
              <a:r>
                <a:rPr lang="en-GB" sz="1200" b="1" kern="0" dirty="0" smtClean="0">
                  <a:solidFill>
                    <a:prstClr val="white"/>
                  </a:solidFill>
                  <a:latin typeface="+mj-lt"/>
                </a:rPr>
                <a:t>Cryogenic equipment</a:t>
              </a:r>
              <a:endParaRPr lang="en-GB" sz="1200" b="1" kern="0" dirty="0">
                <a:solidFill>
                  <a:prstClr val="white"/>
                </a:solidFill>
                <a:latin typeface="+mj-lt"/>
              </a:endParaRPr>
            </a:p>
          </p:txBody>
        </p:sp>
        <p:sp>
          <p:nvSpPr>
            <p:cNvPr id="15" name="Rechteck 14">
              <a:extLst>
                <a:ext uri="{FF2B5EF4-FFF2-40B4-BE49-F238E27FC236}">
                  <a16:creationId xmlns:a16="http://schemas.microsoft.com/office/drawing/2014/main" id="{06630F84-B419-1449-8132-3DE52F38511F}"/>
                </a:ext>
              </a:extLst>
            </p:cNvPr>
            <p:cNvSpPr/>
            <p:nvPr/>
          </p:nvSpPr>
          <p:spPr>
            <a:xfrm>
              <a:off x="9423240" y="2395973"/>
              <a:ext cx="2375999" cy="524531"/>
            </a:xfrm>
            <a:prstGeom prst="rect">
              <a:avLst/>
            </a:prstGeom>
            <a:solidFill>
              <a:srgbClr val="4472C4">
                <a:alpha val="85000"/>
              </a:srgbClr>
            </a:solidFill>
            <a:ln w="12700" cap="flat" cmpd="sng" algn="ctr">
              <a:noFill/>
              <a:prstDash val="solid"/>
              <a:miter lim="800000"/>
            </a:ln>
            <a:effectLst/>
          </p:spPr>
          <p:txBody>
            <a:bodyPr rtlCol="0" anchor="ctr"/>
            <a:lstStyle/>
            <a:p>
              <a:pPr lvl="0" algn="ctr" defTabSz="685663">
                <a:defRPr/>
              </a:pPr>
              <a:r>
                <a:rPr lang="en-GB" sz="1200" b="1" kern="0" dirty="0" smtClean="0">
                  <a:solidFill>
                    <a:prstClr val="white"/>
                  </a:solidFill>
                  <a:latin typeface="+mj-lt"/>
                </a:rPr>
                <a:t>Thermal conditioning and tight transport</a:t>
              </a:r>
              <a:endParaRPr lang="en-GB" sz="1200" b="1" kern="0" dirty="0">
                <a:solidFill>
                  <a:prstClr val="white"/>
                </a:solidFill>
                <a:latin typeface="+mj-lt"/>
              </a:endParaRPr>
            </a:p>
          </p:txBody>
        </p:sp>
      </p:grpSp>
      <p:grpSp>
        <p:nvGrpSpPr>
          <p:cNvPr id="10" name="Gruppieren 9"/>
          <p:cNvGrpSpPr/>
          <p:nvPr/>
        </p:nvGrpSpPr>
        <p:grpSpPr>
          <a:xfrm>
            <a:off x="663043" y="2683252"/>
            <a:ext cx="2376000" cy="1859650"/>
            <a:chOff x="207126" y="1730296"/>
            <a:chExt cx="2376000" cy="1859650"/>
          </a:xfrm>
        </p:grpSpPr>
        <p:pic>
          <p:nvPicPr>
            <p:cNvPr id="6" name="Grafik 5"/>
            <p:cNvPicPr>
              <a:picLocks noChangeAspect="1"/>
            </p:cNvPicPr>
            <p:nvPr/>
          </p:nvPicPr>
          <p:blipFill rotWithShape="1">
            <a:blip r:embed="rId5"/>
            <a:srcRect l="29280" r="4741" b="22538"/>
            <a:stretch/>
          </p:blipFill>
          <p:spPr>
            <a:xfrm>
              <a:off x="207126" y="1730296"/>
              <a:ext cx="2376000" cy="1859650"/>
            </a:xfrm>
            <a:prstGeom prst="rect">
              <a:avLst/>
            </a:prstGeom>
          </p:spPr>
        </p:pic>
        <p:sp>
          <p:nvSpPr>
            <p:cNvPr id="12" name="Rechteck 11">
              <a:extLst>
                <a:ext uri="{FF2B5EF4-FFF2-40B4-BE49-F238E27FC236}">
                  <a16:creationId xmlns:a16="http://schemas.microsoft.com/office/drawing/2014/main" id="{A48CAECD-4186-4E43-8F31-0948716A556F}"/>
                </a:ext>
              </a:extLst>
            </p:cNvPr>
            <p:cNvSpPr/>
            <p:nvPr/>
          </p:nvSpPr>
          <p:spPr>
            <a:xfrm>
              <a:off x="207126" y="2988097"/>
              <a:ext cx="2376000" cy="601849"/>
            </a:xfrm>
            <a:prstGeom prst="rect">
              <a:avLst/>
            </a:prstGeom>
            <a:solidFill>
              <a:srgbClr val="4472C4">
                <a:alpha val="75000"/>
              </a:srgbClr>
            </a:solidFill>
            <a:ln w="12700" cap="flat" cmpd="sng" algn="ctr">
              <a:noFill/>
              <a:prstDash val="solid"/>
              <a:miter lim="800000"/>
            </a:ln>
            <a:effectLst/>
          </p:spPr>
          <p:txBody>
            <a:bodyPr rtlCol="0" anchor="ctr"/>
            <a:lstStyle/>
            <a:p>
              <a:pPr lvl="0" algn="ctr" defTabSz="685663">
                <a:defRPr/>
              </a:pPr>
              <a:r>
                <a:rPr lang="en-GB" sz="1200" b="1" kern="0" dirty="0" smtClean="0">
                  <a:solidFill>
                    <a:prstClr val="white"/>
                  </a:solidFill>
                  <a:latin typeface="+mj-lt"/>
                </a:rPr>
                <a:t>Small molecule, low density </a:t>
              </a:r>
              <a:r>
                <a:rPr lang="en-GB" sz="1200" b="1" kern="0" dirty="0" smtClean="0">
                  <a:solidFill>
                    <a:prstClr val="white"/>
                  </a:solidFill>
                  <a:latin typeface="+mj-lt"/>
                  <a:sym typeface="Wingdings" panose="05000000000000000000" pitchFamily="2" charset="2"/>
                </a:rPr>
                <a:t> </a:t>
              </a:r>
              <a:r>
                <a:rPr lang="en-GB" sz="1200" b="1" kern="0" dirty="0" smtClean="0">
                  <a:solidFill>
                    <a:prstClr val="white"/>
                  </a:solidFill>
                  <a:latin typeface="+mj-lt"/>
                </a:rPr>
                <a:t>large, tight &amp; insulated cryogenic tanks </a:t>
              </a:r>
              <a:endParaRPr lang="en-GB" sz="1200" b="1" kern="0" dirty="0">
                <a:solidFill>
                  <a:prstClr val="white"/>
                </a:solidFill>
                <a:latin typeface="+mj-lt"/>
              </a:endParaRPr>
            </a:p>
          </p:txBody>
        </p:sp>
      </p:grpSp>
      <p:grpSp>
        <p:nvGrpSpPr>
          <p:cNvPr id="13" name="Groupe 12"/>
          <p:cNvGrpSpPr/>
          <p:nvPr/>
        </p:nvGrpSpPr>
        <p:grpSpPr>
          <a:xfrm>
            <a:off x="3467645" y="1174083"/>
            <a:ext cx="1906620" cy="1491183"/>
            <a:chOff x="2976154" y="910607"/>
            <a:chExt cx="2124025" cy="1721895"/>
          </a:xfrm>
        </p:grpSpPr>
        <p:pic>
          <p:nvPicPr>
            <p:cNvPr id="23" name="Grafik 22"/>
            <p:cNvPicPr>
              <a:picLocks noChangeAspect="1"/>
            </p:cNvPicPr>
            <p:nvPr/>
          </p:nvPicPr>
          <p:blipFill rotWithShape="1">
            <a:blip r:embed="rId6" cstate="print">
              <a:alphaModFix amt="81000"/>
              <a:extLst>
                <a:ext uri="{28A0092B-C50C-407E-A947-70E740481C1C}">
                  <a14:useLocalDpi xmlns:a14="http://schemas.microsoft.com/office/drawing/2010/main" val="0"/>
                </a:ext>
              </a:extLst>
            </a:blip>
            <a:srcRect/>
            <a:stretch/>
          </p:blipFill>
          <p:spPr>
            <a:xfrm>
              <a:off x="2985938" y="910607"/>
              <a:ext cx="2114241" cy="171625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8" name="Rechteck 17">
              <a:extLst>
                <a:ext uri="{FF2B5EF4-FFF2-40B4-BE49-F238E27FC236}">
                  <a16:creationId xmlns:a16="http://schemas.microsoft.com/office/drawing/2014/main" id="{06630F84-B419-1449-8132-3DE52F38511F}"/>
                </a:ext>
              </a:extLst>
            </p:cNvPr>
            <p:cNvSpPr/>
            <p:nvPr/>
          </p:nvSpPr>
          <p:spPr>
            <a:xfrm>
              <a:off x="2976154" y="2131486"/>
              <a:ext cx="2124000" cy="501016"/>
            </a:xfrm>
            <a:prstGeom prst="rect">
              <a:avLst/>
            </a:prstGeom>
            <a:solidFill>
              <a:srgbClr val="4472C4">
                <a:alpha val="85000"/>
              </a:srgbClr>
            </a:solidFill>
            <a:ln w="12700" cap="flat" cmpd="sng" algn="ctr">
              <a:noFill/>
              <a:prstDash val="solid"/>
              <a:miter lim="800000"/>
            </a:ln>
            <a:effectLst/>
          </p:spPr>
          <p:txBody>
            <a:bodyPr rtlCol="0" anchor="ctr"/>
            <a:lstStyle/>
            <a:p>
              <a:pPr lvl="0" algn="ctr" defTabSz="685663">
                <a:defRPr/>
              </a:pPr>
              <a:r>
                <a:rPr lang="en-GB" sz="1200" b="1" kern="0" dirty="0">
                  <a:solidFill>
                    <a:prstClr val="white"/>
                  </a:solidFill>
                  <a:latin typeface="+mj-lt"/>
                </a:rPr>
                <a:t>Sloshing &amp; </a:t>
              </a:r>
              <a:r>
                <a:rPr lang="en-GB" sz="1200" b="1" kern="0" dirty="0" smtClean="0">
                  <a:solidFill>
                    <a:prstClr val="white"/>
                  </a:solidFill>
                  <a:latin typeface="+mj-lt"/>
                </a:rPr>
                <a:t>thermo-dynamic control </a:t>
              </a:r>
              <a:endParaRPr lang="en-GB" sz="1200" b="1" kern="0" dirty="0">
                <a:solidFill>
                  <a:prstClr val="white"/>
                </a:solidFill>
                <a:latin typeface="+mj-lt"/>
              </a:endParaRPr>
            </a:p>
          </p:txBody>
        </p:sp>
      </p:grpSp>
      <p:grpSp>
        <p:nvGrpSpPr>
          <p:cNvPr id="7" name="Groupe 6"/>
          <p:cNvGrpSpPr/>
          <p:nvPr/>
        </p:nvGrpSpPr>
        <p:grpSpPr>
          <a:xfrm>
            <a:off x="5624626" y="1174082"/>
            <a:ext cx="2918496" cy="1057297"/>
            <a:chOff x="5420734" y="1649716"/>
            <a:chExt cx="3614280" cy="925798"/>
          </a:xfrm>
        </p:grpSpPr>
        <p:sp>
          <p:nvSpPr>
            <p:cNvPr id="24" name="Rechteck 14">
              <a:extLst>
                <a:ext uri="{FF2B5EF4-FFF2-40B4-BE49-F238E27FC236}">
                  <a16:creationId xmlns:a16="http://schemas.microsoft.com/office/drawing/2014/main" id="{06630F84-B419-1449-8132-3DE52F38511F}"/>
                </a:ext>
              </a:extLst>
            </p:cNvPr>
            <p:cNvSpPr/>
            <p:nvPr/>
          </p:nvSpPr>
          <p:spPr>
            <a:xfrm>
              <a:off x="5420734" y="1649716"/>
              <a:ext cx="3614279" cy="925798"/>
            </a:xfrm>
            <a:prstGeom prst="rect">
              <a:avLst/>
            </a:prstGeom>
            <a:solidFill>
              <a:srgbClr val="4472C4">
                <a:alpha val="85000"/>
              </a:srgbClr>
            </a:solidFill>
            <a:ln w="12700" cap="flat" cmpd="sng" algn="ctr">
              <a:noFill/>
              <a:prstDash val="solid"/>
              <a:miter lim="800000"/>
            </a:ln>
            <a:effectLst/>
          </p:spPr>
          <p:txBody>
            <a:bodyPr rtlCol="0" anchor="ctr"/>
            <a:lstStyle/>
            <a:p>
              <a:pPr lvl="0" algn="ctr" defTabSz="685663">
                <a:defRPr/>
              </a:pPr>
              <a:r>
                <a:rPr lang="en-GB" sz="1400" b="1" kern="0" dirty="0" smtClean="0">
                  <a:solidFill>
                    <a:prstClr val="white"/>
                  </a:solidFill>
                  <a:latin typeface="+mj-lt"/>
                </a:rPr>
                <a:t>High energy density</a:t>
              </a:r>
            </a:p>
            <a:p>
              <a:pPr lvl="0" algn="ctr" defTabSz="685663">
                <a:defRPr/>
              </a:pPr>
              <a:endParaRPr lang="en-GB" sz="1400" b="1" kern="0" dirty="0" smtClean="0">
                <a:solidFill>
                  <a:prstClr val="white"/>
                </a:solidFill>
                <a:latin typeface="+mj-lt"/>
              </a:endParaRPr>
            </a:p>
            <a:p>
              <a:pPr lvl="0" algn="ctr" defTabSz="685663">
                <a:defRPr/>
              </a:pPr>
              <a:endParaRPr lang="en-GB" sz="1400" b="1" kern="0" dirty="0">
                <a:solidFill>
                  <a:prstClr val="white"/>
                </a:solidFill>
                <a:latin typeface="+mj-lt"/>
              </a:endParaRPr>
            </a:p>
            <a:p>
              <a:pPr lvl="0" algn="ctr" defTabSz="685663">
                <a:defRPr/>
              </a:pPr>
              <a:endParaRPr lang="en-GB" sz="1400" b="1" kern="0" dirty="0">
                <a:solidFill>
                  <a:prstClr val="white"/>
                </a:solidFill>
                <a:latin typeface="+mj-lt"/>
              </a:endParaRPr>
            </a:p>
          </p:txBody>
        </p:sp>
        <p:pic>
          <p:nvPicPr>
            <p:cNvPr id="5" name="Image 4"/>
            <p:cNvPicPr>
              <a:picLocks noChangeAspect="1"/>
            </p:cNvPicPr>
            <p:nvPr/>
          </p:nvPicPr>
          <p:blipFill>
            <a:blip r:embed="rId7"/>
            <a:stretch>
              <a:fillRect/>
            </a:stretch>
          </p:blipFill>
          <p:spPr>
            <a:xfrm>
              <a:off x="5420760" y="1961628"/>
              <a:ext cx="3614254" cy="613886"/>
            </a:xfrm>
            <a:prstGeom prst="rect">
              <a:avLst/>
            </a:prstGeom>
          </p:spPr>
        </p:pic>
      </p:grpSp>
      <p:pic>
        <p:nvPicPr>
          <p:cNvPr id="27" name="Inhaltsplatzhalter 6"/>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a:stretch/>
        </p:blipFill>
        <p:spPr>
          <a:xfrm>
            <a:off x="5633122" y="2505339"/>
            <a:ext cx="2918496" cy="2047671"/>
          </a:xfrm>
        </p:spPr>
      </p:pic>
      <p:sp>
        <p:nvSpPr>
          <p:cNvPr id="28" name="Rechteck 52">
            <a:extLst>
              <a:ext uri="{FF2B5EF4-FFF2-40B4-BE49-F238E27FC236}">
                <a16:creationId xmlns:a16="http://schemas.microsoft.com/office/drawing/2014/main" id="{A48CAECD-4186-4E43-8F31-0948716A556F}"/>
              </a:ext>
            </a:extLst>
          </p:cNvPr>
          <p:cNvSpPr/>
          <p:nvPr/>
        </p:nvSpPr>
        <p:spPr>
          <a:xfrm>
            <a:off x="5631474" y="4102630"/>
            <a:ext cx="2918496" cy="466223"/>
          </a:xfrm>
          <a:prstGeom prst="rect">
            <a:avLst/>
          </a:prstGeom>
          <a:solidFill>
            <a:srgbClr val="4472C4">
              <a:alpha val="75000"/>
            </a:srgbClr>
          </a:solidFill>
          <a:ln w="12700" cap="flat" cmpd="sng" algn="ctr">
            <a:noFill/>
            <a:prstDash val="solid"/>
            <a:miter lim="800000"/>
          </a:ln>
          <a:effectLst/>
        </p:spPr>
        <p:txBody>
          <a:bodyPr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r>
              <a:rPr lang="en-US" sz="1200" b="1" kern="0" noProof="0" dirty="0" smtClean="0">
                <a:solidFill>
                  <a:prstClr val="white"/>
                </a:solidFill>
                <a:latin typeface="+mj-lt"/>
              </a:rPr>
              <a:t>Combustion and transformation into mechanical power</a:t>
            </a:r>
            <a:endParaRPr kumimoji="0" lang="en-US" sz="1200" b="1" i="0" u="none" strike="noStrike" kern="0" cap="none" spc="0" normalizeH="0" baseline="0" noProof="0" dirty="0">
              <a:ln>
                <a:noFill/>
              </a:ln>
              <a:solidFill>
                <a:prstClr val="white"/>
              </a:solidFill>
              <a:effectLst/>
              <a:uLnTx/>
              <a:uFillTx/>
              <a:latin typeface="+mj-lt"/>
            </a:endParaRPr>
          </a:p>
        </p:txBody>
      </p:sp>
      <p:pic>
        <p:nvPicPr>
          <p:cNvPr id="25" name="Grafik 24"/>
          <p:cNvPicPr>
            <a:picLocks noChangeAspect="1"/>
          </p:cNvPicPr>
          <p:nvPr/>
        </p:nvPicPr>
        <p:blipFill rotWithShape="1">
          <a:blip r:embed="rId9"/>
          <a:srcRect l="1044" t="10617" r="4171"/>
          <a:stretch/>
        </p:blipFill>
        <p:spPr>
          <a:xfrm>
            <a:off x="663043" y="1238645"/>
            <a:ext cx="1892733" cy="1167789"/>
          </a:xfrm>
          <a:prstGeom prst="rect">
            <a:avLst/>
          </a:prstGeom>
        </p:spPr>
      </p:pic>
      <p:sp>
        <p:nvSpPr>
          <p:cNvPr id="14" name="Rechteck 13">
            <a:extLst>
              <a:ext uri="{FF2B5EF4-FFF2-40B4-BE49-F238E27FC236}">
                <a16:creationId xmlns:a16="http://schemas.microsoft.com/office/drawing/2014/main" id="{169210A8-32AC-3E41-88C7-80BF199EBBE3}"/>
              </a:ext>
            </a:extLst>
          </p:cNvPr>
          <p:cNvSpPr/>
          <p:nvPr/>
        </p:nvSpPr>
        <p:spPr>
          <a:xfrm>
            <a:off x="663020" y="2132162"/>
            <a:ext cx="1892755" cy="274272"/>
          </a:xfrm>
          <a:prstGeom prst="rect">
            <a:avLst/>
          </a:prstGeom>
          <a:solidFill>
            <a:srgbClr val="4472C4">
              <a:alpha val="85000"/>
            </a:srgbClr>
          </a:solidFill>
          <a:ln w="12700" cap="flat" cmpd="sng" algn="ctr">
            <a:noFill/>
            <a:prstDash val="solid"/>
            <a:miter lim="800000"/>
          </a:ln>
          <a:effectLst/>
        </p:spPr>
        <p:txBody>
          <a:bodyPr rtlCol="0" anchor="ctr"/>
          <a:lstStyle/>
          <a:p>
            <a:pPr lvl="0" algn="ctr" defTabSz="685663">
              <a:defRPr/>
            </a:pPr>
            <a:r>
              <a:rPr lang="en-GB" sz="1200" b="1" kern="0" dirty="0" smtClean="0">
                <a:solidFill>
                  <a:prstClr val="white"/>
                </a:solidFill>
                <a:latin typeface="+mj-lt"/>
              </a:rPr>
              <a:t>Cryogenic (-253°C)</a:t>
            </a:r>
            <a:endParaRPr lang="en-GB" sz="1200" b="1" kern="0" dirty="0">
              <a:solidFill>
                <a:prstClr val="white"/>
              </a:solidFill>
              <a:latin typeface="+mj-lt"/>
            </a:endParaRPr>
          </a:p>
        </p:txBody>
      </p:sp>
    </p:spTree>
    <p:extLst>
      <p:ext uri="{BB962C8B-B14F-4D97-AF65-F5344CB8AC3E}">
        <p14:creationId xmlns:p14="http://schemas.microsoft.com/office/powerpoint/2010/main" val="339169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Grafik 123">
            <a:extLst>
              <a:ext uri="{FF2B5EF4-FFF2-40B4-BE49-F238E27FC236}">
                <a16:creationId xmlns:a16="http://schemas.microsoft.com/office/drawing/2014/main" id="{72652531-66ED-854C-9358-2127E78F9CA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20" y="-1"/>
            <a:ext cx="9148720" cy="5143501"/>
          </a:xfrm>
          <a:prstGeom prst="rect">
            <a:avLst/>
          </a:prstGeom>
        </p:spPr>
      </p:pic>
      <p:pic>
        <p:nvPicPr>
          <p:cNvPr id="10" name="Grafik 9">
            <a:extLst>
              <a:ext uri="{FF2B5EF4-FFF2-40B4-BE49-F238E27FC236}">
                <a16:creationId xmlns:a16="http://schemas.microsoft.com/office/drawing/2014/main" id="{EA502A86-F3EE-1545-BCA4-9A1D432822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8883027">
            <a:off x="4331523" y="2115718"/>
            <a:ext cx="2150295" cy="2150295"/>
          </a:xfrm>
          <a:prstGeom prst="rect">
            <a:avLst/>
          </a:prstGeom>
        </p:spPr>
      </p:pic>
      <p:pic>
        <p:nvPicPr>
          <p:cNvPr id="12" name="Grafik 11">
            <a:extLst>
              <a:ext uri="{FF2B5EF4-FFF2-40B4-BE49-F238E27FC236}">
                <a16:creationId xmlns:a16="http://schemas.microsoft.com/office/drawing/2014/main" id="{5BF04318-65FE-094C-98C8-90451E23FD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2154074"/>
            <a:ext cx="2073439" cy="2073439"/>
          </a:xfrm>
          <a:prstGeom prst="rect">
            <a:avLst/>
          </a:prstGeom>
        </p:spPr>
      </p:pic>
      <p:cxnSp>
        <p:nvCxnSpPr>
          <p:cNvPr id="55" name="Gewinkelte Verbindung 39">
            <a:extLst>
              <a:ext uri="{FF2B5EF4-FFF2-40B4-BE49-F238E27FC236}">
                <a16:creationId xmlns:a16="http://schemas.microsoft.com/office/drawing/2014/main" id="{1C7DC9CF-D28C-DF4E-8751-313D6261B312}"/>
              </a:ext>
            </a:extLst>
          </p:cNvPr>
          <p:cNvCxnSpPr>
            <a:cxnSpLocks/>
          </p:cNvCxnSpPr>
          <p:nvPr/>
        </p:nvCxnSpPr>
        <p:spPr>
          <a:xfrm rot="10800000">
            <a:off x="5404085" y="2552449"/>
            <a:ext cx="627962" cy="56823"/>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Gewinkelte Verbindung 39">
            <a:extLst>
              <a:ext uri="{FF2B5EF4-FFF2-40B4-BE49-F238E27FC236}">
                <a16:creationId xmlns:a16="http://schemas.microsoft.com/office/drawing/2014/main" id="{D5A9139B-CC67-7748-A98A-2CA24C0B9C72}"/>
              </a:ext>
            </a:extLst>
          </p:cNvPr>
          <p:cNvCxnSpPr>
            <a:cxnSpLocks/>
          </p:cNvCxnSpPr>
          <p:nvPr/>
        </p:nvCxnSpPr>
        <p:spPr>
          <a:xfrm rot="10800000">
            <a:off x="4815524" y="2605087"/>
            <a:ext cx="612423" cy="92869"/>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60" name="Gruppieren 59">
            <a:extLst>
              <a:ext uri="{FF2B5EF4-FFF2-40B4-BE49-F238E27FC236}">
                <a16:creationId xmlns:a16="http://schemas.microsoft.com/office/drawing/2014/main" id="{73D9C3E0-06FA-144B-A15C-2DCAD4F30A9F}"/>
              </a:ext>
            </a:extLst>
          </p:cNvPr>
          <p:cNvGrpSpPr/>
          <p:nvPr/>
        </p:nvGrpSpPr>
        <p:grpSpPr>
          <a:xfrm>
            <a:off x="0" y="1563150"/>
            <a:ext cx="2345081" cy="2638921"/>
            <a:chOff x="3133114" y="957761"/>
            <a:chExt cx="2877771" cy="3173774"/>
          </a:xfrm>
        </p:grpSpPr>
        <p:pic>
          <p:nvPicPr>
            <p:cNvPr id="75" name="Grafik 74">
              <a:extLst>
                <a:ext uri="{FF2B5EF4-FFF2-40B4-BE49-F238E27FC236}">
                  <a16:creationId xmlns:a16="http://schemas.microsoft.com/office/drawing/2014/main" id="{6C88ECF3-A24C-4B43-97B4-33E1A97DB30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8876235">
              <a:off x="3133114" y="1253764"/>
              <a:ext cx="2877771" cy="2877771"/>
            </a:xfrm>
            <a:prstGeom prst="rect">
              <a:avLst/>
            </a:prstGeom>
          </p:spPr>
        </p:pic>
        <p:pic>
          <p:nvPicPr>
            <p:cNvPr id="77" name="Grafik 76">
              <a:extLst>
                <a:ext uri="{FF2B5EF4-FFF2-40B4-BE49-F238E27FC236}">
                  <a16:creationId xmlns:a16="http://schemas.microsoft.com/office/drawing/2014/main" id="{3D2407FE-0D2E-4645-B047-2BF04694BE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76356" y="957761"/>
              <a:ext cx="359092" cy="257966"/>
            </a:xfrm>
            <a:prstGeom prst="rect">
              <a:avLst/>
            </a:prstGeom>
          </p:spPr>
        </p:pic>
      </p:grpSp>
      <p:grpSp>
        <p:nvGrpSpPr>
          <p:cNvPr id="78" name="Gruppieren 77">
            <a:extLst>
              <a:ext uri="{FF2B5EF4-FFF2-40B4-BE49-F238E27FC236}">
                <a16:creationId xmlns:a16="http://schemas.microsoft.com/office/drawing/2014/main" id="{6D293344-29CC-E74A-8F9C-68A0C09E97ED}"/>
              </a:ext>
            </a:extLst>
          </p:cNvPr>
          <p:cNvGrpSpPr/>
          <p:nvPr/>
        </p:nvGrpSpPr>
        <p:grpSpPr>
          <a:xfrm>
            <a:off x="855898" y="1869690"/>
            <a:ext cx="810270" cy="1751869"/>
            <a:chOff x="4185745" y="1375203"/>
            <a:chExt cx="915196" cy="2048273"/>
          </a:xfrm>
        </p:grpSpPr>
        <p:grpSp>
          <p:nvGrpSpPr>
            <p:cNvPr id="79" name="Gruppieren 78">
              <a:extLst>
                <a:ext uri="{FF2B5EF4-FFF2-40B4-BE49-F238E27FC236}">
                  <a16:creationId xmlns:a16="http://schemas.microsoft.com/office/drawing/2014/main" id="{5CB622B0-EFCF-9747-B335-2A9526CAD78D}"/>
                </a:ext>
              </a:extLst>
            </p:cNvPr>
            <p:cNvGrpSpPr/>
            <p:nvPr/>
          </p:nvGrpSpPr>
          <p:grpSpPr>
            <a:xfrm>
              <a:off x="4185745" y="1375203"/>
              <a:ext cx="915196" cy="2048273"/>
              <a:chOff x="4185745" y="1375203"/>
              <a:chExt cx="915196" cy="2048273"/>
            </a:xfrm>
          </p:grpSpPr>
          <p:cxnSp>
            <p:nvCxnSpPr>
              <p:cNvPr id="81" name="Gewinkelte Verbindung 39">
                <a:extLst>
                  <a:ext uri="{FF2B5EF4-FFF2-40B4-BE49-F238E27FC236}">
                    <a16:creationId xmlns:a16="http://schemas.microsoft.com/office/drawing/2014/main" id="{D883A6BD-5AA7-B244-9525-160007353392}"/>
                  </a:ext>
                </a:extLst>
              </p:cNvPr>
              <p:cNvCxnSpPr>
                <a:cxnSpLocks/>
              </p:cNvCxnSpPr>
              <p:nvPr/>
            </p:nvCxnSpPr>
            <p:spPr>
              <a:xfrm rot="5400000" flipH="1" flipV="1">
                <a:off x="3988702" y="1572246"/>
                <a:ext cx="693631" cy="29954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Gewinkelte Verbindung 39">
                <a:extLst>
                  <a:ext uri="{FF2B5EF4-FFF2-40B4-BE49-F238E27FC236}">
                    <a16:creationId xmlns:a16="http://schemas.microsoft.com/office/drawing/2014/main" id="{6C187D68-C322-BE46-9DB8-7F267D20AA27}"/>
                  </a:ext>
                </a:extLst>
              </p:cNvPr>
              <p:cNvCxnSpPr>
                <a:cxnSpLocks/>
              </p:cNvCxnSpPr>
              <p:nvPr/>
            </p:nvCxnSpPr>
            <p:spPr>
              <a:xfrm rot="10800000">
                <a:off x="4185745" y="2068834"/>
                <a:ext cx="915196" cy="21749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Gewinkelte Verbindung 39">
                <a:extLst>
                  <a:ext uri="{FF2B5EF4-FFF2-40B4-BE49-F238E27FC236}">
                    <a16:creationId xmlns:a16="http://schemas.microsoft.com/office/drawing/2014/main" id="{B51400BD-A1E8-A34A-94BA-15E3BA43A7E3}"/>
                  </a:ext>
                </a:extLst>
              </p:cNvPr>
              <p:cNvCxnSpPr>
                <a:cxnSpLocks/>
              </p:cNvCxnSpPr>
              <p:nvPr/>
            </p:nvCxnSpPr>
            <p:spPr>
              <a:xfrm rot="16200000" flipV="1">
                <a:off x="3876024" y="2437092"/>
                <a:ext cx="867806" cy="122236"/>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Gewinkelte Verbindung 39">
                <a:extLst>
                  <a:ext uri="{FF2B5EF4-FFF2-40B4-BE49-F238E27FC236}">
                    <a16:creationId xmlns:a16="http://schemas.microsoft.com/office/drawing/2014/main" id="{B579E0B9-A65D-724E-999A-ABF51BD2A716}"/>
                  </a:ext>
                </a:extLst>
              </p:cNvPr>
              <p:cNvCxnSpPr>
                <a:cxnSpLocks/>
              </p:cNvCxnSpPr>
              <p:nvPr/>
            </p:nvCxnSpPr>
            <p:spPr>
              <a:xfrm rot="5400000" flipH="1" flipV="1">
                <a:off x="4334643" y="2628551"/>
                <a:ext cx="843878" cy="150896"/>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35BE1D3-E823-CD49-970B-2169B82BFCC3}"/>
                  </a:ext>
                </a:extLst>
              </p:cNvPr>
              <p:cNvSpPr/>
              <p:nvPr/>
            </p:nvSpPr>
            <p:spPr>
              <a:xfrm rot="16200000">
                <a:off x="4320828" y="2855027"/>
                <a:ext cx="236483" cy="3746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Gewinkelte Verbindung 39">
                <a:extLst>
                  <a:ext uri="{FF2B5EF4-FFF2-40B4-BE49-F238E27FC236}">
                    <a16:creationId xmlns:a16="http://schemas.microsoft.com/office/drawing/2014/main" id="{E72326AF-38E2-F447-BE0B-56141E51CCA4}"/>
                  </a:ext>
                </a:extLst>
              </p:cNvPr>
              <p:cNvCxnSpPr>
                <a:cxnSpLocks/>
                <a:endCxn id="85" idx="1"/>
              </p:cNvCxnSpPr>
              <p:nvPr/>
            </p:nvCxnSpPr>
            <p:spPr>
              <a:xfrm rot="16200000" flipV="1">
                <a:off x="4224079" y="3208486"/>
                <a:ext cx="297538" cy="132442"/>
              </a:xfrm>
              <a:prstGeom prst="bentConnector4">
                <a:avLst>
                  <a:gd name="adj1" fmla="val 32575"/>
                  <a:gd name="adj2" fmla="val 261881"/>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Gewinkelte Verbindung 39">
                <a:extLst>
                  <a:ext uri="{FF2B5EF4-FFF2-40B4-BE49-F238E27FC236}">
                    <a16:creationId xmlns:a16="http://schemas.microsoft.com/office/drawing/2014/main" id="{D7A01EB5-B476-0B47-8E80-730BEA0F3A60}"/>
                  </a:ext>
                </a:extLst>
              </p:cNvPr>
              <p:cNvCxnSpPr>
                <a:cxnSpLocks/>
              </p:cNvCxnSpPr>
              <p:nvPr/>
            </p:nvCxnSpPr>
            <p:spPr>
              <a:xfrm rot="16200000" flipV="1">
                <a:off x="4453433" y="3195774"/>
                <a:ext cx="304806" cy="150597"/>
              </a:xfrm>
              <a:prstGeom prst="bentConnector3">
                <a:avLst>
                  <a:gd name="adj1" fmla="val 101036"/>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8" name="Raute 87">
                <a:extLst>
                  <a:ext uri="{FF2B5EF4-FFF2-40B4-BE49-F238E27FC236}">
                    <a16:creationId xmlns:a16="http://schemas.microsoft.com/office/drawing/2014/main" id="{CFE3D5DB-E949-E246-84AB-D08144661A21}"/>
                  </a:ext>
                </a:extLst>
              </p:cNvPr>
              <p:cNvSpPr/>
              <p:nvPr/>
            </p:nvSpPr>
            <p:spPr>
              <a:xfrm>
                <a:off x="4431290" y="1559714"/>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aute 88">
                <a:extLst>
                  <a:ext uri="{FF2B5EF4-FFF2-40B4-BE49-F238E27FC236}">
                    <a16:creationId xmlns:a16="http://schemas.microsoft.com/office/drawing/2014/main" id="{A4B0DBA5-1660-E64F-9730-325955353973}"/>
                  </a:ext>
                </a:extLst>
              </p:cNvPr>
              <p:cNvSpPr/>
              <p:nvPr/>
            </p:nvSpPr>
            <p:spPr>
              <a:xfrm>
                <a:off x="4199244" y="2444209"/>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Gewinkelte Verbindung 39">
                <a:extLst>
                  <a:ext uri="{FF2B5EF4-FFF2-40B4-BE49-F238E27FC236}">
                    <a16:creationId xmlns:a16="http://schemas.microsoft.com/office/drawing/2014/main" id="{4E4F0AF7-2795-D547-8820-A905EA529E12}"/>
                  </a:ext>
                </a:extLst>
              </p:cNvPr>
              <p:cNvCxnSpPr>
                <a:cxnSpLocks/>
              </p:cNvCxnSpPr>
              <p:nvPr/>
            </p:nvCxnSpPr>
            <p:spPr>
              <a:xfrm rot="5400000" flipH="1" flipV="1">
                <a:off x="4446401" y="3037845"/>
                <a:ext cx="727844" cy="43418"/>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6811642E-660D-7E42-8BB1-6AE525F64120}"/>
                  </a:ext>
                </a:extLst>
              </p:cNvPr>
              <p:cNvSpPr/>
              <p:nvPr/>
            </p:nvSpPr>
            <p:spPr>
              <a:xfrm rot="16200000">
                <a:off x="4718874" y="2508330"/>
                <a:ext cx="236483" cy="3746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aute 79">
              <a:extLst>
                <a:ext uri="{FF2B5EF4-FFF2-40B4-BE49-F238E27FC236}">
                  <a16:creationId xmlns:a16="http://schemas.microsoft.com/office/drawing/2014/main" id="{1B0C6D8A-0C01-3145-A0B8-AA68E9E26499}"/>
                </a:ext>
              </a:extLst>
            </p:cNvPr>
            <p:cNvSpPr/>
            <p:nvPr/>
          </p:nvSpPr>
          <p:spPr>
            <a:xfrm>
              <a:off x="4912485" y="2228060"/>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uppieren 91">
            <a:extLst>
              <a:ext uri="{FF2B5EF4-FFF2-40B4-BE49-F238E27FC236}">
                <a16:creationId xmlns:a16="http://schemas.microsoft.com/office/drawing/2014/main" id="{09975D89-87CE-2C4D-9795-A0E3880E12A0}"/>
              </a:ext>
            </a:extLst>
          </p:cNvPr>
          <p:cNvGrpSpPr/>
          <p:nvPr/>
        </p:nvGrpSpPr>
        <p:grpSpPr>
          <a:xfrm>
            <a:off x="5284511" y="1833795"/>
            <a:ext cx="275542" cy="1957155"/>
            <a:chOff x="4185745" y="1375203"/>
            <a:chExt cx="838672" cy="2048275"/>
          </a:xfrm>
        </p:grpSpPr>
        <p:grpSp>
          <p:nvGrpSpPr>
            <p:cNvPr id="93" name="Gruppieren 92">
              <a:extLst>
                <a:ext uri="{FF2B5EF4-FFF2-40B4-BE49-F238E27FC236}">
                  <a16:creationId xmlns:a16="http://schemas.microsoft.com/office/drawing/2014/main" id="{3D6AD67C-DC12-6F41-A4A9-476A96115D30}"/>
                </a:ext>
              </a:extLst>
            </p:cNvPr>
            <p:cNvGrpSpPr/>
            <p:nvPr/>
          </p:nvGrpSpPr>
          <p:grpSpPr>
            <a:xfrm>
              <a:off x="4185745" y="1375203"/>
              <a:ext cx="838672" cy="2048275"/>
              <a:chOff x="4185745" y="1375203"/>
              <a:chExt cx="838672" cy="2048275"/>
            </a:xfrm>
          </p:grpSpPr>
          <p:cxnSp>
            <p:nvCxnSpPr>
              <p:cNvPr id="95" name="Gewinkelte Verbindung 39">
                <a:extLst>
                  <a:ext uri="{FF2B5EF4-FFF2-40B4-BE49-F238E27FC236}">
                    <a16:creationId xmlns:a16="http://schemas.microsoft.com/office/drawing/2014/main" id="{7889B7EB-0CB3-DE4C-82BC-60C5AAFF6DBA}"/>
                  </a:ext>
                </a:extLst>
              </p:cNvPr>
              <p:cNvCxnSpPr>
                <a:cxnSpLocks/>
              </p:cNvCxnSpPr>
              <p:nvPr/>
            </p:nvCxnSpPr>
            <p:spPr>
              <a:xfrm rot="5400000" flipH="1" flipV="1">
                <a:off x="3988702" y="1572246"/>
                <a:ext cx="693631" cy="29954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Gewinkelte Verbindung 39">
                <a:extLst>
                  <a:ext uri="{FF2B5EF4-FFF2-40B4-BE49-F238E27FC236}">
                    <a16:creationId xmlns:a16="http://schemas.microsoft.com/office/drawing/2014/main" id="{CB76C25D-1DA9-654A-8888-0953653A66EB}"/>
                  </a:ext>
                </a:extLst>
              </p:cNvPr>
              <p:cNvCxnSpPr>
                <a:cxnSpLocks/>
              </p:cNvCxnSpPr>
              <p:nvPr/>
            </p:nvCxnSpPr>
            <p:spPr>
              <a:xfrm rot="10800000">
                <a:off x="4185750" y="2068835"/>
                <a:ext cx="710585" cy="211017"/>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Gewinkelte Verbindung 39">
                <a:extLst>
                  <a:ext uri="{FF2B5EF4-FFF2-40B4-BE49-F238E27FC236}">
                    <a16:creationId xmlns:a16="http://schemas.microsoft.com/office/drawing/2014/main" id="{D9784A32-DDD8-1442-94CD-E9D78ABBEECD}"/>
                  </a:ext>
                </a:extLst>
              </p:cNvPr>
              <p:cNvCxnSpPr>
                <a:cxnSpLocks/>
              </p:cNvCxnSpPr>
              <p:nvPr/>
            </p:nvCxnSpPr>
            <p:spPr>
              <a:xfrm rot="16200000" flipV="1">
                <a:off x="3867818" y="2445308"/>
                <a:ext cx="880558" cy="118559"/>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Gewinkelte Verbindung 39">
                <a:extLst>
                  <a:ext uri="{FF2B5EF4-FFF2-40B4-BE49-F238E27FC236}">
                    <a16:creationId xmlns:a16="http://schemas.microsoft.com/office/drawing/2014/main" id="{CA3F71E8-AED7-4047-AD69-7B962BBD80BC}"/>
                  </a:ext>
                </a:extLst>
              </p:cNvPr>
              <p:cNvCxnSpPr>
                <a:cxnSpLocks/>
              </p:cNvCxnSpPr>
              <p:nvPr/>
            </p:nvCxnSpPr>
            <p:spPr>
              <a:xfrm rot="5400000" flipH="1" flipV="1">
                <a:off x="4164627" y="2561998"/>
                <a:ext cx="947335" cy="38746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Gewinkelte Verbindung 39">
                <a:extLst>
                  <a:ext uri="{FF2B5EF4-FFF2-40B4-BE49-F238E27FC236}">
                    <a16:creationId xmlns:a16="http://schemas.microsoft.com/office/drawing/2014/main" id="{C16DE74E-1556-6A44-9D18-30E626A4276B}"/>
                  </a:ext>
                </a:extLst>
              </p:cNvPr>
              <p:cNvCxnSpPr>
                <a:cxnSpLocks/>
              </p:cNvCxnSpPr>
              <p:nvPr/>
            </p:nvCxnSpPr>
            <p:spPr>
              <a:xfrm rot="16200000" flipV="1">
                <a:off x="4159380" y="3143784"/>
                <a:ext cx="491364" cy="68024"/>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2" name="Raute 101">
                <a:extLst>
                  <a:ext uri="{FF2B5EF4-FFF2-40B4-BE49-F238E27FC236}">
                    <a16:creationId xmlns:a16="http://schemas.microsoft.com/office/drawing/2014/main" id="{7B2160E4-C1DD-0445-8E4F-CCF9722B1C52}"/>
                  </a:ext>
                </a:extLst>
              </p:cNvPr>
              <p:cNvSpPr/>
              <p:nvPr/>
            </p:nvSpPr>
            <p:spPr>
              <a:xfrm>
                <a:off x="4431290" y="1559714"/>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aute 102">
                <a:extLst>
                  <a:ext uri="{FF2B5EF4-FFF2-40B4-BE49-F238E27FC236}">
                    <a16:creationId xmlns:a16="http://schemas.microsoft.com/office/drawing/2014/main" id="{F0977488-EDCE-4E4B-8A3B-9FBB284B6E8B}"/>
                  </a:ext>
                </a:extLst>
              </p:cNvPr>
              <p:cNvSpPr/>
              <p:nvPr/>
            </p:nvSpPr>
            <p:spPr>
              <a:xfrm>
                <a:off x="4199244" y="2444209"/>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Gewinkelte Verbindung 39">
                <a:extLst>
                  <a:ext uri="{FF2B5EF4-FFF2-40B4-BE49-F238E27FC236}">
                    <a16:creationId xmlns:a16="http://schemas.microsoft.com/office/drawing/2014/main" id="{FAA361F1-869E-9C44-B7CA-445EFE2A4717}"/>
                  </a:ext>
                </a:extLst>
              </p:cNvPr>
              <p:cNvCxnSpPr>
                <a:cxnSpLocks/>
              </p:cNvCxnSpPr>
              <p:nvPr/>
            </p:nvCxnSpPr>
            <p:spPr>
              <a:xfrm rot="5400000" flipH="1" flipV="1">
                <a:off x="4446401" y="3037845"/>
                <a:ext cx="727844" cy="43418"/>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25A2000E-3ABC-9442-937F-DD13AFBA6FC9}"/>
                  </a:ext>
                </a:extLst>
              </p:cNvPr>
              <p:cNvSpPr/>
              <p:nvPr/>
            </p:nvSpPr>
            <p:spPr>
              <a:xfrm rot="16200000">
                <a:off x="4718874" y="2508330"/>
                <a:ext cx="236483" cy="3746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aute 93">
              <a:extLst>
                <a:ext uri="{FF2B5EF4-FFF2-40B4-BE49-F238E27FC236}">
                  <a16:creationId xmlns:a16="http://schemas.microsoft.com/office/drawing/2014/main" id="{DB949C33-88D9-A740-80FE-AB02DB58459B}"/>
                </a:ext>
              </a:extLst>
            </p:cNvPr>
            <p:cNvSpPr/>
            <p:nvPr/>
          </p:nvSpPr>
          <p:spPr>
            <a:xfrm>
              <a:off x="4877876" y="2228060"/>
              <a:ext cx="107999"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6" name="Gewinkelte Verbindung 39">
            <a:extLst>
              <a:ext uri="{FF2B5EF4-FFF2-40B4-BE49-F238E27FC236}">
                <a16:creationId xmlns:a16="http://schemas.microsoft.com/office/drawing/2014/main" id="{A4B7DD23-6F77-534D-9879-BF13A8082A98}"/>
              </a:ext>
            </a:extLst>
          </p:cNvPr>
          <p:cNvCxnSpPr>
            <a:cxnSpLocks/>
            <a:endCxn id="94" idx="3"/>
          </p:cNvCxnSpPr>
          <p:nvPr/>
        </p:nvCxnSpPr>
        <p:spPr>
          <a:xfrm rot="10800000" flipV="1">
            <a:off x="5547392" y="2605086"/>
            <a:ext cx="177311" cy="95223"/>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07" name="Gruppieren 106">
            <a:extLst>
              <a:ext uri="{FF2B5EF4-FFF2-40B4-BE49-F238E27FC236}">
                <a16:creationId xmlns:a16="http://schemas.microsoft.com/office/drawing/2014/main" id="{B0E0629C-8995-6E4F-8CDB-A808726E51B1}"/>
              </a:ext>
            </a:extLst>
          </p:cNvPr>
          <p:cNvGrpSpPr/>
          <p:nvPr/>
        </p:nvGrpSpPr>
        <p:grpSpPr>
          <a:xfrm rot="5400000">
            <a:off x="7738108" y="2672575"/>
            <a:ext cx="492166" cy="1337982"/>
            <a:chOff x="4185745" y="1375203"/>
            <a:chExt cx="838672" cy="2048275"/>
          </a:xfrm>
        </p:grpSpPr>
        <p:grpSp>
          <p:nvGrpSpPr>
            <p:cNvPr id="108" name="Gruppieren 107">
              <a:extLst>
                <a:ext uri="{FF2B5EF4-FFF2-40B4-BE49-F238E27FC236}">
                  <a16:creationId xmlns:a16="http://schemas.microsoft.com/office/drawing/2014/main" id="{1F917774-871C-E04E-8146-BB31A4E4F553}"/>
                </a:ext>
              </a:extLst>
            </p:cNvPr>
            <p:cNvGrpSpPr/>
            <p:nvPr/>
          </p:nvGrpSpPr>
          <p:grpSpPr>
            <a:xfrm>
              <a:off x="4185745" y="1375203"/>
              <a:ext cx="838672" cy="2048275"/>
              <a:chOff x="4185745" y="1375203"/>
              <a:chExt cx="838672" cy="2048275"/>
            </a:xfrm>
          </p:grpSpPr>
          <p:cxnSp>
            <p:nvCxnSpPr>
              <p:cNvPr id="110" name="Gewinkelte Verbindung 39">
                <a:extLst>
                  <a:ext uri="{FF2B5EF4-FFF2-40B4-BE49-F238E27FC236}">
                    <a16:creationId xmlns:a16="http://schemas.microsoft.com/office/drawing/2014/main" id="{99BD349F-4793-7A44-98C7-88F1F2199D99}"/>
                  </a:ext>
                </a:extLst>
              </p:cNvPr>
              <p:cNvCxnSpPr>
                <a:cxnSpLocks/>
              </p:cNvCxnSpPr>
              <p:nvPr/>
            </p:nvCxnSpPr>
            <p:spPr>
              <a:xfrm rot="5400000" flipH="1" flipV="1">
                <a:off x="3988702" y="1572246"/>
                <a:ext cx="693631" cy="29954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Gewinkelte Verbindung 39">
                <a:extLst>
                  <a:ext uri="{FF2B5EF4-FFF2-40B4-BE49-F238E27FC236}">
                    <a16:creationId xmlns:a16="http://schemas.microsoft.com/office/drawing/2014/main" id="{D1B25DEA-7A81-E942-AA50-EE7198C73560}"/>
                  </a:ext>
                </a:extLst>
              </p:cNvPr>
              <p:cNvCxnSpPr>
                <a:cxnSpLocks/>
              </p:cNvCxnSpPr>
              <p:nvPr/>
            </p:nvCxnSpPr>
            <p:spPr>
              <a:xfrm rot="10800000">
                <a:off x="4185750" y="2068835"/>
                <a:ext cx="710585" cy="211017"/>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Gewinkelte Verbindung 39">
                <a:extLst>
                  <a:ext uri="{FF2B5EF4-FFF2-40B4-BE49-F238E27FC236}">
                    <a16:creationId xmlns:a16="http://schemas.microsoft.com/office/drawing/2014/main" id="{290D032D-CDC1-6D4B-8C6B-799AB4062EF2}"/>
                  </a:ext>
                </a:extLst>
              </p:cNvPr>
              <p:cNvCxnSpPr>
                <a:cxnSpLocks/>
              </p:cNvCxnSpPr>
              <p:nvPr/>
            </p:nvCxnSpPr>
            <p:spPr>
              <a:xfrm rot="16200000" flipV="1">
                <a:off x="3867818" y="2445308"/>
                <a:ext cx="880558" cy="118559"/>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Gewinkelte Verbindung 39">
                <a:extLst>
                  <a:ext uri="{FF2B5EF4-FFF2-40B4-BE49-F238E27FC236}">
                    <a16:creationId xmlns:a16="http://schemas.microsoft.com/office/drawing/2014/main" id="{E564AD35-B816-1645-A225-F39794836A41}"/>
                  </a:ext>
                </a:extLst>
              </p:cNvPr>
              <p:cNvCxnSpPr>
                <a:cxnSpLocks/>
              </p:cNvCxnSpPr>
              <p:nvPr/>
            </p:nvCxnSpPr>
            <p:spPr>
              <a:xfrm rot="5400000" flipH="1" flipV="1">
                <a:off x="4164627" y="2561998"/>
                <a:ext cx="947335" cy="38746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Gewinkelte Verbindung 39">
                <a:extLst>
                  <a:ext uri="{FF2B5EF4-FFF2-40B4-BE49-F238E27FC236}">
                    <a16:creationId xmlns:a16="http://schemas.microsoft.com/office/drawing/2014/main" id="{D7EABF63-F1F3-3540-9FA5-2EB5DAA84A50}"/>
                  </a:ext>
                </a:extLst>
              </p:cNvPr>
              <p:cNvCxnSpPr>
                <a:cxnSpLocks/>
              </p:cNvCxnSpPr>
              <p:nvPr/>
            </p:nvCxnSpPr>
            <p:spPr>
              <a:xfrm rot="16200000" flipV="1">
                <a:off x="4159380" y="3143784"/>
                <a:ext cx="491364" cy="68024"/>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5" name="Raute 114">
                <a:extLst>
                  <a:ext uri="{FF2B5EF4-FFF2-40B4-BE49-F238E27FC236}">
                    <a16:creationId xmlns:a16="http://schemas.microsoft.com/office/drawing/2014/main" id="{47304FEE-D8D2-3E43-B756-68758E8D2497}"/>
                  </a:ext>
                </a:extLst>
              </p:cNvPr>
              <p:cNvSpPr/>
              <p:nvPr/>
            </p:nvSpPr>
            <p:spPr>
              <a:xfrm>
                <a:off x="4431290" y="1559714"/>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aute 115">
                <a:extLst>
                  <a:ext uri="{FF2B5EF4-FFF2-40B4-BE49-F238E27FC236}">
                    <a16:creationId xmlns:a16="http://schemas.microsoft.com/office/drawing/2014/main" id="{2283FECA-D5CB-D64F-A564-59736E1C1252}"/>
                  </a:ext>
                </a:extLst>
              </p:cNvPr>
              <p:cNvSpPr/>
              <p:nvPr/>
            </p:nvSpPr>
            <p:spPr>
              <a:xfrm>
                <a:off x="4199244" y="2444209"/>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Gewinkelte Verbindung 39">
                <a:extLst>
                  <a:ext uri="{FF2B5EF4-FFF2-40B4-BE49-F238E27FC236}">
                    <a16:creationId xmlns:a16="http://schemas.microsoft.com/office/drawing/2014/main" id="{468211E4-58FD-F740-B18E-E125960CAC62}"/>
                  </a:ext>
                </a:extLst>
              </p:cNvPr>
              <p:cNvCxnSpPr>
                <a:cxnSpLocks/>
              </p:cNvCxnSpPr>
              <p:nvPr/>
            </p:nvCxnSpPr>
            <p:spPr>
              <a:xfrm rot="5400000" flipH="1" flipV="1">
                <a:off x="4446401" y="3037845"/>
                <a:ext cx="727844" cy="43418"/>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8EE7AF1A-5682-AD44-A4BE-CD9651AC500C}"/>
                  </a:ext>
                </a:extLst>
              </p:cNvPr>
              <p:cNvSpPr/>
              <p:nvPr/>
            </p:nvSpPr>
            <p:spPr>
              <a:xfrm rot="16200000">
                <a:off x="4718874" y="2508330"/>
                <a:ext cx="236483" cy="3746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aute 108">
              <a:extLst>
                <a:ext uri="{FF2B5EF4-FFF2-40B4-BE49-F238E27FC236}">
                  <a16:creationId xmlns:a16="http://schemas.microsoft.com/office/drawing/2014/main" id="{926DF2B1-C8D2-784B-8B38-677D5E86C2ED}"/>
                </a:ext>
              </a:extLst>
            </p:cNvPr>
            <p:cNvSpPr/>
            <p:nvPr/>
          </p:nvSpPr>
          <p:spPr>
            <a:xfrm>
              <a:off x="4877876" y="2228060"/>
              <a:ext cx="107999"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itel 1">
            <a:extLst>
              <a:ext uri="{FF2B5EF4-FFF2-40B4-BE49-F238E27FC236}">
                <a16:creationId xmlns:a16="http://schemas.microsoft.com/office/drawing/2014/main" id="{3F6D247C-8050-5441-BC86-3C30958DEB08}"/>
              </a:ext>
            </a:extLst>
          </p:cNvPr>
          <p:cNvSpPr>
            <a:spLocks noGrp="1"/>
          </p:cNvSpPr>
          <p:nvPr>
            <p:ph type="title"/>
          </p:nvPr>
        </p:nvSpPr>
        <p:spPr>
          <a:xfrm>
            <a:off x="414370" y="242346"/>
            <a:ext cx="8729629" cy="342000"/>
          </a:xfrm>
        </p:spPr>
        <p:txBody>
          <a:bodyPr vert="horz" lIns="0" tIns="0" rIns="0" bIns="0" rtlCol="0" anchor="t" anchorCtr="0">
            <a:noAutofit/>
          </a:bodyPr>
          <a:lstStyle/>
          <a:p>
            <a:r>
              <a:rPr lang="en-GB" dirty="0" smtClean="0">
                <a:solidFill>
                  <a:schemeClr val="bg1"/>
                </a:solidFill>
              </a:rPr>
              <a:t>ARIANEGROUP: ACCELERATING THE TRANSFER </a:t>
            </a:r>
            <a:br>
              <a:rPr lang="en-GB" dirty="0" smtClean="0">
                <a:solidFill>
                  <a:schemeClr val="bg1"/>
                </a:solidFill>
              </a:rPr>
            </a:br>
            <a:r>
              <a:rPr lang="en-GB" dirty="0" smtClean="0">
                <a:solidFill>
                  <a:schemeClr val="bg1"/>
                </a:solidFill>
              </a:rPr>
              <a:t>to heavy mobility and the associated infrastructures</a:t>
            </a:r>
            <a:endParaRPr lang="en-GB" dirty="0">
              <a:solidFill>
                <a:schemeClr val="bg1"/>
              </a:solidFill>
            </a:endParaRPr>
          </a:p>
        </p:txBody>
      </p:sp>
      <p:sp>
        <p:nvSpPr>
          <p:cNvPr id="68" name="ZoneTexte 6">
            <a:extLst>
              <a:ext uri="{FF2B5EF4-FFF2-40B4-BE49-F238E27FC236}">
                <a16:creationId xmlns:a16="http://schemas.microsoft.com/office/drawing/2014/main" id="{42F169C8-A8C3-1640-A44E-4B4E9A6D659F}"/>
              </a:ext>
            </a:extLst>
          </p:cNvPr>
          <p:cNvSpPr txBox="1"/>
          <p:nvPr/>
        </p:nvSpPr>
        <p:spPr bwMode="gray">
          <a:xfrm>
            <a:off x="2131200" y="4670277"/>
            <a:ext cx="2304256" cy="468000"/>
          </a:xfrm>
          <a:prstGeom prst="rect">
            <a:avLst/>
          </a:prstGeom>
          <a:noFill/>
        </p:spPr>
        <p:txBody>
          <a:bodyPr wrap="square" lIns="0" tIns="0" rIns="0" bIns="0" rtlCol="0" anchor="ctr" anchorCtr="0">
            <a:noAutofit/>
          </a:bodyPr>
          <a:lstStyle/>
          <a:p>
            <a:r>
              <a:rPr lang="en-GB" sz="400" cap="all" dirty="0">
                <a:solidFill>
                  <a:prstClr val="white"/>
                </a:solidFill>
              </a:rPr>
              <a:t>THIS DOCUMENT AND ITS CONTENTS ARE PROPERTY OF ARIANEGROUP.</a:t>
            </a:r>
          </a:p>
          <a:p>
            <a:r>
              <a:rPr lang="en-GB" sz="400" cap="all" dirty="0">
                <a:solidFill>
                  <a:prstClr val="white"/>
                </a:solidFill>
              </a:rPr>
              <a:t>IT SHALL NOT BE COMMUNICATED TO ANY THIRD PARTY WITHOUT THE OWNER’S</a:t>
            </a:r>
          </a:p>
          <a:p>
            <a:r>
              <a:rPr lang="en-GB" sz="400" cap="all" dirty="0">
                <a:solidFill>
                  <a:prstClr val="white"/>
                </a:solidFill>
              </a:rPr>
              <a:t>WRITTEN CONSENT | ARIANEGROUP GMBH – ALL RIGHTS RESERVED.</a:t>
            </a:r>
          </a:p>
        </p:txBody>
      </p:sp>
      <p:pic>
        <p:nvPicPr>
          <p:cNvPr id="69" name="Grafik 68">
            <a:extLst>
              <a:ext uri="{FF2B5EF4-FFF2-40B4-BE49-F238E27FC236}">
                <a16:creationId xmlns:a16="http://schemas.microsoft.com/office/drawing/2014/main" id="{89BF155A-FD04-164D-9BB8-4CF75D4DDFF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6504" y="4685763"/>
            <a:ext cx="1477184" cy="384027"/>
          </a:xfrm>
          <a:prstGeom prst="rect">
            <a:avLst/>
          </a:prstGeom>
        </p:spPr>
      </p:pic>
      <p:sp>
        <p:nvSpPr>
          <p:cNvPr id="57" name="ZoneTexte 10">
            <a:extLst>
              <a:ext uri="{FF2B5EF4-FFF2-40B4-BE49-F238E27FC236}">
                <a16:creationId xmlns:a16="http://schemas.microsoft.com/office/drawing/2014/main" id="{45A7691C-6485-A74F-B58A-8DF403E45812}"/>
              </a:ext>
            </a:extLst>
          </p:cNvPr>
          <p:cNvSpPr txBox="1"/>
          <p:nvPr/>
        </p:nvSpPr>
        <p:spPr bwMode="gray">
          <a:xfrm>
            <a:off x="7754400" y="4732022"/>
            <a:ext cx="72000" cy="288000"/>
          </a:xfrm>
          <a:prstGeom prst="rect">
            <a:avLst/>
          </a:prstGeom>
          <a:noFill/>
        </p:spPr>
        <p:txBody>
          <a:bodyPr wrap="square" lIns="0" tIns="0" rIns="0" bIns="0" rtlCol="0" anchor="b" anchorCtr="0">
            <a:noAutofit/>
          </a:bodyPr>
          <a:lstStyle/>
          <a:p>
            <a:pPr algn="ctr"/>
            <a:r>
              <a:rPr lang="en-GB" sz="800" dirty="0">
                <a:solidFill>
                  <a:schemeClr val="bg1"/>
                </a:solidFill>
              </a:rPr>
              <a:t>-</a:t>
            </a:r>
          </a:p>
        </p:txBody>
      </p:sp>
      <p:sp>
        <p:nvSpPr>
          <p:cNvPr id="59" name="Inhaltsplatzhalter 2">
            <a:extLst>
              <a:ext uri="{FF2B5EF4-FFF2-40B4-BE49-F238E27FC236}">
                <a16:creationId xmlns:a16="http://schemas.microsoft.com/office/drawing/2014/main" id="{3D67F6D2-4B66-DD4B-B4CC-64FDA9E63D91}"/>
              </a:ext>
            </a:extLst>
          </p:cNvPr>
          <p:cNvSpPr>
            <a:spLocks noGrp="1"/>
          </p:cNvSpPr>
          <p:nvPr>
            <p:ph idx="1"/>
          </p:nvPr>
        </p:nvSpPr>
        <p:spPr>
          <a:xfrm>
            <a:off x="414371" y="838729"/>
            <a:ext cx="8424000" cy="342000"/>
          </a:xfrm>
        </p:spPr>
        <p:txBody>
          <a:bodyPr/>
          <a:lstStyle/>
          <a:p>
            <a:r>
              <a:rPr lang="en-US" sz="1800" dirty="0" smtClean="0">
                <a:solidFill>
                  <a:schemeClr val="accent1"/>
                </a:solidFill>
              </a:rPr>
              <a:t>Space is not the limit</a:t>
            </a:r>
            <a:endParaRPr lang="en-US" sz="1700" spc="-50" dirty="0">
              <a:solidFill>
                <a:schemeClr val="accent1"/>
              </a:solidFill>
            </a:endParaRPr>
          </a:p>
        </p:txBody>
      </p:sp>
      <p:pic>
        <p:nvPicPr>
          <p:cNvPr id="70" name="Grafik 69">
            <a:extLst>
              <a:ext uri="{FF2B5EF4-FFF2-40B4-BE49-F238E27FC236}">
                <a16:creationId xmlns:a16="http://schemas.microsoft.com/office/drawing/2014/main" id="{D1F0782B-DDE4-934F-BB58-E8EF15F2AE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0182" y="1858260"/>
            <a:ext cx="1993970" cy="1993970"/>
          </a:xfrm>
          <a:prstGeom prst="rect">
            <a:avLst/>
          </a:prstGeom>
        </p:spPr>
      </p:pic>
      <p:grpSp>
        <p:nvGrpSpPr>
          <p:cNvPr id="71" name="Gruppieren 70">
            <a:extLst>
              <a:ext uri="{FF2B5EF4-FFF2-40B4-BE49-F238E27FC236}">
                <a16:creationId xmlns:a16="http://schemas.microsoft.com/office/drawing/2014/main" id="{C1FCEA36-B0B7-9B41-A018-17A7BC11A06E}"/>
              </a:ext>
            </a:extLst>
          </p:cNvPr>
          <p:cNvGrpSpPr/>
          <p:nvPr/>
        </p:nvGrpSpPr>
        <p:grpSpPr>
          <a:xfrm rot="5400000">
            <a:off x="2977701" y="2355108"/>
            <a:ext cx="492166" cy="1337982"/>
            <a:chOff x="4185745" y="1375203"/>
            <a:chExt cx="838672" cy="2048275"/>
          </a:xfrm>
        </p:grpSpPr>
        <p:grpSp>
          <p:nvGrpSpPr>
            <p:cNvPr id="72" name="Gruppieren 71">
              <a:extLst>
                <a:ext uri="{FF2B5EF4-FFF2-40B4-BE49-F238E27FC236}">
                  <a16:creationId xmlns:a16="http://schemas.microsoft.com/office/drawing/2014/main" id="{EEC2C757-7F4B-5945-BCF9-C01F90DE872A}"/>
                </a:ext>
              </a:extLst>
            </p:cNvPr>
            <p:cNvGrpSpPr/>
            <p:nvPr/>
          </p:nvGrpSpPr>
          <p:grpSpPr>
            <a:xfrm>
              <a:off x="4185745" y="1375203"/>
              <a:ext cx="838672" cy="2048275"/>
              <a:chOff x="4185745" y="1375203"/>
              <a:chExt cx="838672" cy="2048275"/>
            </a:xfrm>
          </p:grpSpPr>
          <p:cxnSp>
            <p:nvCxnSpPr>
              <p:cNvPr id="74" name="Gewinkelte Verbindung 39">
                <a:extLst>
                  <a:ext uri="{FF2B5EF4-FFF2-40B4-BE49-F238E27FC236}">
                    <a16:creationId xmlns:a16="http://schemas.microsoft.com/office/drawing/2014/main" id="{3636398B-2989-D542-92C7-F421BA6BB3F0}"/>
                  </a:ext>
                </a:extLst>
              </p:cNvPr>
              <p:cNvCxnSpPr>
                <a:cxnSpLocks/>
              </p:cNvCxnSpPr>
              <p:nvPr/>
            </p:nvCxnSpPr>
            <p:spPr>
              <a:xfrm rot="5400000" flipH="1" flipV="1">
                <a:off x="3988702" y="1572246"/>
                <a:ext cx="693631" cy="29954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Gewinkelte Verbindung 39">
                <a:extLst>
                  <a:ext uri="{FF2B5EF4-FFF2-40B4-BE49-F238E27FC236}">
                    <a16:creationId xmlns:a16="http://schemas.microsoft.com/office/drawing/2014/main" id="{F21557B6-AAF9-AE46-9B25-199EFB08D3F1}"/>
                  </a:ext>
                </a:extLst>
              </p:cNvPr>
              <p:cNvCxnSpPr>
                <a:cxnSpLocks/>
              </p:cNvCxnSpPr>
              <p:nvPr/>
            </p:nvCxnSpPr>
            <p:spPr>
              <a:xfrm rot="10800000">
                <a:off x="4185750" y="2068835"/>
                <a:ext cx="710585" cy="211017"/>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Gewinkelte Verbindung 39">
                <a:extLst>
                  <a:ext uri="{FF2B5EF4-FFF2-40B4-BE49-F238E27FC236}">
                    <a16:creationId xmlns:a16="http://schemas.microsoft.com/office/drawing/2014/main" id="{E503DFD8-ED6F-9F46-82DE-6DF631D1D79D}"/>
                  </a:ext>
                </a:extLst>
              </p:cNvPr>
              <p:cNvCxnSpPr>
                <a:cxnSpLocks/>
              </p:cNvCxnSpPr>
              <p:nvPr/>
            </p:nvCxnSpPr>
            <p:spPr>
              <a:xfrm rot="16200000" flipV="1">
                <a:off x="3867818" y="2445308"/>
                <a:ext cx="880558" cy="118559"/>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Gewinkelte Verbindung 39">
                <a:extLst>
                  <a:ext uri="{FF2B5EF4-FFF2-40B4-BE49-F238E27FC236}">
                    <a16:creationId xmlns:a16="http://schemas.microsoft.com/office/drawing/2014/main" id="{CF422FB0-F07B-564D-BBEC-B247A270D67A}"/>
                  </a:ext>
                </a:extLst>
              </p:cNvPr>
              <p:cNvCxnSpPr>
                <a:cxnSpLocks/>
              </p:cNvCxnSpPr>
              <p:nvPr/>
            </p:nvCxnSpPr>
            <p:spPr>
              <a:xfrm rot="5400000" flipH="1" flipV="1">
                <a:off x="4164627" y="2561998"/>
                <a:ext cx="947335" cy="387465"/>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Gewinkelte Verbindung 39">
                <a:extLst>
                  <a:ext uri="{FF2B5EF4-FFF2-40B4-BE49-F238E27FC236}">
                    <a16:creationId xmlns:a16="http://schemas.microsoft.com/office/drawing/2014/main" id="{3F37A113-5498-DF4C-8084-067AED97ED52}"/>
                  </a:ext>
                </a:extLst>
              </p:cNvPr>
              <p:cNvCxnSpPr>
                <a:cxnSpLocks/>
              </p:cNvCxnSpPr>
              <p:nvPr/>
            </p:nvCxnSpPr>
            <p:spPr>
              <a:xfrm rot="16200000" flipV="1">
                <a:off x="4159380" y="3143784"/>
                <a:ext cx="491364" cy="68024"/>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0" name="Raute 119">
                <a:extLst>
                  <a:ext uri="{FF2B5EF4-FFF2-40B4-BE49-F238E27FC236}">
                    <a16:creationId xmlns:a16="http://schemas.microsoft.com/office/drawing/2014/main" id="{C62EFF09-F0AC-DB41-90F4-62A5EFACC071}"/>
                  </a:ext>
                </a:extLst>
              </p:cNvPr>
              <p:cNvSpPr/>
              <p:nvPr/>
            </p:nvSpPr>
            <p:spPr>
              <a:xfrm>
                <a:off x="4431290" y="1559714"/>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aute 120">
                <a:extLst>
                  <a:ext uri="{FF2B5EF4-FFF2-40B4-BE49-F238E27FC236}">
                    <a16:creationId xmlns:a16="http://schemas.microsoft.com/office/drawing/2014/main" id="{9265A52C-5CB9-6549-B815-E8576F47CBE5}"/>
                  </a:ext>
                </a:extLst>
              </p:cNvPr>
              <p:cNvSpPr/>
              <p:nvPr/>
            </p:nvSpPr>
            <p:spPr>
              <a:xfrm>
                <a:off x="4199244" y="2444209"/>
                <a:ext cx="108000"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Gewinkelte Verbindung 39">
                <a:extLst>
                  <a:ext uri="{FF2B5EF4-FFF2-40B4-BE49-F238E27FC236}">
                    <a16:creationId xmlns:a16="http://schemas.microsoft.com/office/drawing/2014/main" id="{D1A69871-4B28-1B45-B1C7-4D2E87FAF7AE}"/>
                  </a:ext>
                </a:extLst>
              </p:cNvPr>
              <p:cNvCxnSpPr>
                <a:cxnSpLocks/>
              </p:cNvCxnSpPr>
              <p:nvPr/>
            </p:nvCxnSpPr>
            <p:spPr>
              <a:xfrm rot="5400000" flipH="1" flipV="1">
                <a:off x="4446401" y="3037845"/>
                <a:ext cx="727844" cy="43418"/>
              </a:xfrm>
              <a:prstGeom prst="bentConnector3">
                <a:avLst>
                  <a:gd name="adj1" fmla="val 50000"/>
                </a:avLst>
              </a:prstGeom>
              <a:ln w="12700">
                <a:solidFill>
                  <a:srgbClr val="00B0F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B41939C9-10FC-3441-8ADC-E20C88EE76C6}"/>
                  </a:ext>
                </a:extLst>
              </p:cNvPr>
              <p:cNvSpPr/>
              <p:nvPr/>
            </p:nvSpPr>
            <p:spPr>
              <a:xfrm rot="16200000">
                <a:off x="4718874" y="2508330"/>
                <a:ext cx="236483" cy="3746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aute 72">
              <a:extLst>
                <a:ext uri="{FF2B5EF4-FFF2-40B4-BE49-F238E27FC236}">
                  <a16:creationId xmlns:a16="http://schemas.microsoft.com/office/drawing/2014/main" id="{B1586750-39C8-E64B-A8F9-7D08D6876C35}"/>
                </a:ext>
              </a:extLst>
            </p:cNvPr>
            <p:cNvSpPr/>
            <p:nvPr/>
          </p:nvSpPr>
          <p:spPr>
            <a:xfrm>
              <a:off x="4877876" y="2228060"/>
              <a:ext cx="107999" cy="108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196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a:extLst>
              <a:ext uri="{FF2B5EF4-FFF2-40B4-BE49-F238E27FC236}">
                <a16:creationId xmlns:a16="http://schemas.microsoft.com/office/drawing/2014/main" id="{72652531-66ED-854C-9358-2127E78F9CA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20" y="-1"/>
            <a:ext cx="9148720" cy="5143501"/>
          </a:xfrm>
          <a:prstGeom prst="rect">
            <a:avLst/>
          </a:prstGeom>
        </p:spPr>
      </p:pic>
      <p:sp>
        <p:nvSpPr>
          <p:cNvPr id="2" name="Titel 1"/>
          <p:cNvSpPr>
            <a:spLocks noGrp="1"/>
          </p:cNvSpPr>
          <p:nvPr>
            <p:ph type="title"/>
          </p:nvPr>
        </p:nvSpPr>
        <p:spPr/>
        <p:txBody>
          <a:bodyPr/>
          <a:lstStyle/>
          <a:p>
            <a:r>
              <a:rPr lang="en-GB" dirty="0" err="1" smtClean="0">
                <a:solidFill>
                  <a:schemeClr val="bg1"/>
                </a:solidFill>
              </a:rPr>
              <a:t>ArianeGroup</a:t>
            </a:r>
            <a:r>
              <a:rPr lang="en-GB" dirty="0" smtClean="0">
                <a:solidFill>
                  <a:schemeClr val="bg1"/>
                </a:solidFill>
              </a:rPr>
              <a:t>: A unique know-how in liquid hydrogen</a:t>
            </a:r>
            <a:endParaRPr lang="en-GB" dirty="0">
              <a:solidFill>
                <a:schemeClr val="bg1"/>
              </a:solidFill>
            </a:endParaRPr>
          </a:p>
        </p:txBody>
      </p:sp>
      <p:sp>
        <p:nvSpPr>
          <p:cNvPr id="3" name="Inhaltsplatzhalter 2"/>
          <p:cNvSpPr>
            <a:spLocks noGrp="1"/>
          </p:cNvSpPr>
          <p:nvPr>
            <p:ph idx="1"/>
          </p:nvPr>
        </p:nvSpPr>
        <p:spPr>
          <a:xfrm>
            <a:off x="360000" y="652007"/>
            <a:ext cx="8424000" cy="3918900"/>
          </a:xfrm>
        </p:spPr>
        <p:txBody>
          <a:bodyPr/>
          <a:lstStyle/>
          <a:p>
            <a:r>
              <a:rPr lang="en-GB" dirty="0" smtClean="0"/>
              <a:t>An End-To-End system knowhow along the complete hydrogen value chain</a:t>
            </a:r>
          </a:p>
          <a:p>
            <a:r>
              <a:rPr lang="en-GB" dirty="0"/>
              <a:t/>
            </a:r>
            <a:br>
              <a:rPr lang="en-GB" dirty="0"/>
            </a:br>
            <a:endParaRPr lang="en-GB" dirty="0"/>
          </a:p>
          <a:p>
            <a:endParaRPr lang="en-GB" dirty="0"/>
          </a:p>
        </p:txBody>
      </p:sp>
      <p:sp>
        <p:nvSpPr>
          <p:cNvPr id="34" name="AutoShape 2" descr="Résultat d’image pour Logos GTT. Taille: 196 x 106. Source: www.lngindustry.com"/>
          <p:cNvSpPr>
            <a:spLocks noChangeAspect="1" noChangeArrowheads="1"/>
          </p:cNvSpPr>
          <p:nvPr/>
        </p:nvSpPr>
        <p:spPr bwMode="auto">
          <a:xfrm>
            <a:off x="4931532" y="43172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chemeClr val="tx2"/>
              </a:solidFill>
            </a:endParaRPr>
          </a:p>
        </p:txBody>
      </p:sp>
      <p:pic>
        <p:nvPicPr>
          <p:cNvPr id="32" name="Grafik 6"/>
          <p:cNvPicPr>
            <a:picLocks noChangeAspect="1"/>
          </p:cNvPicPr>
          <p:nvPr/>
        </p:nvPicPr>
        <p:blipFill rotWithShape="1">
          <a:blip r:embed="rId3"/>
          <a:srcRect t="13375" r="21623"/>
          <a:stretch/>
        </p:blipFill>
        <p:spPr>
          <a:xfrm>
            <a:off x="2108153" y="1408366"/>
            <a:ext cx="3384376" cy="1731367"/>
          </a:xfrm>
          <a:prstGeom prst="rect">
            <a:avLst/>
          </a:prstGeom>
        </p:spPr>
      </p:pic>
      <p:sp>
        <p:nvSpPr>
          <p:cNvPr id="35" name="ZoneTexte 34"/>
          <p:cNvSpPr txBox="1"/>
          <p:nvPr/>
        </p:nvSpPr>
        <p:spPr>
          <a:xfrm>
            <a:off x="2108152" y="1048326"/>
            <a:ext cx="4207616" cy="323165"/>
          </a:xfrm>
          <a:prstGeom prst="rect">
            <a:avLst/>
          </a:prstGeom>
          <a:solidFill>
            <a:schemeClr val="accent1"/>
          </a:solidFill>
        </p:spPr>
        <p:txBody>
          <a:bodyPr wrap="square" rtlCol="0">
            <a:spAutoFit/>
          </a:bodyPr>
          <a:lstStyle/>
          <a:p>
            <a:pPr algn="ctr"/>
            <a:r>
              <a:rPr lang="en-US" sz="1200" dirty="0" smtClean="0">
                <a:solidFill>
                  <a:schemeClr val="bg1"/>
                </a:solidFill>
              </a:rPr>
              <a:t>Competencies</a:t>
            </a:r>
            <a:r>
              <a:rPr lang="fr-FR" sz="1200" dirty="0" smtClean="0">
                <a:solidFill>
                  <a:schemeClr val="bg1"/>
                </a:solidFill>
              </a:rPr>
              <a:t> </a:t>
            </a:r>
            <a:r>
              <a:rPr lang="fr-FR" sz="1200" dirty="0" err="1" smtClean="0">
                <a:solidFill>
                  <a:schemeClr val="bg1"/>
                </a:solidFill>
              </a:rPr>
              <a:t>transferable</a:t>
            </a:r>
            <a:r>
              <a:rPr lang="fr-FR" sz="1200" dirty="0" smtClean="0">
                <a:solidFill>
                  <a:schemeClr val="bg1"/>
                </a:solidFill>
              </a:rPr>
              <a:t> </a:t>
            </a:r>
            <a:r>
              <a:rPr lang="fr-FR" sz="1200" dirty="0" err="1" smtClean="0">
                <a:solidFill>
                  <a:schemeClr val="bg1"/>
                </a:solidFill>
              </a:rPr>
              <a:t>from</a:t>
            </a:r>
            <a:r>
              <a:rPr lang="fr-FR" sz="1200" dirty="0" smtClean="0">
                <a:solidFill>
                  <a:schemeClr val="bg1"/>
                </a:solidFill>
              </a:rPr>
              <a:t> </a:t>
            </a:r>
            <a:r>
              <a:rPr lang="fr-FR" sz="1200" dirty="0" err="1" smtClean="0">
                <a:solidFill>
                  <a:schemeClr val="bg1"/>
                </a:solidFill>
              </a:rPr>
              <a:t>Space</a:t>
            </a:r>
            <a:endParaRPr lang="fr-FR" sz="1200" dirty="0">
              <a:solidFill>
                <a:schemeClr val="bg1"/>
              </a:solidFill>
            </a:endParaRPr>
          </a:p>
          <a:p>
            <a:pPr algn="ctr"/>
            <a:endParaRPr lang="en-US" sz="300" dirty="0">
              <a:solidFill>
                <a:schemeClr val="bg1"/>
              </a:solidFill>
            </a:endParaRPr>
          </a:p>
        </p:txBody>
      </p:sp>
      <p:sp>
        <p:nvSpPr>
          <p:cNvPr id="42" name="Text Box 1"/>
          <p:cNvSpPr txBox="1">
            <a:spLocks/>
          </p:cNvSpPr>
          <p:nvPr/>
        </p:nvSpPr>
        <p:spPr bwMode="auto">
          <a:xfrm>
            <a:off x="395536" y="3760556"/>
            <a:ext cx="123876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2"/>
                </a:solidFill>
                <a:effectLst/>
                <a:ea typeface="Times New Roman" panose="02020603050405020304" pitchFamily="18" charset="0"/>
                <a:cs typeface="Calibri Light" panose="020F0302020204030204" pitchFamily="34" charset="0"/>
              </a:rPr>
              <a:t>Development of infrastructures for the management of GH2 and LH2</a:t>
            </a:r>
            <a:endParaRPr kumimoji="0" lang="en-GB" altLang="en-US" sz="1000" b="0" i="0" u="none" strike="noStrike" cap="none" normalizeH="0" baseline="0" dirty="0" smtClean="0">
              <a:ln>
                <a:noFill/>
              </a:ln>
              <a:solidFill>
                <a:schemeClr val="tx2"/>
              </a:solidFill>
              <a:effectLst/>
            </a:endParaRPr>
          </a:p>
        </p:txBody>
      </p:sp>
      <p:sp>
        <p:nvSpPr>
          <p:cNvPr id="43" name="Text Box 3"/>
          <p:cNvSpPr txBox="1">
            <a:spLocks/>
          </p:cNvSpPr>
          <p:nvPr/>
        </p:nvSpPr>
        <p:spPr bwMode="auto">
          <a:xfrm>
            <a:off x="6084168" y="3748949"/>
            <a:ext cx="1072988" cy="720000"/>
          </a:xfrm>
          <a:prstGeom prst="rect">
            <a:avLst/>
          </a:prstGeom>
        </p:spPr>
        <p:txBody>
          <a:bodyPr wrap="square">
            <a:spAutoFit/>
          </a:bodyPr>
          <a:lstStyle>
            <a:defPPr>
              <a:defRPr lang="fr-FR"/>
            </a:defPPr>
            <a:lvl1pPr>
              <a:spcAft>
                <a:spcPts val="0"/>
              </a:spcAft>
              <a:defRPr sz="1000">
                <a:solidFill>
                  <a:srgbClr val="0069C8"/>
                </a:solidFill>
                <a:effectLst/>
                <a:ea typeface="Times New Roman" panose="02020603050405020304" pitchFamily="18" charset="0"/>
              </a:defRPr>
            </a:lvl1pPr>
          </a:lstStyle>
          <a:p>
            <a:r>
              <a:rPr lang="en-GB" altLang="en-US" dirty="0">
                <a:solidFill>
                  <a:schemeClr val="tx2"/>
                </a:solidFill>
              </a:rPr>
              <a:t>Hydrogen tests</a:t>
            </a:r>
            <a:endParaRPr lang="en-US" altLang="en-US" dirty="0">
              <a:solidFill>
                <a:schemeClr val="tx2"/>
              </a:solidFill>
            </a:endParaRPr>
          </a:p>
          <a:p>
            <a:r>
              <a:rPr lang="en-GB" altLang="en-US" dirty="0">
                <a:solidFill>
                  <a:schemeClr val="tx2"/>
                </a:solidFill>
              </a:rPr>
              <a:t>(test benches and areas) for heavy mobility</a:t>
            </a:r>
          </a:p>
        </p:txBody>
      </p:sp>
      <p:sp>
        <p:nvSpPr>
          <p:cNvPr id="44" name="Titre 1">
            <a:extLst>
              <a:ext uri="{FF2B5EF4-FFF2-40B4-BE49-F238E27FC236}">
                <a16:creationId xmlns:a16="http://schemas.microsoft.com/office/drawing/2014/main" id="{466B6C9E-AB2A-49BB-826B-F289D9E0F17D}"/>
              </a:ext>
            </a:extLst>
          </p:cNvPr>
          <p:cNvSpPr txBox="1">
            <a:spLocks/>
          </p:cNvSpPr>
          <p:nvPr/>
        </p:nvSpPr>
        <p:spPr>
          <a:xfrm>
            <a:off x="3138464" y="3749695"/>
            <a:ext cx="1368152" cy="72000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en-GB" sz="1000" kern="1200" dirty="0" smtClean="0">
                <a:solidFill>
                  <a:schemeClr val="tx2"/>
                </a:solidFill>
                <a:effectLst/>
                <a:ea typeface="Times New Roman" panose="02020603050405020304" pitchFamily="18" charset="0"/>
              </a:rPr>
              <a:t>Adaptation </a:t>
            </a:r>
            <a:r>
              <a:rPr lang="en-GB" sz="1000" kern="1200" dirty="0">
                <a:solidFill>
                  <a:schemeClr val="tx2"/>
                </a:solidFill>
                <a:effectLst/>
                <a:ea typeface="Times New Roman" panose="02020603050405020304" pitchFamily="18" charset="0"/>
              </a:rPr>
              <a:t>of equipment developed for space to heavy mobility</a:t>
            </a:r>
            <a:endParaRPr lang="en-US" sz="1000" dirty="0">
              <a:solidFill>
                <a:schemeClr val="tx2"/>
              </a:solidFill>
              <a:effectLst/>
              <a:ea typeface="Times New Roman" panose="02020603050405020304" pitchFamily="18" charset="0"/>
            </a:endParaRPr>
          </a:p>
        </p:txBody>
      </p:sp>
      <p:sp>
        <p:nvSpPr>
          <p:cNvPr id="7" name="ZoneTexte 6"/>
          <p:cNvSpPr txBox="1"/>
          <p:nvPr/>
        </p:nvSpPr>
        <p:spPr>
          <a:xfrm>
            <a:off x="395536" y="3435846"/>
            <a:ext cx="8388464" cy="276999"/>
          </a:xfrm>
          <a:prstGeom prst="rect">
            <a:avLst/>
          </a:prstGeom>
          <a:noFill/>
        </p:spPr>
        <p:txBody>
          <a:bodyPr wrap="square" rtlCol="0">
            <a:spAutoFit/>
          </a:bodyPr>
          <a:lstStyle/>
          <a:p>
            <a:r>
              <a:rPr lang="fr-FR" sz="1200" b="1" dirty="0" smtClean="0">
                <a:solidFill>
                  <a:schemeClr val="tx2"/>
                </a:solidFill>
              </a:rPr>
              <a:t>Ground infrastructures 		</a:t>
            </a:r>
            <a:r>
              <a:rPr lang="fr-FR" sz="1200" b="1" dirty="0" err="1" smtClean="0">
                <a:solidFill>
                  <a:schemeClr val="tx2"/>
                </a:solidFill>
              </a:rPr>
              <a:t>Equipments</a:t>
            </a:r>
            <a:r>
              <a:rPr lang="fr-FR" sz="1200" b="1" dirty="0" smtClean="0">
                <a:solidFill>
                  <a:schemeClr val="tx2"/>
                </a:solidFill>
              </a:rPr>
              <a:t> &amp; </a:t>
            </a:r>
            <a:r>
              <a:rPr lang="fr-FR" sz="1200" b="1" dirty="0" err="1" smtClean="0">
                <a:solidFill>
                  <a:schemeClr val="tx2"/>
                </a:solidFill>
              </a:rPr>
              <a:t>Subsystems</a:t>
            </a:r>
            <a:r>
              <a:rPr lang="fr-FR" sz="1200" b="1" dirty="0" smtClean="0">
                <a:solidFill>
                  <a:schemeClr val="tx2"/>
                </a:solidFill>
              </a:rPr>
              <a:t> 	     Services &amp; Engineering</a:t>
            </a:r>
            <a:endParaRPr lang="en-US" sz="1200" b="1" dirty="0">
              <a:solidFill>
                <a:schemeClr val="tx2"/>
              </a:solidFill>
            </a:endParaRPr>
          </a:p>
        </p:txBody>
      </p:sp>
      <p:grpSp>
        <p:nvGrpSpPr>
          <p:cNvPr id="45" name="Gruppieren 16"/>
          <p:cNvGrpSpPr>
            <a:grpSpLocks noChangeAspect="1"/>
          </p:cNvGrpSpPr>
          <p:nvPr/>
        </p:nvGrpSpPr>
        <p:grpSpPr>
          <a:xfrm>
            <a:off x="1543268" y="3751932"/>
            <a:ext cx="7200615" cy="770046"/>
            <a:chOff x="6540872" y="145981"/>
            <a:chExt cx="9138702" cy="977307"/>
          </a:xfrm>
        </p:grpSpPr>
        <p:pic>
          <p:nvPicPr>
            <p:cNvPr id="46"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872" y="156926"/>
              <a:ext cx="1376420" cy="966362"/>
            </a:xfrm>
            <a:prstGeom prst="rect">
              <a:avLst/>
            </a:prstGeom>
            <a:ln>
              <a:noFill/>
            </a:ln>
            <a:effectLst/>
          </p:spPr>
        </p:pic>
        <p:pic>
          <p:nvPicPr>
            <p:cNvPr id="47" name="Image 25"/>
            <p:cNvPicPr>
              <a:picLocks noChangeAspect="1"/>
            </p:cNvPicPr>
            <p:nvPr/>
          </p:nvPicPr>
          <p:blipFill>
            <a:blip r:embed="rId5"/>
            <a:stretch>
              <a:fillRect/>
            </a:stretch>
          </p:blipFill>
          <p:spPr>
            <a:xfrm>
              <a:off x="13703039" y="145981"/>
              <a:ext cx="1976535" cy="977307"/>
            </a:xfrm>
            <a:prstGeom prst="rect">
              <a:avLst/>
            </a:prstGeom>
            <a:ln>
              <a:noFill/>
            </a:ln>
            <a:effectLst/>
          </p:spPr>
        </p:pic>
      </p:grpSp>
      <p:sp>
        <p:nvSpPr>
          <p:cNvPr id="8" name="Rectangle 7"/>
          <p:cNvSpPr/>
          <p:nvPr/>
        </p:nvSpPr>
        <p:spPr>
          <a:xfrm>
            <a:off x="7110536" y="4247037"/>
            <a:ext cx="1997968" cy="461665"/>
          </a:xfrm>
          <a:prstGeom prst="rect">
            <a:avLst/>
          </a:prstGeom>
        </p:spPr>
        <p:txBody>
          <a:bodyPr wrap="square">
            <a:spAutoFit/>
          </a:bodyPr>
          <a:lstStyle/>
          <a:p>
            <a:r>
              <a:rPr lang="en-US" sz="800" dirty="0" err="1" smtClean="0">
                <a:solidFill>
                  <a:schemeClr val="tx2"/>
                </a:solidFill>
              </a:rPr>
              <a:t>eg</a:t>
            </a:r>
            <a:r>
              <a:rPr lang="en-US" sz="800" dirty="0" smtClean="0">
                <a:solidFill>
                  <a:schemeClr val="tx2"/>
                </a:solidFill>
              </a:rPr>
              <a:t>. adaptation </a:t>
            </a:r>
            <a:r>
              <a:rPr lang="en-US" sz="800" dirty="0">
                <a:solidFill>
                  <a:schemeClr val="tx2"/>
                </a:solidFill>
              </a:rPr>
              <a:t>of H2 test benches for </a:t>
            </a:r>
            <a:r>
              <a:rPr lang="en-US" sz="800" dirty="0" smtClean="0">
                <a:solidFill>
                  <a:schemeClr val="tx2"/>
                </a:solidFill>
              </a:rPr>
              <a:t>preparation </a:t>
            </a:r>
            <a:r>
              <a:rPr lang="en-US" sz="800" dirty="0">
                <a:solidFill>
                  <a:schemeClr val="tx2"/>
                </a:solidFill>
              </a:rPr>
              <a:t>of </a:t>
            </a:r>
            <a:r>
              <a:rPr lang="en-US" sz="800" dirty="0" err="1">
                <a:solidFill>
                  <a:schemeClr val="tx2"/>
                </a:solidFill>
              </a:rPr>
              <a:t>ZEROe</a:t>
            </a:r>
            <a:r>
              <a:rPr lang="en-US" sz="800" dirty="0">
                <a:solidFill>
                  <a:schemeClr val="tx2"/>
                </a:solidFill>
              </a:rPr>
              <a:t> Flight Test Demonstration</a:t>
            </a:r>
          </a:p>
        </p:txBody>
      </p:sp>
      <p:sp>
        <p:nvSpPr>
          <p:cNvPr id="50" name="AutoShape 4">
            <a:extLst>
              <a:ext uri="{FF2B5EF4-FFF2-40B4-BE49-F238E27FC236}">
                <a16:creationId xmlns:a16="http://schemas.microsoft.com/office/drawing/2014/main" id="{9EDED42E-3295-4B7E-9F50-1417C905B8D0}"/>
              </a:ext>
            </a:extLst>
          </p:cNvPr>
          <p:cNvSpPr>
            <a:spLocks noChangeArrowheads="1"/>
          </p:cNvSpPr>
          <p:nvPr/>
        </p:nvSpPr>
        <p:spPr bwMode="auto">
          <a:xfrm>
            <a:off x="179512" y="3283729"/>
            <a:ext cx="8784976" cy="133836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9972" tIns="89972" rIns="89972" bIns="89972"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b="1" dirty="0" smtClean="0">
              <a:solidFill>
                <a:schemeClr val="tx2"/>
              </a:solidFill>
            </a:endParaRPr>
          </a:p>
          <a:p>
            <a:pPr algn="ctr"/>
            <a:endParaRPr lang="en-US" sz="1000" b="1" dirty="0">
              <a:solidFill>
                <a:schemeClr val="tx2"/>
              </a:solidFill>
            </a:endParaRPr>
          </a:p>
          <a:p>
            <a:pPr algn="ctr"/>
            <a:endParaRPr lang="en-US" sz="1000" b="1" dirty="0" smtClean="0">
              <a:solidFill>
                <a:schemeClr val="tx2"/>
              </a:solidFill>
            </a:endParaRPr>
          </a:p>
          <a:p>
            <a:pPr algn="ctr"/>
            <a:endParaRPr lang="en-US" sz="1000" b="1" dirty="0">
              <a:solidFill>
                <a:schemeClr val="tx2"/>
              </a:solidFill>
            </a:endParaRPr>
          </a:p>
          <a:p>
            <a:pPr algn="ctr"/>
            <a:endParaRPr lang="en-US" sz="1000" b="1" dirty="0" smtClean="0">
              <a:solidFill>
                <a:schemeClr val="tx2"/>
              </a:solidFill>
            </a:endParaRPr>
          </a:p>
          <a:p>
            <a:pPr algn="ctr"/>
            <a:endParaRPr lang="en-US" sz="1000" b="1" dirty="0">
              <a:solidFill>
                <a:schemeClr val="tx2"/>
              </a:solidFill>
            </a:endParaRPr>
          </a:p>
          <a:p>
            <a:pPr algn="ctr"/>
            <a:endParaRPr lang="en-US" sz="1000" b="1" dirty="0" smtClean="0">
              <a:solidFill>
                <a:schemeClr val="tx2"/>
              </a:solidFill>
            </a:endParaRPr>
          </a:p>
          <a:p>
            <a:pPr algn="ctr"/>
            <a:endParaRPr lang="en-US" sz="1000" b="1" dirty="0">
              <a:solidFill>
                <a:schemeClr val="tx2"/>
              </a:solidFill>
            </a:endParaRPr>
          </a:p>
        </p:txBody>
      </p:sp>
      <p:sp>
        <p:nvSpPr>
          <p:cNvPr id="51" name="AutoShape 2" descr="Résultat d’image pour Logos GTT. Taille: 196 x 106. Source: www.lngindustry.com"/>
          <p:cNvSpPr>
            <a:spLocks noChangeAspect="1" noChangeArrowheads="1"/>
          </p:cNvSpPr>
          <p:nvPr/>
        </p:nvSpPr>
        <p:spPr bwMode="auto">
          <a:xfrm>
            <a:off x="4931531" y="43172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chemeClr val="tx2"/>
              </a:solidFill>
            </a:endParaRPr>
          </a:p>
        </p:txBody>
      </p:sp>
      <p:sp>
        <p:nvSpPr>
          <p:cNvPr id="52" name="Text Box 1"/>
          <p:cNvSpPr txBox="1">
            <a:spLocks/>
          </p:cNvSpPr>
          <p:nvPr/>
        </p:nvSpPr>
        <p:spPr bwMode="auto">
          <a:xfrm>
            <a:off x="395535" y="3794432"/>
            <a:ext cx="123876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2"/>
                </a:solidFill>
                <a:effectLst/>
                <a:ea typeface="Times New Roman" panose="02020603050405020304" pitchFamily="18" charset="0"/>
                <a:cs typeface="Calibri Light" panose="020F0302020204030204" pitchFamily="34" charset="0"/>
              </a:rPr>
              <a:t>Development of infrastructures for the management of GH2 and LH2</a:t>
            </a:r>
            <a:endParaRPr kumimoji="0" lang="en-GB" altLang="en-US" sz="900" b="0" i="0" u="none" strike="noStrike" cap="none" normalizeH="0" baseline="0" dirty="0" smtClean="0">
              <a:ln>
                <a:noFill/>
              </a:ln>
              <a:solidFill>
                <a:schemeClr val="tx2"/>
              </a:solidFill>
              <a:effectLst/>
            </a:endParaRPr>
          </a:p>
        </p:txBody>
      </p:sp>
      <p:sp>
        <p:nvSpPr>
          <p:cNvPr id="53" name="Text Box 3"/>
          <p:cNvSpPr txBox="1">
            <a:spLocks/>
          </p:cNvSpPr>
          <p:nvPr/>
        </p:nvSpPr>
        <p:spPr bwMode="auto">
          <a:xfrm>
            <a:off x="6086329" y="3794432"/>
            <a:ext cx="1437999" cy="646331"/>
          </a:xfrm>
          <a:prstGeom prst="rect">
            <a:avLst/>
          </a:prstGeom>
        </p:spPr>
        <p:txBody>
          <a:bodyPr wrap="square">
            <a:spAutoFit/>
          </a:bodyPr>
          <a:lstStyle>
            <a:defPPr>
              <a:defRPr lang="fr-FR"/>
            </a:defPPr>
            <a:lvl1pPr>
              <a:spcAft>
                <a:spcPts val="0"/>
              </a:spcAft>
              <a:defRPr sz="1000">
                <a:solidFill>
                  <a:srgbClr val="0069C8"/>
                </a:solidFill>
                <a:effectLst/>
                <a:ea typeface="Times New Roman" panose="02020603050405020304" pitchFamily="18" charset="0"/>
              </a:defRPr>
            </a:lvl1pPr>
          </a:lstStyle>
          <a:p>
            <a:r>
              <a:rPr lang="en-GB" altLang="en-US" sz="900" dirty="0">
                <a:solidFill>
                  <a:schemeClr val="tx2"/>
                </a:solidFill>
              </a:rPr>
              <a:t>Hydrogen </a:t>
            </a:r>
            <a:r>
              <a:rPr lang="en-GB" altLang="en-US" sz="900" dirty="0" smtClean="0">
                <a:solidFill>
                  <a:schemeClr val="tx2"/>
                </a:solidFill>
              </a:rPr>
              <a:t>tests and material characterization</a:t>
            </a:r>
            <a:endParaRPr lang="en-US" altLang="en-US" sz="900" dirty="0">
              <a:solidFill>
                <a:schemeClr val="tx2"/>
              </a:solidFill>
            </a:endParaRPr>
          </a:p>
          <a:p>
            <a:r>
              <a:rPr lang="en-GB" altLang="en-US" sz="900" dirty="0" smtClean="0">
                <a:solidFill>
                  <a:schemeClr val="tx2"/>
                </a:solidFill>
              </a:rPr>
              <a:t>for </a:t>
            </a:r>
            <a:r>
              <a:rPr lang="en-GB" altLang="en-US" sz="900" dirty="0">
                <a:solidFill>
                  <a:schemeClr val="tx2"/>
                </a:solidFill>
              </a:rPr>
              <a:t>heavy </a:t>
            </a:r>
            <a:r>
              <a:rPr lang="en-GB" altLang="en-US" sz="900" dirty="0" smtClean="0">
                <a:solidFill>
                  <a:schemeClr val="tx2"/>
                </a:solidFill>
              </a:rPr>
              <a:t>mobility and engineering activities</a:t>
            </a:r>
            <a:endParaRPr lang="en-GB" altLang="en-US" sz="900" dirty="0">
              <a:solidFill>
                <a:schemeClr val="tx2"/>
              </a:solidFill>
            </a:endParaRPr>
          </a:p>
        </p:txBody>
      </p:sp>
      <p:sp>
        <p:nvSpPr>
          <p:cNvPr id="54" name="Titre 1">
            <a:extLst>
              <a:ext uri="{FF2B5EF4-FFF2-40B4-BE49-F238E27FC236}">
                <a16:creationId xmlns:a16="http://schemas.microsoft.com/office/drawing/2014/main" id="{466B6C9E-AB2A-49BB-826B-F289D9E0F17D}"/>
              </a:ext>
            </a:extLst>
          </p:cNvPr>
          <p:cNvSpPr txBox="1">
            <a:spLocks/>
          </p:cNvSpPr>
          <p:nvPr/>
        </p:nvSpPr>
        <p:spPr>
          <a:xfrm>
            <a:off x="3138463" y="3794432"/>
            <a:ext cx="1368152" cy="646331"/>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en-GB" sz="900" dirty="0">
                <a:solidFill>
                  <a:schemeClr val="tx2"/>
                </a:solidFill>
                <a:ea typeface="Times New Roman" panose="02020603050405020304" pitchFamily="18" charset="0"/>
              </a:rPr>
              <a:t>Adaptation of equipment </a:t>
            </a:r>
            <a:r>
              <a:rPr lang="en-GB" sz="900" dirty="0" smtClean="0">
                <a:solidFill>
                  <a:schemeClr val="tx2"/>
                </a:solidFill>
                <a:ea typeface="Times New Roman" panose="02020603050405020304" pitchFamily="18" charset="0"/>
              </a:rPr>
              <a:t>   developed </a:t>
            </a:r>
            <a:r>
              <a:rPr lang="en-GB" sz="900" dirty="0">
                <a:solidFill>
                  <a:schemeClr val="tx2"/>
                </a:solidFill>
                <a:ea typeface="Times New Roman" panose="02020603050405020304" pitchFamily="18" charset="0"/>
              </a:rPr>
              <a:t>for </a:t>
            </a:r>
            <a:r>
              <a:rPr lang="en-GB" sz="900" dirty="0" smtClean="0">
                <a:solidFill>
                  <a:schemeClr val="tx2"/>
                </a:solidFill>
                <a:ea typeface="Times New Roman" panose="02020603050405020304" pitchFamily="18" charset="0"/>
              </a:rPr>
              <a:t>space  to </a:t>
            </a:r>
            <a:r>
              <a:rPr lang="en-GB" sz="900" dirty="0">
                <a:solidFill>
                  <a:schemeClr val="tx2"/>
                </a:solidFill>
                <a:ea typeface="Times New Roman" panose="02020603050405020304" pitchFamily="18" charset="0"/>
              </a:rPr>
              <a:t>heavy mobility</a:t>
            </a:r>
            <a:endParaRPr lang="en-US" sz="900" dirty="0">
              <a:solidFill>
                <a:schemeClr val="tx2"/>
              </a:solidFill>
              <a:effectLst/>
              <a:ea typeface="Times New Roman" panose="02020603050405020304" pitchFamily="18" charset="0"/>
            </a:endParaRPr>
          </a:p>
        </p:txBody>
      </p:sp>
      <p:sp>
        <p:nvSpPr>
          <p:cNvPr id="55" name="ZoneTexte 54"/>
          <p:cNvSpPr txBox="1"/>
          <p:nvPr/>
        </p:nvSpPr>
        <p:spPr>
          <a:xfrm>
            <a:off x="395535" y="3363838"/>
            <a:ext cx="8388464" cy="276999"/>
          </a:xfrm>
          <a:prstGeom prst="rect">
            <a:avLst/>
          </a:prstGeom>
          <a:noFill/>
        </p:spPr>
        <p:txBody>
          <a:bodyPr wrap="square" rtlCol="0">
            <a:spAutoFit/>
          </a:bodyPr>
          <a:lstStyle/>
          <a:p>
            <a:r>
              <a:rPr lang="fr-FR" sz="1200" b="1" dirty="0" smtClean="0">
                <a:solidFill>
                  <a:schemeClr val="tx2"/>
                </a:solidFill>
              </a:rPr>
              <a:t>      Ground infrastructures </a:t>
            </a:r>
            <a:r>
              <a:rPr lang="fr-FR" sz="1200" b="1" dirty="0">
                <a:solidFill>
                  <a:schemeClr val="tx2"/>
                </a:solidFill>
              </a:rPr>
              <a:t> </a:t>
            </a:r>
            <a:r>
              <a:rPr lang="fr-FR" sz="1200" b="1" dirty="0" smtClean="0">
                <a:solidFill>
                  <a:schemeClr val="tx2"/>
                </a:solidFill>
              </a:rPr>
              <a:t>                           Equipment &amp; </a:t>
            </a:r>
            <a:r>
              <a:rPr lang="fr-FR" sz="1200" b="1" dirty="0" err="1" smtClean="0">
                <a:solidFill>
                  <a:schemeClr val="tx2"/>
                </a:solidFill>
              </a:rPr>
              <a:t>Subsystem</a:t>
            </a:r>
            <a:r>
              <a:rPr lang="fr-FR" sz="1200" b="1" dirty="0" smtClean="0">
                <a:solidFill>
                  <a:schemeClr val="tx2"/>
                </a:solidFill>
              </a:rPr>
              <a:t> 	              Services &amp; Engineering</a:t>
            </a:r>
            <a:endParaRPr lang="en-US" sz="1200" b="1" dirty="0">
              <a:solidFill>
                <a:schemeClr val="tx2"/>
              </a:solidFill>
            </a:endParaRPr>
          </a:p>
        </p:txBody>
      </p:sp>
      <p:pic>
        <p:nvPicPr>
          <p:cNvPr id="57"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266" y="3682536"/>
            <a:ext cx="1111051" cy="761422"/>
          </a:xfrm>
          <a:prstGeom prst="rect">
            <a:avLst/>
          </a:prstGeom>
          <a:ln>
            <a:noFill/>
          </a:ln>
          <a:effectLst/>
        </p:spPr>
      </p:pic>
      <p:pic>
        <p:nvPicPr>
          <p:cNvPr id="40" name="Imag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3677321"/>
            <a:ext cx="1619461" cy="766637"/>
          </a:xfrm>
          <a:prstGeom prst="rect">
            <a:avLst/>
          </a:prstGeom>
        </p:spPr>
      </p:pic>
      <p:pic>
        <p:nvPicPr>
          <p:cNvPr id="10" name="Image 9"/>
          <p:cNvPicPr>
            <a:picLocks noChangeAspect="1"/>
          </p:cNvPicPr>
          <p:nvPr/>
        </p:nvPicPr>
        <p:blipFill rotWithShape="1">
          <a:blip r:embed="rId7"/>
          <a:srcRect l="86730" t="29890" r="8907" b="50000"/>
          <a:stretch/>
        </p:blipFill>
        <p:spPr>
          <a:xfrm>
            <a:off x="7480966" y="3720446"/>
            <a:ext cx="619426" cy="802887"/>
          </a:xfrm>
          <a:prstGeom prst="rect">
            <a:avLst/>
          </a:prstGeom>
        </p:spPr>
      </p:pic>
      <p:pic>
        <p:nvPicPr>
          <p:cNvPr id="39"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987" r="7139"/>
          <a:stretch/>
        </p:blipFill>
        <p:spPr bwMode="auto">
          <a:xfrm>
            <a:off x="8100393" y="3724116"/>
            <a:ext cx="720080" cy="80315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1" name="Grafik 6"/>
          <p:cNvPicPr>
            <a:picLocks noChangeAspect="1"/>
          </p:cNvPicPr>
          <p:nvPr/>
        </p:nvPicPr>
        <p:blipFill rotWithShape="1">
          <a:blip r:embed="rId3"/>
          <a:srcRect l="79851" t="13375"/>
          <a:stretch/>
        </p:blipFill>
        <p:spPr>
          <a:xfrm>
            <a:off x="4674214" y="1404862"/>
            <a:ext cx="870033" cy="1731367"/>
          </a:xfrm>
          <a:prstGeom prst="rect">
            <a:avLst/>
          </a:prstGeom>
        </p:spPr>
      </p:pic>
      <p:pic>
        <p:nvPicPr>
          <p:cNvPr id="48" name="Grafik 6"/>
          <p:cNvPicPr>
            <a:picLocks noChangeAspect="1"/>
          </p:cNvPicPr>
          <p:nvPr/>
        </p:nvPicPr>
        <p:blipFill rotWithShape="1">
          <a:blip r:embed="rId3"/>
          <a:srcRect l="59840" t="13375" r="21623"/>
          <a:stretch/>
        </p:blipFill>
        <p:spPr>
          <a:xfrm>
            <a:off x="5556151" y="1418922"/>
            <a:ext cx="800473" cy="1731367"/>
          </a:xfrm>
          <a:prstGeom prst="rect">
            <a:avLst/>
          </a:prstGeom>
        </p:spPr>
      </p:pic>
      <p:pic>
        <p:nvPicPr>
          <p:cNvPr id="12" name="Image 11"/>
          <p:cNvPicPr>
            <a:picLocks noChangeAspect="1"/>
          </p:cNvPicPr>
          <p:nvPr/>
        </p:nvPicPr>
        <p:blipFill rotWithShape="1">
          <a:blip r:embed="rId9"/>
          <a:srcRect l="56300" t="33202" r="27163" b="5200"/>
          <a:stretch/>
        </p:blipFill>
        <p:spPr>
          <a:xfrm>
            <a:off x="5589726" y="1768406"/>
            <a:ext cx="721419" cy="773657"/>
          </a:xfrm>
          <a:prstGeom prst="rect">
            <a:avLst/>
          </a:prstGeom>
        </p:spPr>
      </p:pic>
      <p:sp>
        <p:nvSpPr>
          <p:cNvPr id="4" name="ZoneTexte 3"/>
          <p:cNvSpPr txBox="1"/>
          <p:nvPr/>
        </p:nvSpPr>
        <p:spPr>
          <a:xfrm>
            <a:off x="5589726" y="1469400"/>
            <a:ext cx="726040" cy="292388"/>
          </a:xfrm>
          <a:prstGeom prst="rect">
            <a:avLst/>
          </a:prstGeom>
          <a:solidFill>
            <a:schemeClr val="accent1"/>
          </a:solidFill>
        </p:spPr>
        <p:txBody>
          <a:bodyPr wrap="square" rtlCol="0">
            <a:spAutoFit/>
          </a:bodyPr>
          <a:lstStyle/>
          <a:p>
            <a:pPr algn="ctr"/>
            <a:endParaRPr lang="fr-FR" sz="200" dirty="0" smtClean="0">
              <a:solidFill>
                <a:schemeClr val="bg1"/>
              </a:solidFill>
            </a:endParaRPr>
          </a:p>
          <a:p>
            <a:pPr algn="ctr"/>
            <a:r>
              <a:rPr lang="fr-FR" sz="800" dirty="0" err="1" smtClean="0">
                <a:solidFill>
                  <a:schemeClr val="bg1"/>
                </a:solidFill>
              </a:rPr>
              <a:t>Safety</a:t>
            </a:r>
            <a:endParaRPr lang="fr-FR" sz="800" dirty="0" smtClean="0">
              <a:solidFill>
                <a:schemeClr val="bg1"/>
              </a:solidFill>
            </a:endParaRPr>
          </a:p>
          <a:p>
            <a:pPr algn="ctr"/>
            <a:endParaRPr lang="en-US" sz="300" dirty="0">
              <a:solidFill>
                <a:schemeClr val="bg1"/>
              </a:solidFill>
            </a:endParaRPr>
          </a:p>
        </p:txBody>
      </p:sp>
    </p:spTree>
    <p:extLst>
      <p:ext uri="{BB962C8B-B14F-4D97-AF65-F5344CB8AC3E}">
        <p14:creationId xmlns:p14="http://schemas.microsoft.com/office/powerpoint/2010/main" val="4067189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2652531-66ED-854C-9358-2127E78F9CA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20" y="-1"/>
            <a:ext cx="9148720" cy="5143501"/>
          </a:xfrm>
          <a:prstGeom prst="rect">
            <a:avLst/>
          </a:prstGeom>
        </p:spPr>
      </p:pic>
      <p:sp>
        <p:nvSpPr>
          <p:cNvPr id="2" name="Titre 1"/>
          <p:cNvSpPr>
            <a:spLocks noGrp="1"/>
          </p:cNvSpPr>
          <p:nvPr>
            <p:ph type="title"/>
          </p:nvPr>
        </p:nvSpPr>
        <p:spPr>
          <a:xfrm>
            <a:off x="360000" y="346530"/>
            <a:ext cx="8424000" cy="342000"/>
          </a:xfrm>
        </p:spPr>
        <p:txBody>
          <a:bodyPr/>
          <a:lstStyle/>
          <a:p>
            <a:r>
              <a:rPr lang="en-GB" dirty="0" err="1" smtClean="0">
                <a:solidFill>
                  <a:schemeClr val="bg1"/>
                </a:solidFill>
              </a:rPr>
              <a:t>Arianegoup</a:t>
            </a:r>
            <a:r>
              <a:rPr lang="en-GB" dirty="0" smtClean="0">
                <a:solidFill>
                  <a:schemeClr val="bg1"/>
                </a:solidFill>
              </a:rPr>
              <a:t> COMPETENCIES in Heavy mobility</a:t>
            </a:r>
            <a:endParaRPr lang="fr-FR" dirty="0">
              <a:solidFill>
                <a:schemeClr val="bg1"/>
              </a:solidFill>
            </a:endParaRPr>
          </a:p>
        </p:txBody>
      </p:sp>
      <p:sp>
        <p:nvSpPr>
          <p:cNvPr id="6" name="Espace réservé du numéro de diapositive 5"/>
          <p:cNvSpPr>
            <a:spLocks noGrp="1"/>
          </p:cNvSpPr>
          <p:nvPr>
            <p:ph type="sldNum" sz="quarter" idx="4294967295"/>
          </p:nvPr>
        </p:nvSpPr>
        <p:spPr>
          <a:xfrm>
            <a:off x="8532000" y="4732022"/>
            <a:ext cx="252000" cy="288000"/>
          </a:xfrm>
          <a:prstGeom prst="rect">
            <a:avLst/>
          </a:prstGeom>
        </p:spPr>
        <p:txBody>
          <a:bodyPr/>
          <a:lstStyle/>
          <a:p>
            <a:fld id="{733122C9-A0B9-462F-8757-0847AD287B63}" type="slidenum">
              <a:rPr lang="en-US" noProof="0" smtClean="0"/>
              <a:pPr/>
              <a:t>5</a:t>
            </a:fld>
            <a:endParaRPr lang="en-US" noProof="0" dirty="0"/>
          </a:p>
        </p:txBody>
      </p:sp>
      <p:sp>
        <p:nvSpPr>
          <p:cNvPr id="8" name="Espace réservé du contenu 7"/>
          <p:cNvSpPr>
            <a:spLocks noGrp="1"/>
          </p:cNvSpPr>
          <p:nvPr>
            <p:ph idx="1"/>
          </p:nvPr>
        </p:nvSpPr>
        <p:spPr/>
        <p:txBody>
          <a:bodyPr/>
          <a:lstStyle/>
          <a:p>
            <a:r>
              <a:rPr lang="fr-FR" dirty="0" smtClean="0"/>
              <a:t>  </a:t>
            </a:r>
            <a:endParaRPr lang="fr-FR" dirty="0"/>
          </a:p>
        </p:txBody>
      </p:sp>
      <p:graphicFrame>
        <p:nvGraphicFramePr>
          <p:cNvPr id="9" name="Espace réservé du contenu 6"/>
          <p:cNvGraphicFramePr>
            <a:graphicFrameLocks/>
          </p:cNvGraphicFramePr>
          <p:nvPr>
            <p:extLst>
              <p:ext uri="{D42A27DB-BD31-4B8C-83A1-F6EECF244321}">
                <p14:modId xmlns:p14="http://schemas.microsoft.com/office/powerpoint/2010/main" val="1065713119"/>
              </p:ext>
            </p:extLst>
          </p:nvPr>
        </p:nvGraphicFramePr>
        <p:xfrm>
          <a:off x="702000" y="1059582"/>
          <a:ext cx="7740000" cy="34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7596336" y="195486"/>
            <a:ext cx="1368152" cy="523220"/>
          </a:xfrm>
          <a:prstGeom prst="rect">
            <a:avLst/>
          </a:prstGeom>
          <a:noFill/>
        </p:spPr>
        <p:txBody>
          <a:bodyPr wrap="square" rtlCol="0">
            <a:spAutoFit/>
          </a:bodyPr>
          <a:lstStyle/>
          <a:p>
            <a:r>
              <a:rPr lang="fr-FR" sz="1400" dirty="0" smtClean="0">
                <a:solidFill>
                  <a:schemeClr val="bg2">
                    <a:lumMod val="90000"/>
                  </a:schemeClr>
                </a:solidFill>
              </a:rPr>
              <a:t>* as fuel</a:t>
            </a:r>
          </a:p>
          <a:p>
            <a:r>
              <a:rPr lang="fr-FR" sz="1400" dirty="0" smtClean="0">
                <a:solidFill>
                  <a:schemeClr val="bg2">
                    <a:lumMod val="90000"/>
                  </a:schemeClr>
                </a:solidFill>
              </a:rPr>
              <a:t>** as transport</a:t>
            </a:r>
            <a:endParaRPr lang="en-US" sz="1400" dirty="0">
              <a:solidFill>
                <a:schemeClr val="bg2">
                  <a:lumMod val="90000"/>
                </a:schemeClr>
              </a:solidFill>
            </a:endParaRPr>
          </a:p>
        </p:txBody>
      </p:sp>
      <p:sp>
        <p:nvSpPr>
          <p:cNvPr id="15" name="ZoneTexte 6">
            <a:extLst>
              <a:ext uri="{FF2B5EF4-FFF2-40B4-BE49-F238E27FC236}">
                <a16:creationId xmlns:a16="http://schemas.microsoft.com/office/drawing/2014/main" id="{42F169C8-A8C3-1640-A44E-4B4E9A6D659F}"/>
              </a:ext>
            </a:extLst>
          </p:cNvPr>
          <p:cNvSpPr txBox="1"/>
          <p:nvPr/>
        </p:nvSpPr>
        <p:spPr bwMode="gray">
          <a:xfrm>
            <a:off x="2131200" y="4670277"/>
            <a:ext cx="2304256" cy="468000"/>
          </a:xfrm>
          <a:prstGeom prst="rect">
            <a:avLst/>
          </a:prstGeom>
          <a:noFill/>
        </p:spPr>
        <p:txBody>
          <a:bodyPr wrap="square" lIns="0" tIns="0" rIns="0" bIns="0" rtlCol="0" anchor="ctr" anchorCtr="0">
            <a:noAutofit/>
          </a:bodyPr>
          <a:lstStyle/>
          <a:p>
            <a:r>
              <a:rPr lang="en-GB" sz="400" cap="all" dirty="0">
                <a:solidFill>
                  <a:prstClr val="white"/>
                </a:solidFill>
              </a:rPr>
              <a:t>THIS DOCUMENT AND ITS CONTENTS ARE PROPERTY OF ARIANEGROUP.</a:t>
            </a:r>
          </a:p>
          <a:p>
            <a:r>
              <a:rPr lang="en-GB" sz="400" cap="all" dirty="0">
                <a:solidFill>
                  <a:prstClr val="white"/>
                </a:solidFill>
              </a:rPr>
              <a:t>IT SHALL NOT BE COMMUNICATED TO ANY THIRD PARTY WITHOUT THE OWNER’S</a:t>
            </a:r>
          </a:p>
          <a:p>
            <a:r>
              <a:rPr lang="en-GB" sz="400" cap="all" dirty="0">
                <a:solidFill>
                  <a:prstClr val="white"/>
                </a:solidFill>
              </a:rPr>
              <a:t>WRITTEN CONSENT | ARIANEGROUP GMBH – ALL RIGHTS RESERVED.</a:t>
            </a:r>
          </a:p>
        </p:txBody>
      </p:sp>
      <p:pic>
        <p:nvPicPr>
          <p:cNvPr id="16" name="Grafik 15">
            <a:extLst>
              <a:ext uri="{FF2B5EF4-FFF2-40B4-BE49-F238E27FC236}">
                <a16:creationId xmlns:a16="http://schemas.microsoft.com/office/drawing/2014/main" id="{89BF155A-FD04-164D-9BB8-4CF75D4DDFF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6504" y="4685763"/>
            <a:ext cx="1477184" cy="384027"/>
          </a:xfrm>
          <a:prstGeom prst="rect">
            <a:avLst/>
          </a:prstGeom>
        </p:spPr>
      </p:pic>
    </p:spTree>
    <p:extLst>
      <p:ext uri="{BB962C8B-B14F-4D97-AF65-F5344CB8AC3E}">
        <p14:creationId xmlns:p14="http://schemas.microsoft.com/office/powerpoint/2010/main" val="70312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descr="5.jpg"/>
          <p:cNvPicPr>
            <a:picLocks noChangeAspect="1"/>
          </p:cNvPicPr>
          <p:nvPr/>
        </p:nvPicPr>
        <p:blipFill rotWithShape="1">
          <a:blip r:embed="rId3" cstate="print"/>
          <a:srcRect l="4373" r="4865"/>
          <a:stretch/>
        </p:blipFill>
        <p:spPr>
          <a:xfrm>
            <a:off x="4661771" y="2785186"/>
            <a:ext cx="2376000" cy="1815346"/>
          </a:xfrm>
          <a:prstGeom prst="rect">
            <a:avLst/>
          </a:prstGeom>
          <a:effectLst/>
        </p:spPr>
      </p:pic>
      <p:pic>
        <p:nvPicPr>
          <p:cNvPr id="35" name="Image 34"/>
          <p:cNvPicPr/>
          <p:nvPr/>
        </p:nvPicPr>
        <p:blipFill>
          <a:blip r:embed="rId4" cstate="print"/>
          <a:srcRect/>
          <a:stretch>
            <a:fillRect/>
          </a:stretch>
        </p:blipFill>
        <p:spPr bwMode="auto">
          <a:xfrm>
            <a:off x="358774" y="2777684"/>
            <a:ext cx="2698456" cy="1822849"/>
          </a:xfrm>
          <a:prstGeom prst="rect">
            <a:avLst/>
          </a:prstGeom>
          <a:noFill/>
          <a:ln w="9525">
            <a:noFill/>
            <a:miter lim="800000"/>
            <a:headEnd/>
            <a:tailEnd/>
          </a:ln>
          <a:effectLst/>
        </p:spPr>
      </p:pic>
      <p:pic>
        <p:nvPicPr>
          <p:cNvPr id="4" name="Image 3"/>
          <p:cNvPicPr>
            <a:picLocks noChangeAspect="1"/>
          </p:cNvPicPr>
          <p:nvPr/>
        </p:nvPicPr>
        <p:blipFill>
          <a:blip r:embed="rId5"/>
          <a:stretch>
            <a:fillRect/>
          </a:stretch>
        </p:blipFill>
        <p:spPr>
          <a:xfrm>
            <a:off x="4120645" y="856122"/>
            <a:ext cx="2306979" cy="1814106"/>
          </a:xfrm>
          <a:prstGeom prst="rect">
            <a:avLst/>
          </a:prstGeom>
        </p:spPr>
      </p:pic>
      <p:sp>
        <p:nvSpPr>
          <p:cNvPr id="30" name="Rectangle 29">
            <a:extLst>
              <a:ext uri="{FF2B5EF4-FFF2-40B4-BE49-F238E27FC236}">
                <a16:creationId xmlns:a16="http://schemas.microsoft.com/office/drawing/2014/main" id="{BA4871FA-3D2D-4D23-821E-A288D7EAF8EF}"/>
              </a:ext>
            </a:extLst>
          </p:cNvPr>
          <p:cNvSpPr/>
          <p:nvPr/>
        </p:nvSpPr>
        <p:spPr>
          <a:xfrm>
            <a:off x="4120645" y="856119"/>
            <a:ext cx="2306979" cy="1814101"/>
          </a:xfrm>
          <a:prstGeom prst="rect">
            <a:avLst/>
          </a:prstGeom>
          <a:solidFill>
            <a:schemeClr val="accent6">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9CC3E97-59C4-4097-99C3-045D7A178E21}"/>
              </a:ext>
            </a:extLst>
          </p:cNvPr>
          <p:cNvSpPr/>
          <p:nvPr/>
        </p:nvSpPr>
        <p:spPr>
          <a:xfrm>
            <a:off x="358775" y="860424"/>
            <a:ext cx="3583043" cy="1814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lvl="0"/>
            <a:r>
              <a:rPr lang="en-GB" sz="1200" b="1" dirty="0" smtClean="0">
                <a:solidFill>
                  <a:prstClr val="white"/>
                </a:solidFill>
              </a:rPr>
              <a:t>50 YEARS OF ARIANE SUCCESS RELY ON LIQUID HYDROGEN PROPULSIVE SYSTEMS, STAGES &amp; INFRASTRUCTURES</a:t>
            </a:r>
            <a:endParaRPr lang="en-GB" sz="1200" b="1" dirty="0">
              <a:solidFill>
                <a:prstClr val="white"/>
              </a:solidFill>
            </a:endParaRPr>
          </a:p>
          <a:p>
            <a:pPr lvl="0">
              <a:spcBef>
                <a:spcPts val="600"/>
              </a:spcBef>
            </a:pPr>
            <a:r>
              <a:rPr lang="en-GB" sz="1200" b="1" dirty="0" smtClean="0">
                <a:solidFill>
                  <a:prstClr val="white"/>
                </a:solidFill>
              </a:rPr>
              <a:t>MAKING (LIQUID) HYDROGEN ACCESSIBLE AND SAFE TO ENABLE ENERGY TRANSITION ACROSS INDUSTRIES IS OUR AMBITION</a:t>
            </a:r>
            <a:endParaRPr lang="en-GB" sz="1200" b="1" dirty="0">
              <a:solidFill>
                <a:prstClr val="white"/>
              </a:solidFill>
            </a:endParaRPr>
          </a:p>
        </p:txBody>
      </p:sp>
      <p:sp>
        <p:nvSpPr>
          <p:cNvPr id="2" name="Titre 1">
            <a:extLst>
              <a:ext uri="{FF2B5EF4-FFF2-40B4-BE49-F238E27FC236}">
                <a16:creationId xmlns:a16="http://schemas.microsoft.com/office/drawing/2014/main" id="{674EB7C7-9850-4829-804E-8D767B6DF267}"/>
              </a:ext>
            </a:extLst>
          </p:cNvPr>
          <p:cNvSpPr>
            <a:spLocks noGrp="1"/>
          </p:cNvSpPr>
          <p:nvPr>
            <p:ph type="title"/>
          </p:nvPr>
        </p:nvSpPr>
        <p:spPr/>
        <p:txBody>
          <a:bodyPr/>
          <a:lstStyle/>
          <a:p>
            <a:r>
              <a:rPr lang="en-GB" dirty="0" smtClean="0"/>
              <a:t>World leader in hydrogen mobility since 50 years</a:t>
            </a:r>
            <a:endParaRPr lang="en-GB" dirty="0"/>
          </a:p>
        </p:txBody>
      </p:sp>
      <p:sp>
        <p:nvSpPr>
          <p:cNvPr id="24" name="Rectangle 23">
            <a:extLst>
              <a:ext uri="{FF2B5EF4-FFF2-40B4-BE49-F238E27FC236}">
                <a16:creationId xmlns:a16="http://schemas.microsoft.com/office/drawing/2014/main" id="{57FC4EED-F593-47F0-B21D-D790E762F877}"/>
              </a:ext>
            </a:extLst>
          </p:cNvPr>
          <p:cNvSpPr/>
          <p:nvPr/>
        </p:nvSpPr>
        <p:spPr>
          <a:xfrm>
            <a:off x="7247211" y="3564000"/>
            <a:ext cx="1433982" cy="307777"/>
          </a:xfrm>
          <a:prstGeom prst="rect">
            <a:avLst/>
          </a:prstGeom>
        </p:spPr>
        <p:txBody>
          <a:bodyPr wrap="none">
            <a:spAutoFit/>
          </a:bodyPr>
          <a:lstStyle/>
          <a:p>
            <a:r>
              <a:rPr lang="en-GB" sz="1400" b="1" cap="all" dirty="0">
                <a:solidFill>
                  <a:schemeClr val="bg1"/>
                </a:solidFill>
              </a:rPr>
              <a:t>AnticipATING</a:t>
            </a:r>
          </a:p>
        </p:txBody>
      </p:sp>
      <p:sp>
        <p:nvSpPr>
          <p:cNvPr id="25" name="Rectangle 24">
            <a:extLst>
              <a:ext uri="{FF2B5EF4-FFF2-40B4-BE49-F238E27FC236}">
                <a16:creationId xmlns:a16="http://schemas.microsoft.com/office/drawing/2014/main" id="{082890EF-3CA7-4F71-A2BD-817EE8B13207}"/>
              </a:ext>
            </a:extLst>
          </p:cNvPr>
          <p:cNvSpPr/>
          <p:nvPr/>
        </p:nvSpPr>
        <p:spPr>
          <a:xfrm>
            <a:off x="4139952" y="1042739"/>
            <a:ext cx="2340146" cy="1077218"/>
          </a:xfrm>
          <a:prstGeom prst="rect">
            <a:avLst/>
          </a:prstGeom>
        </p:spPr>
        <p:txBody>
          <a:bodyPr wrap="square">
            <a:spAutoFit/>
          </a:bodyPr>
          <a:lstStyle/>
          <a:p>
            <a:pPr algn="ctr"/>
            <a:r>
              <a:rPr lang="en-GB" sz="1400" b="1" cap="all" dirty="0" smtClean="0">
                <a:solidFill>
                  <a:schemeClr val="bg1"/>
                </a:solidFill>
              </a:rPr>
              <a:t>PROPULSION SYSTEMS</a:t>
            </a:r>
          </a:p>
          <a:p>
            <a:endParaRPr lang="en-GB" sz="1400" b="1" cap="all" dirty="0">
              <a:solidFill>
                <a:schemeClr val="bg1"/>
              </a:solidFill>
            </a:endParaRPr>
          </a:p>
          <a:p>
            <a:r>
              <a:rPr lang="en-GB" sz="1200" cap="all" dirty="0" smtClean="0">
                <a:solidFill>
                  <a:schemeClr val="bg1"/>
                </a:solidFill>
              </a:rPr>
              <a:t>2900MW: VULCAIN’s POWER IS EQUIVALENT TO A LARGE ELECTRIC PLANT</a:t>
            </a:r>
            <a:endParaRPr lang="en-GB" sz="1200" cap="all" dirty="0">
              <a:solidFill>
                <a:schemeClr val="bg1"/>
              </a:solidFill>
            </a:endParaRPr>
          </a:p>
        </p:txBody>
      </p:sp>
      <p:sp>
        <p:nvSpPr>
          <p:cNvPr id="27" name="Rectangle 26">
            <a:extLst>
              <a:ext uri="{FF2B5EF4-FFF2-40B4-BE49-F238E27FC236}">
                <a16:creationId xmlns:a16="http://schemas.microsoft.com/office/drawing/2014/main" id="{5309666C-CE93-4E55-A069-AE0C74E2C563}"/>
              </a:ext>
            </a:extLst>
          </p:cNvPr>
          <p:cNvSpPr/>
          <p:nvPr/>
        </p:nvSpPr>
        <p:spPr>
          <a:xfrm>
            <a:off x="358775" y="2777685"/>
            <a:ext cx="2700306" cy="1814720"/>
          </a:xfrm>
          <a:prstGeom prst="rect">
            <a:avLst/>
          </a:prstGeom>
          <a:solidFill>
            <a:srgbClr val="EE720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Image 4"/>
          <p:cNvPicPr>
            <a:picLocks noChangeAspect="1"/>
          </p:cNvPicPr>
          <p:nvPr/>
        </p:nvPicPr>
        <p:blipFill>
          <a:blip r:embed="rId6"/>
          <a:stretch>
            <a:fillRect/>
          </a:stretch>
        </p:blipFill>
        <p:spPr>
          <a:xfrm>
            <a:off x="6621250" y="836462"/>
            <a:ext cx="2157593" cy="1833759"/>
          </a:xfrm>
          <a:prstGeom prst="rect">
            <a:avLst/>
          </a:prstGeom>
        </p:spPr>
      </p:pic>
      <p:sp>
        <p:nvSpPr>
          <p:cNvPr id="26" name="Rectangle 25">
            <a:extLst>
              <a:ext uri="{FF2B5EF4-FFF2-40B4-BE49-F238E27FC236}">
                <a16:creationId xmlns:a16="http://schemas.microsoft.com/office/drawing/2014/main" id="{A0BAA7C5-627F-487E-A4E8-31BB94E28163}"/>
              </a:ext>
            </a:extLst>
          </p:cNvPr>
          <p:cNvSpPr/>
          <p:nvPr/>
        </p:nvSpPr>
        <p:spPr>
          <a:xfrm>
            <a:off x="6616093" y="834830"/>
            <a:ext cx="2162750" cy="183376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82890EF-3CA7-4F71-A2BD-817EE8B13207}"/>
              </a:ext>
            </a:extLst>
          </p:cNvPr>
          <p:cNvSpPr/>
          <p:nvPr/>
        </p:nvSpPr>
        <p:spPr>
          <a:xfrm>
            <a:off x="6616093" y="1059582"/>
            <a:ext cx="2169131" cy="1077218"/>
          </a:xfrm>
          <a:prstGeom prst="rect">
            <a:avLst/>
          </a:prstGeom>
        </p:spPr>
        <p:txBody>
          <a:bodyPr wrap="square">
            <a:spAutoFit/>
          </a:bodyPr>
          <a:lstStyle/>
          <a:p>
            <a:pPr algn="ctr"/>
            <a:r>
              <a:rPr lang="en-GB" sz="1400" b="1" cap="all" dirty="0" smtClean="0">
                <a:solidFill>
                  <a:schemeClr val="bg1"/>
                </a:solidFill>
              </a:rPr>
              <a:t>TANKS</a:t>
            </a:r>
          </a:p>
          <a:p>
            <a:endParaRPr lang="en-GB" sz="1400" b="1" cap="all" dirty="0">
              <a:solidFill>
                <a:schemeClr val="bg1"/>
              </a:solidFill>
            </a:endParaRPr>
          </a:p>
          <a:p>
            <a:r>
              <a:rPr lang="en-GB" sz="1200" cap="all" dirty="0" smtClean="0">
                <a:solidFill>
                  <a:schemeClr val="bg1"/>
                </a:solidFill>
              </a:rPr>
              <a:t>30T OF LH2 EMBARKED ON EACH ARIANE 6 FLIGHT</a:t>
            </a:r>
            <a:endParaRPr lang="en-GB" sz="1200" cap="all" dirty="0">
              <a:solidFill>
                <a:schemeClr val="bg1"/>
              </a:solidFill>
            </a:endParaRPr>
          </a:p>
        </p:txBody>
      </p:sp>
      <p:sp>
        <p:nvSpPr>
          <p:cNvPr id="33" name="Rectangle 32">
            <a:extLst>
              <a:ext uri="{FF2B5EF4-FFF2-40B4-BE49-F238E27FC236}">
                <a16:creationId xmlns:a16="http://schemas.microsoft.com/office/drawing/2014/main" id="{082890EF-3CA7-4F71-A2BD-817EE8B13207}"/>
              </a:ext>
            </a:extLst>
          </p:cNvPr>
          <p:cNvSpPr/>
          <p:nvPr/>
        </p:nvSpPr>
        <p:spPr>
          <a:xfrm>
            <a:off x="559096" y="3038714"/>
            <a:ext cx="2340146" cy="1261884"/>
          </a:xfrm>
          <a:prstGeom prst="rect">
            <a:avLst/>
          </a:prstGeom>
        </p:spPr>
        <p:txBody>
          <a:bodyPr wrap="square">
            <a:spAutoFit/>
          </a:bodyPr>
          <a:lstStyle/>
          <a:p>
            <a:pPr algn="ctr"/>
            <a:r>
              <a:rPr lang="en-GB" sz="1400" b="1" cap="all" dirty="0" smtClean="0">
                <a:solidFill>
                  <a:schemeClr val="bg1"/>
                </a:solidFill>
              </a:rPr>
              <a:t>TEST CENTER</a:t>
            </a:r>
          </a:p>
          <a:p>
            <a:endParaRPr lang="en-GB" sz="1400" b="1" cap="all" dirty="0">
              <a:solidFill>
                <a:schemeClr val="bg1"/>
              </a:solidFill>
            </a:endParaRPr>
          </a:p>
          <a:p>
            <a:r>
              <a:rPr lang="en-GB" sz="1200" cap="all" dirty="0" smtClean="0">
                <a:solidFill>
                  <a:schemeClr val="bg1"/>
                </a:solidFill>
              </a:rPr>
              <a:t>ARIANEGROUP IS OPERATOR OF THE LARGEST HYDROGEN TEST FACILITY IN EUROPE</a:t>
            </a:r>
            <a:endParaRPr lang="en-GB" sz="1200" cap="all" dirty="0">
              <a:solidFill>
                <a:schemeClr val="bg1"/>
              </a:solidFill>
            </a:endParaRPr>
          </a:p>
        </p:txBody>
      </p:sp>
      <p:pic>
        <p:nvPicPr>
          <p:cNvPr id="37" name="Image 36" descr="cid:dd537d5a-d7fe-47b6-8b92-e5d38c123928@ariane.group"/>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3169935" y="2777683"/>
            <a:ext cx="1364189" cy="1822849"/>
          </a:xfrm>
          <a:prstGeom prst="rect">
            <a:avLst/>
          </a:prstGeom>
          <a:noFill/>
          <a:ln>
            <a:noFill/>
          </a:ln>
        </p:spPr>
      </p:pic>
      <p:sp>
        <p:nvSpPr>
          <p:cNvPr id="31" name="Rectangle 30">
            <a:extLst>
              <a:ext uri="{FF2B5EF4-FFF2-40B4-BE49-F238E27FC236}">
                <a16:creationId xmlns:a16="http://schemas.microsoft.com/office/drawing/2014/main" id="{5309666C-CE93-4E55-A069-AE0C74E2C563}"/>
              </a:ext>
            </a:extLst>
          </p:cNvPr>
          <p:cNvSpPr/>
          <p:nvPr/>
        </p:nvSpPr>
        <p:spPr>
          <a:xfrm>
            <a:off x="3167935" y="2769282"/>
            <a:ext cx="1366189" cy="1831250"/>
          </a:xfrm>
          <a:prstGeom prst="rect">
            <a:avLst/>
          </a:prstGeom>
          <a:solidFill>
            <a:schemeClr val="accent5">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3167935" y="3038714"/>
            <a:ext cx="1366189" cy="1446550"/>
          </a:xfrm>
          <a:prstGeom prst="rect">
            <a:avLst/>
          </a:prstGeom>
        </p:spPr>
        <p:txBody>
          <a:bodyPr wrap="square">
            <a:spAutoFit/>
          </a:bodyPr>
          <a:lstStyle/>
          <a:p>
            <a:pPr algn="ctr"/>
            <a:r>
              <a:rPr lang="en-GB" sz="1400" b="1" cap="all" dirty="0" smtClean="0">
                <a:solidFill>
                  <a:schemeClr val="bg1"/>
                </a:solidFill>
              </a:rPr>
              <a:t>EQUIPMENT</a:t>
            </a:r>
          </a:p>
          <a:p>
            <a:pPr algn="ctr"/>
            <a:endParaRPr lang="en-GB" sz="1400" b="1" cap="all" dirty="0">
              <a:solidFill>
                <a:schemeClr val="bg1"/>
              </a:solidFill>
            </a:endParaRPr>
          </a:p>
          <a:p>
            <a:pPr algn="ctr"/>
            <a:endParaRPr lang="en-GB" sz="1200" cap="all" dirty="0" smtClean="0">
              <a:solidFill>
                <a:schemeClr val="bg1"/>
              </a:solidFill>
            </a:endParaRPr>
          </a:p>
          <a:p>
            <a:pPr algn="ctr"/>
            <a:r>
              <a:rPr lang="en-GB" sz="1200" cap="all" dirty="0" smtClean="0">
                <a:solidFill>
                  <a:schemeClr val="bg1"/>
                </a:solidFill>
              </a:rPr>
              <a:t>FULL SET OF LH2-PROVEN EQUIPMENT &amp;  MATERIALS</a:t>
            </a:r>
            <a:endParaRPr lang="en-GB" sz="1200" b="1" cap="all" dirty="0">
              <a:solidFill>
                <a:schemeClr val="bg1"/>
              </a:solidFill>
            </a:endParaRPr>
          </a:p>
        </p:txBody>
      </p:sp>
      <p:pic>
        <p:nvPicPr>
          <p:cNvPr id="38" name="Picture 2" descr="G:\A6\01-Launch system\210 MANG\195- Gestion de Projet\600- Photos\MANG_S2 pour essais GJ\IMG_067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194843" y="2769282"/>
            <a:ext cx="1584000" cy="180942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A0BAA7C5-627F-487E-A4E8-31BB94E28163}"/>
              </a:ext>
            </a:extLst>
          </p:cNvPr>
          <p:cNvSpPr/>
          <p:nvPr/>
        </p:nvSpPr>
        <p:spPr>
          <a:xfrm>
            <a:off x="4663910" y="2785178"/>
            <a:ext cx="2373861" cy="1815354"/>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968192" y="3044636"/>
            <a:ext cx="1908064" cy="1292662"/>
          </a:xfrm>
          <a:prstGeom prst="rect">
            <a:avLst/>
          </a:prstGeom>
        </p:spPr>
        <p:txBody>
          <a:bodyPr wrap="square" lIns="36000" rIns="36000">
            <a:spAutoFit/>
          </a:bodyPr>
          <a:lstStyle/>
          <a:p>
            <a:pPr algn="ctr"/>
            <a:r>
              <a:rPr lang="en-GB" sz="1400" b="1" cap="all" dirty="0" smtClean="0">
                <a:solidFill>
                  <a:schemeClr val="bg1"/>
                </a:solidFill>
              </a:rPr>
              <a:t>GROUND INFRASTRUCTURES</a:t>
            </a:r>
          </a:p>
          <a:p>
            <a:pPr algn="ctr"/>
            <a:endParaRPr lang="en-GB" sz="1400" b="1" cap="all" dirty="0">
              <a:solidFill>
                <a:schemeClr val="bg1"/>
              </a:solidFill>
            </a:endParaRPr>
          </a:p>
          <a:p>
            <a:pPr algn="ctr"/>
            <a:endParaRPr lang="en-GB" sz="1200" cap="all" dirty="0" smtClean="0">
              <a:solidFill>
                <a:schemeClr val="bg1"/>
              </a:solidFill>
            </a:endParaRPr>
          </a:p>
          <a:p>
            <a:pPr algn="ctr"/>
            <a:r>
              <a:rPr lang="en-GB" sz="1200" cap="all" dirty="0" smtClean="0">
                <a:solidFill>
                  <a:schemeClr val="bg1"/>
                </a:solidFill>
              </a:rPr>
              <a:t>DESIGN &amp; OPERATION OF TURNKEY FACILITIES</a:t>
            </a:r>
            <a:endParaRPr lang="en-GB" sz="1200" b="1" cap="all" dirty="0">
              <a:solidFill>
                <a:schemeClr val="bg1"/>
              </a:solidFill>
            </a:endParaRPr>
          </a:p>
        </p:txBody>
      </p:sp>
      <p:sp>
        <p:nvSpPr>
          <p:cNvPr id="16" name="Rectangle 15">
            <a:extLst>
              <a:ext uri="{FF2B5EF4-FFF2-40B4-BE49-F238E27FC236}">
                <a16:creationId xmlns:a16="http://schemas.microsoft.com/office/drawing/2014/main" id="{A0BAA7C5-627F-487E-A4E8-31BB94E28163}"/>
              </a:ext>
            </a:extLst>
          </p:cNvPr>
          <p:cNvSpPr/>
          <p:nvPr/>
        </p:nvSpPr>
        <p:spPr>
          <a:xfrm>
            <a:off x="7194844" y="2769282"/>
            <a:ext cx="1584000" cy="1814718"/>
          </a:xfrm>
          <a:prstGeom prst="rect">
            <a:avLst/>
          </a:prstGeom>
          <a:solidFill>
            <a:srgbClr val="7030A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7194843" y="2990719"/>
            <a:ext cx="1584000" cy="1292662"/>
          </a:xfrm>
          <a:prstGeom prst="rect">
            <a:avLst/>
          </a:prstGeom>
        </p:spPr>
        <p:txBody>
          <a:bodyPr wrap="square" lIns="36000" rIns="36000">
            <a:spAutoFit/>
          </a:bodyPr>
          <a:lstStyle/>
          <a:p>
            <a:pPr algn="ctr"/>
            <a:r>
              <a:rPr lang="en-GB" sz="1400" b="1" cap="all" dirty="0" smtClean="0">
                <a:solidFill>
                  <a:schemeClr val="bg1"/>
                </a:solidFill>
              </a:rPr>
              <a:t>TRAINING &amp; SAFETY</a:t>
            </a:r>
          </a:p>
          <a:p>
            <a:pPr algn="ctr"/>
            <a:endParaRPr lang="en-GB" sz="1400" b="1" cap="all" dirty="0">
              <a:solidFill>
                <a:schemeClr val="bg1"/>
              </a:solidFill>
            </a:endParaRPr>
          </a:p>
          <a:p>
            <a:pPr algn="ctr"/>
            <a:r>
              <a:rPr lang="en-GB" sz="1200" cap="all" dirty="0" smtClean="0">
                <a:solidFill>
                  <a:schemeClr val="bg1"/>
                </a:solidFill>
              </a:rPr>
              <a:t>1500+ EMPLOYEES QUALIFIED ON HYDROGEN</a:t>
            </a:r>
            <a:endParaRPr lang="en-GB" sz="1200" b="1" cap="all" dirty="0">
              <a:solidFill>
                <a:schemeClr val="bg1"/>
              </a:solidFill>
            </a:endParaRPr>
          </a:p>
        </p:txBody>
      </p:sp>
    </p:spTree>
    <p:extLst>
      <p:ext uri="{BB962C8B-B14F-4D97-AF65-F5344CB8AC3E}">
        <p14:creationId xmlns:p14="http://schemas.microsoft.com/office/powerpoint/2010/main" val="38387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9525" y="-174215"/>
            <a:ext cx="9153526" cy="5338916"/>
          </a:xfr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6504" y="4685764"/>
            <a:ext cx="1477184" cy="384027"/>
          </a:xfrm>
          <a:prstGeom prst="rect">
            <a:avLst/>
          </a:prstGeom>
        </p:spPr>
      </p:pic>
      <p:sp>
        <p:nvSpPr>
          <p:cNvPr id="24" name="ZoneTexte 10"/>
          <p:cNvSpPr txBox="1"/>
          <p:nvPr/>
        </p:nvSpPr>
        <p:spPr bwMode="gray">
          <a:xfrm>
            <a:off x="7754400" y="4732022"/>
            <a:ext cx="72000" cy="288000"/>
          </a:xfrm>
          <a:prstGeom prst="rect">
            <a:avLst/>
          </a:prstGeom>
          <a:noFill/>
        </p:spPr>
        <p:txBody>
          <a:bodyPr wrap="square" lIns="0" tIns="0" rIns="0" bIns="0" rtlCol="0" anchor="b" anchorCtr="0">
            <a:noAutofit/>
          </a:bodyPr>
          <a:lstStyle/>
          <a:p>
            <a:pPr algn="ctr" defTabSz="914378"/>
            <a:r>
              <a:rPr lang="de-DE" sz="800" dirty="0">
                <a:solidFill>
                  <a:prstClr val="white"/>
                </a:solidFill>
                <a:latin typeface="Arial"/>
              </a:rPr>
              <a:t>-</a:t>
            </a:r>
          </a:p>
        </p:txBody>
      </p:sp>
      <p:sp>
        <p:nvSpPr>
          <p:cNvPr id="13" name="ZoneTexte 6">
            <a:extLst>
              <a:ext uri="{FF2B5EF4-FFF2-40B4-BE49-F238E27FC236}">
                <a16:creationId xmlns:a16="http://schemas.microsoft.com/office/drawing/2014/main" id="{FBC60DDF-DFC0-0C49-B1CB-41EFF0552720}"/>
              </a:ext>
            </a:extLst>
          </p:cNvPr>
          <p:cNvSpPr txBox="1"/>
          <p:nvPr/>
        </p:nvSpPr>
        <p:spPr bwMode="gray">
          <a:xfrm>
            <a:off x="2131200" y="4670277"/>
            <a:ext cx="2304256" cy="468000"/>
          </a:xfrm>
          <a:prstGeom prst="rect">
            <a:avLst/>
          </a:prstGeom>
          <a:noFill/>
        </p:spPr>
        <p:txBody>
          <a:bodyPr wrap="square" lIns="0" tIns="0" rIns="0" bIns="0" rtlCol="0" anchor="ctr" anchorCtr="0">
            <a:noAutofit/>
          </a:bodyPr>
          <a:lstStyle/>
          <a:p>
            <a:pPr defTabSz="914378"/>
            <a:r>
              <a:rPr lang="de-DE" sz="400" cap="all" dirty="0">
                <a:solidFill>
                  <a:prstClr val="white"/>
                </a:solidFill>
                <a:latin typeface="Arial"/>
              </a:rPr>
              <a:t>THIS DOCUMENT AND ITS CONTENTS ARE PROPERTY OF ARIANEGROUP.</a:t>
            </a:r>
          </a:p>
          <a:p>
            <a:pPr defTabSz="914378"/>
            <a:r>
              <a:rPr lang="de-DE" sz="400" cap="all" dirty="0">
                <a:solidFill>
                  <a:prstClr val="white"/>
                </a:solidFill>
                <a:latin typeface="Arial"/>
              </a:rPr>
              <a:t>IT SHALL NOT BE COMMUNICATED TO ANY THIRD PARTY WITHOUT THE OWNER’S</a:t>
            </a:r>
          </a:p>
          <a:p>
            <a:pPr defTabSz="914378"/>
            <a:r>
              <a:rPr lang="de-DE" sz="400" cap="all" dirty="0">
                <a:solidFill>
                  <a:prstClr val="white"/>
                </a:solidFill>
                <a:latin typeface="Arial"/>
              </a:rPr>
              <a:t>WRITTEN CONSENT | ARIANEGROUP GMBH – ALL RIGHTS RESERVED.</a:t>
            </a:r>
          </a:p>
        </p:txBody>
      </p:sp>
      <p:sp>
        <p:nvSpPr>
          <p:cNvPr id="3" name="Foliennummernplatzhalter 2"/>
          <p:cNvSpPr>
            <a:spLocks noGrp="1"/>
          </p:cNvSpPr>
          <p:nvPr>
            <p:ph type="sldNum" sz="quarter" idx="4"/>
          </p:nvPr>
        </p:nvSpPr>
        <p:spPr/>
        <p:txBody>
          <a:bodyPr/>
          <a:lstStyle/>
          <a:p>
            <a:pPr defTabSz="914378"/>
            <a:fld id="{733122C9-A0B9-462F-8757-0847AD287B63}" type="slidenum">
              <a:rPr lang="en-US">
                <a:solidFill>
                  <a:prstClr val="white"/>
                </a:solidFill>
                <a:latin typeface="Arial"/>
              </a:rPr>
              <a:pPr defTabSz="914378"/>
              <a:t>7</a:t>
            </a:fld>
            <a:endParaRPr lang="en-US" dirty="0">
              <a:solidFill>
                <a:prstClr val="white"/>
              </a:solidFill>
              <a:latin typeface="Arial"/>
            </a:endParaRPr>
          </a:p>
        </p:txBody>
      </p:sp>
      <p:sp>
        <p:nvSpPr>
          <p:cNvPr id="14" name="Rectangle 36">
            <a:extLst>
              <a:ext uri="{FF2B5EF4-FFF2-40B4-BE49-F238E27FC236}">
                <a16:creationId xmlns:a16="http://schemas.microsoft.com/office/drawing/2014/main" id="{69616E82-9E3D-AC46-8DDA-23FE6F9C797D}"/>
              </a:ext>
            </a:extLst>
          </p:cNvPr>
          <p:cNvSpPr/>
          <p:nvPr/>
        </p:nvSpPr>
        <p:spPr>
          <a:xfrm>
            <a:off x="-9525" y="1143001"/>
            <a:ext cx="5940000" cy="2988129"/>
          </a:xfrm>
          <a:prstGeom prst="rect">
            <a:avLst/>
          </a:prstGeom>
          <a:gradFill flip="none" rotWithShape="1">
            <a:gsLst>
              <a:gs pos="0">
                <a:srgbClr val="092B54">
                  <a:alpha val="74000"/>
                </a:srgbClr>
              </a:gs>
              <a:gs pos="100000">
                <a:srgbClr val="2E7D87">
                  <a:alpha val="88937"/>
                </a:srgbClr>
              </a:gs>
            </a:gsLst>
            <a:lin ang="0" scaled="1"/>
            <a:tileRect/>
          </a:gradFill>
        </p:spPr>
        <p:txBody>
          <a:bodyPr wrap="square" rtlCol="0" anchor="ctr">
            <a:noAutofit/>
          </a:bodyPr>
          <a:lstStyle/>
          <a:p>
            <a:pPr marL="361941" defTabSz="914148"/>
            <a:endParaRPr lang="en-US" sz="4400" b="1" kern="0" dirty="0">
              <a:solidFill>
                <a:prstClr val="white"/>
              </a:solidFill>
              <a:latin typeface="Arial" panose="020B0604020202020204" pitchFamily="34" charset="0"/>
              <a:cs typeface="Arial" panose="020B0604020202020204" pitchFamily="34" charset="0"/>
              <a:sym typeface="Arial"/>
            </a:endParaRPr>
          </a:p>
        </p:txBody>
      </p:sp>
      <p:pic>
        <p:nvPicPr>
          <p:cNvPr id="10" name="Grafik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07905" y="1275607"/>
            <a:ext cx="2031151" cy="528043"/>
          </a:xfrm>
          <a:prstGeom prst="rect">
            <a:avLst/>
          </a:prstGeom>
        </p:spPr>
      </p:pic>
      <p:sp>
        <p:nvSpPr>
          <p:cNvPr id="9" name="Rectangle 36">
            <a:extLst>
              <a:ext uri="{FF2B5EF4-FFF2-40B4-BE49-F238E27FC236}">
                <a16:creationId xmlns:a16="http://schemas.microsoft.com/office/drawing/2014/main" id="{69616E82-9E3D-AC46-8DDA-23FE6F9C797D}"/>
              </a:ext>
            </a:extLst>
          </p:cNvPr>
          <p:cNvSpPr/>
          <p:nvPr/>
        </p:nvSpPr>
        <p:spPr>
          <a:xfrm>
            <a:off x="179572" y="1803650"/>
            <a:ext cx="3910291" cy="2105722"/>
          </a:xfrm>
          <a:prstGeom prst="rect">
            <a:avLst/>
          </a:prstGeom>
          <a:noFill/>
        </p:spPr>
        <p:txBody>
          <a:bodyPr wrap="square" rtlCol="0" anchor="ctr">
            <a:noAutofit/>
          </a:bodyPr>
          <a:lstStyle/>
          <a:p>
            <a:pPr defTabSz="914378"/>
            <a:r>
              <a:rPr lang="de-DE" sz="1000" b="1" i="1" dirty="0">
                <a:solidFill>
                  <a:prstClr val="white"/>
                </a:solidFill>
                <a:latin typeface="Arial"/>
              </a:rPr>
              <a:t>Marco Gosch</a:t>
            </a:r>
          </a:p>
          <a:p>
            <a:pPr defTabSz="914378"/>
            <a:r>
              <a:rPr lang="fr-FR" sz="1000" dirty="0">
                <a:solidFill>
                  <a:prstClr val="white"/>
                </a:solidFill>
                <a:latin typeface="Arial"/>
              </a:rPr>
              <a:t>Program Manager </a:t>
            </a:r>
            <a:r>
              <a:rPr lang="fr-FR" sz="1000" dirty="0" err="1">
                <a:solidFill>
                  <a:prstClr val="white"/>
                </a:solidFill>
                <a:latin typeface="Arial"/>
              </a:rPr>
              <a:t>Hydrogen</a:t>
            </a:r>
            <a:r>
              <a:rPr lang="fr-FR" sz="1000" dirty="0">
                <a:solidFill>
                  <a:prstClr val="white"/>
                </a:solidFill>
                <a:latin typeface="Arial"/>
              </a:rPr>
              <a:t> and </a:t>
            </a:r>
            <a:r>
              <a:rPr lang="fr-FR" sz="1000" dirty="0" err="1">
                <a:solidFill>
                  <a:prstClr val="white"/>
                </a:solidFill>
                <a:latin typeface="Arial"/>
              </a:rPr>
              <a:t>Upper</a:t>
            </a:r>
            <a:r>
              <a:rPr lang="fr-FR" sz="1000" dirty="0">
                <a:solidFill>
                  <a:prstClr val="white"/>
                </a:solidFill>
                <a:latin typeface="Arial"/>
              </a:rPr>
              <a:t> Stage</a:t>
            </a:r>
            <a:endParaRPr lang="de-DE" sz="1000" dirty="0">
              <a:solidFill>
                <a:prstClr val="white"/>
              </a:solidFill>
              <a:latin typeface="Arial"/>
            </a:endParaRPr>
          </a:p>
          <a:p>
            <a:pPr defTabSz="914378"/>
            <a:r>
              <a:rPr lang="en-US" sz="1000" dirty="0">
                <a:solidFill>
                  <a:prstClr val="white"/>
                </a:solidFill>
                <a:latin typeface="Arial"/>
              </a:rPr>
              <a:t>T: +49 421 4372 4173</a:t>
            </a:r>
          </a:p>
          <a:p>
            <a:pPr defTabSz="914378"/>
            <a:r>
              <a:rPr lang="en-US" sz="1000" kern="0" dirty="0" err="1">
                <a:solidFill>
                  <a:prstClr val="white"/>
                </a:solidFill>
                <a:latin typeface="Arial" panose="020B0604020202020204" pitchFamily="34" charset="0"/>
                <a:cs typeface="Arial" panose="020B0604020202020204" pitchFamily="34" charset="0"/>
                <a:sym typeface="Arial"/>
              </a:rPr>
              <a:t>marco.gosch@ariane.group</a:t>
            </a:r>
            <a:endParaRPr lang="en-US" sz="1000" kern="0" dirty="0">
              <a:solidFill>
                <a:prstClr val="white"/>
              </a:solidFill>
              <a:latin typeface="Arial" panose="020B0604020202020204" pitchFamily="34" charset="0"/>
              <a:cs typeface="Arial" panose="020B0604020202020204" pitchFamily="34" charset="0"/>
              <a:sym typeface="Arial"/>
            </a:endParaRPr>
          </a:p>
          <a:p>
            <a:pPr defTabSz="914378"/>
            <a:endParaRPr lang="en-US" sz="1000" b="1" kern="0" dirty="0">
              <a:solidFill>
                <a:prstClr val="white"/>
              </a:solidFill>
              <a:latin typeface="Arial" panose="020B0604020202020204" pitchFamily="34" charset="0"/>
              <a:cs typeface="Arial" panose="020B0604020202020204" pitchFamily="34" charset="0"/>
              <a:sym typeface="Arial"/>
            </a:endParaRPr>
          </a:p>
          <a:p>
            <a:pPr defTabSz="914378"/>
            <a:r>
              <a:rPr lang="fr-FR" sz="1000" b="1" i="1" dirty="0">
                <a:solidFill>
                  <a:prstClr val="white"/>
                </a:solidFill>
                <a:latin typeface="Arial"/>
              </a:rPr>
              <a:t>Marie-Sophie </a:t>
            </a:r>
            <a:r>
              <a:rPr lang="fr-FR" sz="1000" b="1" i="1" dirty="0" err="1">
                <a:solidFill>
                  <a:prstClr val="white"/>
                </a:solidFill>
                <a:latin typeface="Arial"/>
              </a:rPr>
              <a:t>Nizou</a:t>
            </a:r>
            <a:endParaRPr lang="de-DE" sz="1000" i="1" dirty="0">
              <a:solidFill>
                <a:prstClr val="white"/>
              </a:solidFill>
              <a:latin typeface="Arial"/>
            </a:endParaRPr>
          </a:p>
          <a:p>
            <a:pPr defTabSz="914378"/>
            <a:r>
              <a:rPr lang="fr-FR" sz="1000" dirty="0" err="1">
                <a:solidFill>
                  <a:prstClr val="white"/>
                </a:solidFill>
                <a:latin typeface="Arial"/>
              </a:rPr>
              <a:t>Hydrogen</a:t>
            </a:r>
            <a:r>
              <a:rPr lang="fr-FR" sz="1000" dirty="0">
                <a:solidFill>
                  <a:prstClr val="white"/>
                </a:solidFill>
                <a:latin typeface="Arial"/>
              </a:rPr>
              <a:t> Program Manager and Business </a:t>
            </a:r>
            <a:r>
              <a:rPr lang="fr-FR" sz="1000" dirty="0" err="1">
                <a:solidFill>
                  <a:prstClr val="white"/>
                </a:solidFill>
                <a:latin typeface="Arial"/>
              </a:rPr>
              <a:t>Developer</a:t>
            </a:r>
            <a:endParaRPr lang="de-DE" sz="1000" dirty="0">
              <a:solidFill>
                <a:prstClr val="white"/>
              </a:solidFill>
              <a:latin typeface="Arial"/>
            </a:endParaRPr>
          </a:p>
          <a:p>
            <a:pPr defTabSz="914378"/>
            <a:r>
              <a:rPr lang="fr-FR" sz="1000" dirty="0">
                <a:solidFill>
                  <a:prstClr val="white"/>
                </a:solidFill>
                <a:latin typeface="Arial"/>
              </a:rPr>
              <a:t>T :   +49 (0)421 4372 3057</a:t>
            </a:r>
          </a:p>
          <a:p>
            <a:pPr defTabSz="914378"/>
            <a:r>
              <a:rPr lang="fr-FR" sz="1000" dirty="0" err="1">
                <a:solidFill>
                  <a:prstClr val="white"/>
                </a:solidFill>
                <a:latin typeface="Arial"/>
              </a:rPr>
              <a:t>marie-sophie.nizou@ariane.group</a:t>
            </a:r>
            <a:endParaRPr lang="de-DE" sz="1000" dirty="0">
              <a:solidFill>
                <a:prstClr val="white"/>
              </a:solidFill>
              <a:latin typeface="Arial"/>
            </a:endParaRPr>
          </a:p>
          <a:p>
            <a:pPr defTabSz="914378"/>
            <a:endParaRPr lang="de-DE" sz="1000" dirty="0">
              <a:solidFill>
                <a:prstClr val="black"/>
              </a:solidFill>
              <a:latin typeface="Arial"/>
            </a:endParaRPr>
          </a:p>
          <a:p>
            <a:pPr defTabSz="914378"/>
            <a:r>
              <a:rPr lang="en-US" sz="1000" dirty="0" err="1">
                <a:solidFill>
                  <a:prstClr val="white"/>
                </a:solidFill>
                <a:latin typeface="Arial"/>
              </a:rPr>
              <a:t>ArianeGroup</a:t>
            </a:r>
            <a:r>
              <a:rPr lang="en-US" sz="1000" dirty="0">
                <a:solidFill>
                  <a:prstClr val="white"/>
                </a:solidFill>
                <a:latin typeface="Arial"/>
              </a:rPr>
              <a:t> </a:t>
            </a:r>
            <a:endParaRPr lang="de-DE" sz="1000" dirty="0">
              <a:solidFill>
                <a:prstClr val="white"/>
              </a:solidFill>
              <a:latin typeface="Arial"/>
            </a:endParaRPr>
          </a:p>
          <a:p>
            <a:pPr defTabSz="914378"/>
            <a:r>
              <a:rPr lang="en-US" sz="1000" dirty="0">
                <a:solidFill>
                  <a:prstClr val="white"/>
                </a:solidFill>
                <a:latin typeface="Arial"/>
              </a:rPr>
              <a:t>Airbus </a:t>
            </a:r>
            <a:r>
              <a:rPr lang="en-US" sz="1000" dirty="0" err="1">
                <a:solidFill>
                  <a:prstClr val="white"/>
                </a:solidFill>
                <a:latin typeface="Arial"/>
              </a:rPr>
              <a:t>Allee</a:t>
            </a:r>
            <a:r>
              <a:rPr lang="en-US" sz="1000" dirty="0">
                <a:solidFill>
                  <a:prstClr val="white"/>
                </a:solidFill>
                <a:latin typeface="Arial"/>
              </a:rPr>
              <a:t> 1</a:t>
            </a:r>
            <a:endParaRPr lang="de-DE" sz="1000" dirty="0">
              <a:solidFill>
                <a:prstClr val="white"/>
              </a:solidFill>
              <a:latin typeface="Arial"/>
            </a:endParaRPr>
          </a:p>
          <a:p>
            <a:pPr defTabSz="914378"/>
            <a:r>
              <a:rPr lang="en-US" sz="1000" dirty="0">
                <a:solidFill>
                  <a:prstClr val="white"/>
                </a:solidFill>
                <a:latin typeface="Arial"/>
              </a:rPr>
              <a:t>28199 Bremen</a:t>
            </a:r>
            <a:endParaRPr lang="de-DE" sz="1000" dirty="0">
              <a:solidFill>
                <a:prstClr val="white"/>
              </a:solidFill>
              <a:latin typeface="Arial"/>
            </a:endParaRPr>
          </a:p>
          <a:p>
            <a:pPr defTabSz="914378"/>
            <a:endParaRPr lang="de-DE" sz="1000" dirty="0">
              <a:solidFill>
                <a:prstClr val="black"/>
              </a:solidFill>
              <a:latin typeface="Arial"/>
            </a:endParaRPr>
          </a:p>
        </p:txBody>
      </p:sp>
    </p:spTree>
    <p:extLst>
      <p:ext uri="{BB962C8B-B14F-4D97-AF65-F5344CB8AC3E}">
        <p14:creationId xmlns:p14="http://schemas.microsoft.com/office/powerpoint/2010/main" val="3114515118"/>
      </p:ext>
    </p:extLst>
  </p:cSld>
  <p:clrMapOvr>
    <a:masterClrMapping/>
  </p:clrMapOvr>
  <mc:AlternateContent xmlns:mc="http://schemas.openxmlformats.org/markup-compatibility/2006" xmlns:p14="http://schemas.microsoft.com/office/powerpoint/2010/main">
    <mc:Choice Requires="p14">
      <p:transition spd="slow" p14:dur="2000" advTm="1491"/>
    </mc:Choice>
    <mc:Fallback xmlns="">
      <p:transition spd="slow" advTm="1491"/>
    </mc:Fallback>
  </mc:AlternateContent>
  <p:timing>
    <p:tnLst>
      <p:par>
        <p:cTn id="1" dur="indefinite" restart="never" nodeType="tmRoot"/>
      </p:par>
    </p:tnLst>
  </p:timing>
</p:sld>
</file>

<file path=ppt/theme/theme1.xml><?xml version="1.0" encoding="utf-8"?>
<a:theme xmlns:a="http://schemas.openxmlformats.org/drawingml/2006/main" name="ArianeGroup_SAS_presentation_internal_use_Confidential">
  <a:themeElements>
    <a:clrScheme name="ARIANE Blue">
      <a:dk1>
        <a:sysClr val="windowText" lastClr="000000"/>
      </a:dk1>
      <a:lt1>
        <a:sysClr val="window" lastClr="FFFFFF"/>
      </a:lt1>
      <a:dk2>
        <a:srgbClr val="0069C8"/>
      </a:dk2>
      <a:lt2>
        <a:srgbClr val="D9D9D9"/>
      </a:lt2>
      <a:accent1>
        <a:srgbClr val="0069C8"/>
      </a:accent1>
      <a:accent2>
        <a:srgbClr val="004286"/>
      </a:accent2>
      <a:accent3>
        <a:srgbClr val="57C4F2"/>
      </a:accent3>
      <a:accent4>
        <a:srgbClr val="B4E1FA"/>
      </a:accent4>
      <a:accent5>
        <a:srgbClr val="159633"/>
      </a:accent5>
      <a:accent6>
        <a:srgbClr val="9AC01A"/>
      </a:accent6>
      <a:hlink>
        <a:srgbClr val="000000"/>
      </a:hlink>
      <a:folHlink>
        <a:srgbClr val="000000"/>
      </a:folHlink>
    </a:clrScheme>
    <a:fontScheme name="ARIA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ianeGroup_SAS_internal_use_Confidential" id="{82137190-C6FF-4853-A435-51A9E4FDEA80}" vid="{DC0A28DF-B3BD-4393-8E07-DE96BBCACC39}"/>
    </a:ext>
  </a:extLst>
</a:theme>
</file>

<file path=ppt/theme/theme2.xml><?xml version="1.0" encoding="utf-8"?>
<a:theme xmlns:a="http://schemas.openxmlformats.org/drawingml/2006/main" name="1_ARIANE GROUP (Blue)">
  <a:themeElements>
    <a:clrScheme name="ARIANE Blue">
      <a:dk1>
        <a:sysClr val="windowText" lastClr="000000"/>
      </a:dk1>
      <a:lt1>
        <a:sysClr val="window" lastClr="FFFFFF"/>
      </a:lt1>
      <a:dk2>
        <a:srgbClr val="0069C8"/>
      </a:dk2>
      <a:lt2>
        <a:srgbClr val="D9D9D9"/>
      </a:lt2>
      <a:accent1>
        <a:srgbClr val="0069C8"/>
      </a:accent1>
      <a:accent2>
        <a:srgbClr val="004286"/>
      </a:accent2>
      <a:accent3>
        <a:srgbClr val="57C4F2"/>
      </a:accent3>
      <a:accent4>
        <a:srgbClr val="B4E1FA"/>
      </a:accent4>
      <a:accent5>
        <a:srgbClr val="159633"/>
      </a:accent5>
      <a:accent6>
        <a:srgbClr val="9AC01A"/>
      </a:accent6>
      <a:hlink>
        <a:srgbClr val="000000"/>
      </a:hlink>
      <a:folHlink>
        <a:srgbClr val="000000"/>
      </a:folHlink>
    </a:clrScheme>
    <a:fontScheme name="ARIA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ianeGroup_SAS_internal_use_Confidential" id="{82137190-C6FF-4853-A435-51A9E4FDEA80}" vid="{B80DDB1D-E3F5-474F-8597-98DF1AF8EC9A}"/>
    </a:ext>
  </a:extLst>
</a:theme>
</file>

<file path=ppt/theme/theme3.xml><?xml version="1.0" encoding="utf-8"?>
<a:theme xmlns:a="http://schemas.openxmlformats.org/drawingml/2006/main" name="AGG_confi">
  <a:themeElements>
    <a:clrScheme name="ARIANE Blue">
      <a:dk1>
        <a:sysClr val="windowText" lastClr="000000"/>
      </a:dk1>
      <a:lt1>
        <a:sysClr val="window" lastClr="FFFFFF"/>
      </a:lt1>
      <a:dk2>
        <a:srgbClr val="0069C8"/>
      </a:dk2>
      <a:lt2>
        <a:srgbClr val="D9D9D9"/>
      </a:lt2>
      <a:accent1>
        <a:srgbClr val="0069C8"/>
      </a:accent1>
      <a:accent2>
        <a:srgbClr val="004286"/>
      </a:accent2>
      <a:accent3>
        <a:srgbClr val="57C4F2"/>
      </a:accent3>
      <a:accent4>
        <a:srgbClr val="B4E1FA"/>
      </a:accent4>
      <a:accent5>
        <a:srgbClr val="159633"/>
      </a:accent5>
      <a:accent6>
        <a:srgbClr val="9AC01A"/>
      </a:accent6>
      <a:hlink>
        <a:srgbClr val="000000"/>
      </a:hlink>
      <a:folHlink>
        <a:srgbClr val="000000"/>
      </a:folHlink>
    </a:clrScheme>
    <a:fontScheme name="ARIA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10224_03_DB_ArianeGroup_Hydrogen" id="{48DDF7A1-F908-AA46-BD0D-6F5C5C10F956}" vid="{32169641-8FB3-C24B-A619-C153367187C3}"/>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93BA395212AB40A6699406792B5D76" ma:contentTypeVersion="1" ma:contentTypeDescription="Crée un document." ma:contentTypeScope="" ma:versionID="0b4983c2e8e79103ad11ba0817559aa2">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7DDF01-AA71-4C30-87E5-515A12631341}">
  <ds:schemaRefs>
    <ds:schemaRef ds:uri="http://schemas.microsoft.com/sharepoint/v3/contenttype/forms"/>
  </ds:schemaRefs>
</ds:datastoreItem>
</file>

<file path=customXml/itemProps2.xml><?xml version="1.0" encoding="utf-8"?>
<ds:datastoreItem xmlns:ds="http://schemas.openxmlformats.org/officeDocument/2006/customXml" ds:itemID="{6F9A2047-BB08-4487-9B44-201565BAF5C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FE160D0-C8E6-4F57-AEA7-29B17925F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ArianeGroup_SAS_presentation_internal_use_Confidential</Template>
  <TotalTime>0</TotalTime>
  <Words>591</Words>
  <Application>Microsoft Office PowerPoint</Application>
  <PresentationFormat>Bildschirmpräsentation (16:9)</PresentationFormat>
  <Paragraphs>113</Paragraphs>
  <Slides>7</Slides>
  <Notes>4</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7</vt:i4>
      </vt:variant>
    </vt:vector>
  </HeadingPairs>
  <TitlesOfParts>
    <vt:vector size="15" baseType="lpstr">
      <vt:lpstr>Arial</vt:lpstr>
      <vt:lpstr>Calibri</vt:lpstr>
      <vt:lpstr>Calibri Light</vt:lpstr>
      <vt:lpstr>Times New Roman</vt:lpstr>
      <vt:lpstr>Wingdings</vt:lpstr>
      <vt:lpstr>ArianeGroup_SAS_presentation_internal_use_Confidential</vt:lpstr>
      <vt:lpstr>1_ARIANE GROUP (Blue)</vt:lpstr>
      <vt:lpstr>AGG_confi</vt:lpstr>
      <vt:lpstr>PowerPoint-Präsentation</vt:lpstr>
      <vt:lpstr>WE UNDERSTAND THE hydrogen CHALLENGES Especially with liquid hydrogen </vt:lpstr>
      <vt:lpstr>ARIANEGROUP: ACCELERATING THE TRANSFER  to heavy mobility and the associated infrastructures</vt:lpstr>
      <vt:lpstr>ArianeGroup: A unique know-how in liquid hydrogen</vt:lpstr>
      <vt:lpstr>Arianegoup COMPETENCIES in Heavy mobility</vt:lpstr>
      <vt:lpstr>World leader in hydrogen mobility since 50 years</vt:lpstr>
      <vt:lpstr>PowerPoint-Präsentation</vt:lpstr>
    </vt:vector>
  </TitlesOfParts>
  <Company>ArianeGroup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KSI Hydrogen COORDINATION Programme / Innovation</dc:title>
  <dc:creator>VEYRY, Sebastien</dc:creator>
  <cp:lastModifiedBy>Pesina, Elitsa (Wirtschaft, Arbeit und Europa)</cp:lastModifiedBy>
  <cp:revision>276</cp:revision>
  <dcterms:created xsi:type="dcterms:W3CDTF">2023-01-11T08:39:33Z</dcterms:created>
  <dcterms:modified xsi:type="dcterms:W3CDTF">2023-09-20T11:53:28Z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0x0101009C93BA395212AB40A6699406792B5D76</vt:lpwstr>
  </property>
</Properties>
</file>